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notesSlides/notesSlide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drawings/drawing5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drawings/drawing7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1" r:id="rId5"/>
  </p:sldMasterIdLst>
  <p:notesMasterIdLst>
    <p:notesMasterId r:id="rId74"/>
  </p:notesMasterIdLst>
  <p:handoutMasterIdLst>
    <p:handoutMasterId r:id="rId75"/>
  </p:handoutMasterIdLst>
  <p:sldIdLst>
    <p:sldId id="2147480120" r:id="rId6"/>
    <p:sldId id="2147480050" r:id="rId7"/>
    <p:sldId id="2147480051" r:id="rId8"/>
    <p:sldId id="2147480064" r:id="rId9"/>
    <p:sldId id="261" r:id="rId10"/>
    <p:sldId id="2147480065" r:id="rId11"/>
    <p:sldId id="2147480042" r:id="rId12"/>
    <p:sldId id="2147480044" r:id="rId13"/>
    <p:sldId id="2147480066" r:id="rId14"/>
    <p:sldId id="2147480067" r:id="rId15"/>
    <p:sldId id="2147480068" r:id="rId16"/>
    <p:sldId id="2147480072" r:id="rId17"/>
    <p:sldId id="2147480116" r:id="rId18"/>
    <p:sldId id="2147480117" r:id="rId19"/>
    <p:sldId id="2147480114" r:id="rId20"/>
    <p:sldId id="2147480112" r:id="rId21"/>
    <p:sldId id="2147480073" r:id="rId22"/>
    <p:sldId id="2147480053" r:id="rId23"/>
    <p:sldId id="2147480069" r:id="rId24"/>
    <p:sldId id="2147480070" r:id="rId25"/>
    <p:sldId id="2147480054" r:id="rId26"/>
    <p:sldId id="2147480074" r:id="rId27"/>
    <p:sldId id="2147480046" r:id="rId28"/>
    <p:sldId id="2147480075" r:id="rId29"/>
    <p:sldId id="2147480076" r:id="rId30"/>
    <p:sldId id="2147480048" r:id="rId31"/>
    <p:sldId id="2147480111" r:id="rId32"/>
    <p:sldId id="2147480045" r:id="rId33"/>
    <p:sldId id="2147480110" r:id="rId34"/>
    <p:sldId id="2147480037" r:id="rId35"/>
    <p:sldId id="2147480079" r:id="rId36"/>
    <p:sldId id="2147480080" r:id="rId37"/>
    <p:sldId id="2147480082" r:id="rId38"/>
    <p:sldId id="2147480055" r:id="rId39"/>
    <p:sldId id="2147480083" r:id="rId40"/>
    <p:sldId id="2147480084" r:id="rId41"/>
    <p:sldId id="2147480057" r:id="rId42"/>
    <p:sldId id="2147480086" r:id="rId43"/>
    <p:sldId id="2147480087" r:id="rId44"/>
    <p:sldId id="2147480056" r:id="rId45"/>
    <p:sldId id="2147480088" r:id="rId46"/>
    <p:sldId id="2147480089" r:id="rId47"/>
    <p:sldId id="2147480090" r:id="rId48"/>
    <p:sldId id="2147480058" r:id="rId49"/>
    <p:sldId id="2147480091" r:id="rId50"/>
    <p:sldId id="2147480059" r:id="rId51"/>
    <p:sldId id="2147480092" r:id="rId52"/>
    <p:sldId id="2147480060" r:id="rId53"/>
    <p:sldId id="2147480093" r:id="rId54"/>
    <p:sldId id="2147480061" r:id="rId55"/>
    <p:sldId id="2147480094" r:id="rId56"/>
    <p:sldId id="2147480062" r:id="rId57"/>
    <p:sldId id="2147480095" r:id="rId58"/>
    <p:sldId id="2147480063" r:id="rId59"/>
    <p:sldId id="2147480096" r:id="rId60"/>
    <p:sldId id="2147480101" r:id="rId61"/>
    <p:sldId id="2147480102" r:id="rId62"/>
    <p:sldId id="2147480103" r:id="rId63"/>
    <p:sldId id="2147480001" r:id="rId64"/>
    <p:sldId id="2147480100" r:id="rId65"/>
    <p:sldId id="2147480105" r:id="rId66"/>
    <p:sldId id="2147480107" r:id="rId67"/>
    <p:sldId id="2147479882" r:id="rId68"/>
    <p:sldId id="2147480119" r:id="rId69"/>
    <p:sldId id="2147480099" r:id="rId70"/>
    <p:sldId id="2147480118" r:id="rId71"/>
    <p:sldId id="2147480104" r:id="rId72"/>
    <p:sldId id="214748009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B407AC-6F85-2304-5814-630286053052}" name="Giselle Marzo" initials="" userId="S::gmarzo@univision.net::14edf958-4a8b-461f-8a8d-2f0fff7bf3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100"/>
    <a:srgbClr val="000000"/>
    <a:srgbClr val="797E83"/>
    <a:srgbClr val="A4A8AB"/>
    <a:srgbClr val="EDEEEE"/>
    <a:srgbClr val="FF9359"/>
    <a:srgbClr val="E95100"/>
    <a:srgbClr val="BFBFBF"/>
    <a:srgbClr val="F2F2F2"/>
    <a:srgbClr val="DB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3089F-2A14-48E8-9F37-BA21776A38AF}" v="21" dt="2024-06-14T19:43:49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2" autoAdjust="0"/>
    <p:restoredTop sz="94694" autoAdjust="0"/>
  </p:normalViewPr>
  <p:slideViewPr>
    <p:cSldViewPr snapToGrid="0">
      <p:cViewPr varScale="1">
        <p:scale>
          <a:sx n="114" d="100"/>
          <a:sy n="114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8/10/relationships/authors" Target="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0.34642575737894771</c:v>
                </c:pt>
                <c:pt idx="1">
                  <c:v>0.53579953221464149</c:v>
                </c:pt>
                <c:pt idx="2">
                  <c:v>0.1177747104064109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0.31249827627717991</c:v>
                </c:pt>
                <c:pt idx="1">
                  <c:v>0.26978637745924011</c:v>
                </c:pt>
                <c:pt idx="2">
                  <c:v>0.14474589586283021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0.22419497964835239</c:v>
                </c:pt>
                <c:pt idx="1">
                  <c:v>8.9957005583731597E-2</c:v>
                </c:pt>
                <c:pt idx="2">
                  <c:v>0.23694099519426351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0.1506459761300859</c:v>
                </c:pt>
                <c:pt idx="1">
                  <c:v>8.580054105558492E-2</c:v>
                </c:pt>
                <c:pt idx="2">
                  <c:v>0.34190940404759618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9.5097199675157298E-2</c:v>
                </c:pt>
                <c:pt idx="1">
                  <c:v>5.1542968226437599E-2</c:v>
                </c:pt>
                <c:pt idx="2">
                  <c:v>5.4753311374449137E-2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0.2095792473112916</c:v>
                </c:pt>
                <c:pt idx="1">
                  <c:v>0.49892094719603908</c:v>
                </c:pt>
                <c:pt idx="2">
                  <c:v>0.1758582389323303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7.9843209579323459E-3</c:v>
                </c:pt>
                <c:pt idx="1">
                  <c:v>3.992160478966173E-3</c:v>
                </c:pt>
                <c:pt idx="2">
                  <c:v>4.5792154588529983E-2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0.36841910222011087</c:v>
                </c:pt>
                <c:pt idx="1">
                  <c:v>0.22539821526408749</c:v>
                </c:pt>
                <c:pt idx="2">
                  <c:v>0.1313427267119926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0.19513195223711069</c:v>
                </c:pt>
                <c:pt idx="1">
                  <c:v>0.15013393928557481</c:v>
                </c:pt>
                <c:pt idx="2">
                  <c:v>0.2484096807232079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5.850168388915869E-2</c:v>
                </c:pt>
                <c:pt idx="1">
                  <c:v>7.291831016324074E-2</c:v>
                </c:pt>
                <c:pt idx="2">
                  <c:v>0.20624809425361479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6.8138310722937981E-2</c:v>
                </c:pt>
                <c:pt idx="1">
                  <c:v>5.8793690435109361E-2</c:v>
                </c:pt>
                <c:pt idx="2">
                  <c:v>0.14837916659842049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0.30298675400234371</c:v>
                </c:pt>
                <c:pt idx="1">
                  <c:v>0.48671098377072203</c:v>
                </c:pt>
                <c:pt idx="2">
                  <c:v>0.25464964645651428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6.8221969283381494E-3</c:v>
                </c:pt>
                <c:pt idx="1">
                  <c:v>6.0448610812656742E-3</c:v>
                </c:pt>
                <c:pt idx="2">
                  <c:v>1.097068525624996E-2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0.38125596174279502</c:v>
                </c:pt>
                <c:pt idx="1">
                  <c:v>0.3731534703397168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0.29081012506108928</c:v>
                </c:pt>
                <c:pt idx="1">
                  <c:v>0.176040483185751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0.1039037178836822</c:v>
                </c:pt>
                <c:pt idx="1">
                  <c:v>0.1562482059658048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0.13177922717072249</c:v>
                </c:pt>
                <c:pt idx="1">
                  <c:v>0.2130034714128386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2.6912279913091891E-2</c:v>
                </c:pt>
                <c:pt idx="1">
                  <c:v>1.4474353556758119E-2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6.5338688228618477E-2</c:v>
                </c:pt>
                <c:pt idx="1">
                  <c:v>6.7080015539130788E-2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</a:t>
            </a:r>
            <a:r>
              <a:rPr lang="en-US" sz="1600" u="sng" baseline="0" dirty="0">
                <a:solidFill>
                  <a:schemeClr val="tx1"/>
                </a:solidFill>
              </a:rPr>
              <a:t>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for Colin Allred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0.32720620874726902</c:v>
                </c:pt>
                <c:pt idx="1">
                  <c:v>0.42064371333487011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for Colin Allred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0.2246219369099185</c:v>
                </c:pt>
                <c:pt idx="1">
                  <c:v>0.1562130070700202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for Ted Cruz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0.1181973917851246</c:v>
                </c:pt>
                <c:pt idx="1">
                  <c:v>0.11190214085123661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for Ted Cruz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0.1808649520596898</c:v>
                </c:pt>
                <c:pt idx="1">
                  <c:v>0.20434520786312529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5.9082210374521472E-2</c:v>
                </c:pt>
                <c:pt idx="1">
                  <c:v>4.383938249632964E-2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9.0027300123476095E-2</c:v>
                </c:pt>
                <c:pt idx="1">
                  <c:v>6.3056548384418043E-2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>
                <a:solidFill>
                  <a:schemeClr val="tx1"/>
                </a:solidFill>
              </a:rPr>
              <a:t>Senate </a:t>
            </a:r>
            <a:r>
              <a:rPr lang="en-US" sz="1600" u="sng" dirty="0">
                <a:solidFill>
                  <a:schemeClr val="tx1"/>
                </a:solidFill>
              </a:rPr>
              <a:t>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0.35</c:v>
                </c:pt>
                <c:pt idx="1">
                  <c:v>0.17</c:v>
                </c:pt>
                <c:pt idx="3">
                  <c:v>0.31</c:v>
                </c:pt>
                <c:pt idx="4">
                  <c:v>0.19</c:v>
                </c:pt>
                <c:pt idx="6">
                  <c:v>0.26</c:v>
                </c:pt>
                <c:pt idx="7">
                  <c:v>0.12</c:v>
                </c:pt>
                <c:pt idx="9">
                  <c:v>0.37</c:v>
                </c:pt>
                <c:pt idx="10">
                  <c:v>0.22</c:v>
                </c:pt>
                <c:pt idx="12">
                  <c:v>0.31</c:v>
                </c:pt>
                <c:pt idx="13">
                  <c:v>0.28000000000000003</c:v>
                </c:pt>
                <c:pt idx="15">
                  <c:v>0.25</c:v>
                </c:pt>
                <c:pt idx="1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0.17</c:v>
                </c:pt>
                <c:pt idx="1">
                  <c:v>0.17</c:v>
                </c:pt>
                <c:pt idx="3">
                  <c:v>0.28000000000000003</c:v>
                </c:pt>
                <c:pt idx="4">
                  <c:v>7.0000000000000007E-2</c:v>
                </c:pt>
                <c:pt idx="6">
                  <c:v>0.27</c:v>
                </c:pt>
                <c:pt idx="7">
                  <c:v>0.16</c:v>
                </c:pt>
                <c:pt idx="9">
                  <c:v>0.19</c:v>
                </c:pt>
                <c:pt idx="10">
                  <c:v>0.09</c:v>
                </c:pt>
                <c:pt idx="12">
                  <c:v>0.14000000000000001</c:v>
                </c:pt>
                <c:pt idx="13">
                  <c:v>0.08</c:v>
                </c:pt>
                <c:pt idx="15">
                  <c:v>0.18</c:v>
                </c:pt>
                <c:pt idx="1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Allred</c:v>
                </c:pt>
                <c:pt idx="1">
                  <c:v>Cruz</c:v>
                </c:pt>
                <c:pt idx="2">
                  <c:v>   </c:v>
                </c:pt>
                <c:pt idx="3">
                  <c:v>Allred</c:v>
                </c:pt>
                <c:pt idx="4">
                  <c:v>Cruz</c:v>
                </c:pt>
                <c:pt idx="5">
                  <c:v>   </c:v>
                </c:pt>
                <c:pt idx="6">
                  <c:v>Allred</c:v>
                </c:pt>
                <c:pt idx="7">
                  <c:v>Cruz</c:v>
                </c:pt>
                <c:pt idx="8">
                  <c:v>   </c:v>
                </c:pt>
                <c:pt idx="9">
                  <c:v>Allred</c:v>
                </c:pt>
                <c:pt idx="10">
                  <c:v>Cruz</c:v>
                </c:pt>
                <c:pt idx="11">
                  <c:v>   </c:v>
                </c:pt>
                <c:pt idx="12">
                  <c:v>Allred</c:v>
                </c:pt>
                <c:pt idx="13">
                  <c:v>Cruz</c:v>
                </c:pt>
                <c:pt idx="14">
                  <c:v>   </c:v>
                </c:pt>
                <c:pt idx="15">
                  <c:v>Allred</c:v>
                </c:pt>
                <c:pt idx="16">
                  <c:v>Cruz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0.52</c:v>
                </c:pt>
                <c:pt idx="1">
                  <c:v>0.34</c:v>
                </c:pt>
                <c:pt idx="3">
                  <c:v>0.59000000000000008</c:v>
                </c:pt>
                <c:pt idx="4">
                  <c:v>0.26</c:v>
                </c:pt>
                <c:pt idx="6">
                  <c:v>0.53</c:v>
                </c:pt>
                <c:pt idx="7">
                  <c:v>0.28000000000000003</c:v>
                </c:pt>
                <c:pt idx="9">
                  <c:v>0.56000000000000005</c:v>
                </c:pt>
                <c:pt idx="10">
                  <c:v>0.31</c:v>
                </c:pt>
                <c:pt idx="12">
                  <c:v>0.45</c:v>
                </c:pt>
                <c:pt idx="13">
                  <c:v>0.36000000000000004</c:v>
                </c:pt>
                <c:pt idx="15">
                  <c:v>0.43</c:v>
                </c:pt>
                <c:pt idx="16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0.53384527071030619</c:v>
                </c:pt>
                <c:pt idx="1">
                  <c:v>0.62539092321643686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0.2356676984097274</c:v>
                </c:pt>
                <c:pt idx="1">
                  <c:v>0.2008296626689616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0.18499231224015741</c:v>
                </c:pt>
                <c:pt idx="1">
                  <c:v>0.1274338306969463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4.1249512084343243E-2</c:v>
                </c:pt>
                <c:pt idx="1">
                  <c:v>2.6005028497113052E-2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4.2452065554652212E-3</c:v>
                </c:pt>
                <c:pt idx="1">
                  <c:v>2.0340554920541619E-2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0.3501167280039606</c:v>
                </c:pt>
                <c:pt idx="1">
                  <c:v>0.26352171211361719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0.20357184749838819</c:v>
                </c:pt>
                <c:pt idx="1">
                  <c:v>9.0777899703593526E-2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0.17059360452331579</c:v>
                </c:pt>
                <c:pt idx="1">
                  <c:v>0.1009598060955834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0.1120316259704278</c:v>
                </c:pt>
                <c:pt idx="1">
                  <c:v>9.1697829183581436E-2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0.14356374102158531</c:v>
                </c:pt>
                <c:pt idx="1">
                  <c:v>0.43784131575491841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2.0122452982321789E-2</c:v>
                </c:pt>
                <c:pt idx="1">
                  <c:v>1.520143714870552E-2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0.36943287703918198</c:v>
                </c:pt>
                <c:pt idx="1">
                  <c:v>0.2488190117389808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0.1851283507971252</c:v>
                </c:pt>
                <c:pt idx="1">
                  <c:v>0.1259374350116087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0.1446244391420653</c:v>
                </c:pt>
                <c:pt idx="1">
                  <c:v>8.2218283786242921E-2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8.2228991249390135E-2</c:v>
                </c:pt>
                <c:pt idx="1">
                  <c:v>6.1754862334439109E-2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0.1855754537527558</c:v>
                </c:pt>
                <c:pt idx="1">
                  <c:v>0.46381636282983241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Colin Allred (D)</c:v>
                </c:pt>
                <c:pt idx="1">
                  <c:v>Ted Cruz (R) 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3.3009888019481327E-2</c:v>
                </c:pt>
                <c:pt idx="1">
                  <c:v>1.7454044298896059E-2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0.22646970446470091</c:v>
                </c:pt>
                <c:pt idx="1">
                  <c:v>0.1748813733693351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0.24243735033762759</c:v>
                </c:pt>
                <c:pt idx="1">
                  <c:v>0.1211957786922702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0.17753833913369441</c:v>
                </c:pt>
                <c:pt idx="1">
                  <c:v>0.1069026709278149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7.8575881406327944E-2</c:v>
                </c:pt>
                <c:pt idx="1">
                  <c:v>0.1863971722698608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0.20775115683825779</c:v>
                </c:pt>
                <c:pt idx="1">
                  <c:v>0.33195350635571902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1.743261140962455E-2</c:v>
                </c:pt>
                <c:pt idx="1">
                  <c:v>8.7794173308509086E-3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4.9794956409766403E-2</c:v>
                </c:pt>
                <c:pt idx="1">
                  <c:v>6.9890081054149275E-2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1130869971055364"/>
          <c:w val="0.76847810039370079"/>
          <c:h val="0.18869130028944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0.36142366397152947</c:v>
                </c:pt>
                <c:pt idx="1">
                  <c:v>0.5369584965529256</c:v>
                </c:pt>
                <c:pt idx="2">
                  <c:v>0.10161783947554461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0.25994720069122679</c:v>
                </c:pt>
                <c:pt idx="1">
                  <c:v>0.25562483338465603</c:v>
                </c:pt>
                <c:pt idx="2">
                  <c:v>0.22770777831057271</c:v>
                </c:pt>
                <c:pt idx="3">
                  <c:v>0.21502666450229971</c:v>
                </c:pt>
                <c:pt idx="4">
                  <c:v>0.20820855627083179</c:v>
                </c:pt>
                <c:pt idx="5">
                  <c:v>0.19677398561876339</c:v>
                </c:pt>
                <c:pt idx="6">
                  <c:v>0.18493840440167761</c:v>
                </c:pt>
                <c:pt idx="7">
                  <c:v>0.1725269733538983</c:v>
                </c:pt>
                <c:pt idx="8">
                  <c:v>0.1559136124905586</c:v>
                </c:pt>
                <c:pt idx="9">
                  <c:v>0.15003679502921591</c:v>
                </c:pt>
                <c:pt idx="10">
                  <c:v>0.13782322615739731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0.33604431498300419</c:v>
                </c:pt>
                <c:pt idx="1">
                  <c:v>0.2460896986786657</c:v>
                </c:pt>
                <c:pt idx="2">
                  <c:v>0.39941530029554079</c:v>
                </c:pt>
                <c:pt idx="3">
                  <c:v>0.1081123054503635</c:v>
                </c:pt>
                <c:pt idx="4">
                  <c:v>0.31791064055054591</c:v>
                </c:pt>
                <c:pt idx="5">
                  <c:v>8.0646758743188218E-2</c:v>
                </c:pt>
                <c:pt idx="6">
                  <c:v>0.11580375483021341</c:v>
                </c:pt>
                <c:pt idx="7">
                  <c:v>0.1105377024761118</c:v>
                </c:pt>
                <c:pt idx="8">
                  <c:v>0.26935743792810679</c:v>
                </c:pt>
                <c:pt idx="9">
                  <c:v>0.34507474095789048</c:v>
                </c:pt>
                <c:pt idx="10">
                  <c:v>0.20381896724158219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4.8522908070034371E-2</c:v>
                </c:pt>
                <c:pt idx="1">
                  <c:v>0.2010512128562621</c:v>
                </c:pt>
                <c:pt idx="2">
                  <c:v>0.1080440844428998</c:v>
                </c:pt>
                <c:pt idx="3">
                  <c:v>7.6035256470734183E-2</c:v>
                </c:pt>
                <c:pt idx="4">
                  <c:v>0.134829894891552</c:v>
                </c:pt>
                <c:pt idx="5">
                  <c:v>0.18629759783122829</c:v>
                </c:pt>
                <c:pt idx="6">
                  <c:v>0.11506746789479599</c:v>
                </c:pt>
                <c:pt idx="7">
                  <c:v>0.15534069861560049</c:v>
                </c:pt>
                <c:pt idx="8">
                  <c:v>0.28547442924257382</c:v>
                </c:pt>
                <c:pt idx="9">
                  <c:v>0.2417503401441688</c:v>
                </c:pt>
                <c:pt idx="10">
                  <c:v>0.13030875067302719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0.1439494982208312</c:v>
                </c:pt>
                <c:pt idx="1">
                  <c:v>0.14619831823542789</c:v>
                </c:pt>
                <c:pt idx="2">
                  <c:v>0.14126841812645399</c:v>
                </c:pt>
                <c:pt idx="3">
                  <c:v>0.10127697087445001</c:v>
                </c:pt>
                <c:pt idx="4">
                  <c:v>0.18723594836967281</c:v>
                </c:pt>
                <c:pt idx="5">
                  <c:v>0.14234592520722611</c:v>
                </c:pt>
                <c:pt idx="6">
                  <c:v>0.1187163554850398</c:v>
                </c:pt>
                <c:pt idx="7">
                  <c:v>9.4790558430746519E-2</c:v>
                </c:pt>
                <c:pt idx="8">
                  <c:v>7.8339839464193747E-2</c:v>
                </c:pt>
                <c:pt idx="9">
                  <c:v>6.3931684395415828E-2</c:v>
                </c:pt>
                <c:pt idx="10">
                  <c:v>0.14383326996726289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0.18670419880829889</c:v>
                </c:pt>
                <c:pt idx="1">
                  <c:v>0.13918859381624521</c:v>
                </c:pt>
                <c:pt idx="2">
                  <c:v>0.1155800978665998</c:v>
                </c:pt>
                <c:pt idx="3">
                  <c:v>0.48595534690025488</c:v>
                </c:pt>
                <c:pt idx="4">
                  <c:v>0.12652716595799621</c:v>
                </c:pt>
                <c:pt idx="5">
                  <c:v>0.25218398301138217</c:v>
                </c:pt>
                <c:pt idx="6">
                  <c:v>0.42052166821398379</c:v>
                </c:pt>
                <c:pt idx="7">
                  <c:v>0.42692209788466329</c:v>
                </c:pt>
                <c:pt idx="8">
                  <c:v>0.13522826448048281</c:v>
                </c:pt>
                <c:pt idx="9">
                  <c:v>0.15450292441800381</c:v>
                </c:pt>
                <c:pt idx="10">
                  <c:v>0.35447962484064538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2.4831879226604112E-2</c:v>
                </c:pt>
                <c:pt idx="1">
                  <c:v>1.184734302874255E-2</c:v>
                </c:pt>
                <c:pt idx="2">
                  <c:v>7.9843209579323459E-3</c:v>
                </c:pt>
                <c:pt idx="3">
                  <c:v>1.3593455801897161E-2</c:v>
                </c:pt>
                <c:pt idx="4">
                  <c:v>2.528779395940093E-2</c:v>
                </c:pt>
                <c:pt idx="5">
                  <c:v>0.14175174958821141</c:v>
                </c:pt>
                <c:pt idx="6">
                  <c:v>4.4952349174288912E-2</c:v>
                </c:pt>
                <c:pt idx="7">
                  <c:v>3.9881969238979027E-2</c:v>
                </c:pt>
                <c:pt idx="8">
                  <c:v>7.5686416394083744E-2</c:v>
                </c:pt>
                <c:pt idx="9">
                  <c:v>4.4703515055304809E-2</c:v>
                </c:pt>
                <c:pt idx="10">
                  <c:v>2.973616112008453E-2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0.2826834343987385</c:v>
                </c:pt>
                <c:pt idx="1">
                  <c:v>0.1652924161964518</c:v>
                </c:pt>
                <c:pt idx="2">
                  <c:v>0.21511378279175669</c:v>
                </c:pt>
                <c:pt idx="3">
                  <c:v>0.20788617503072521</c:v>
                </c:pt>
                <c:pt idx="4">
                  <c:v>0.26028581769094988</c:v>
                </c:pt>
                <c:pt idx="5">
                  <c:v>0.1060550971261493</c:v>
                </c:pt>
                <c:pt idx="6">
                  <c:v>0.1869731886450367</c:v>
                </c:pt>
                <c:pt idx="7">
                  <c:v>0.17275131884178549</c:v>
                </c:pt>
                <c:pt idx="8">
                  <c:v>0.2376585361425877</c:v>
                </c:pt>
                <c:pt idx="9">
                  <c:v>0.1020772321292054</c:v>
                </c:pt>
                <c:pt idx="10">
                  <c:v>0.1137947984582298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0.26010450160790899</c:v>
                </c:pt>
                <c:pt idx="1">
                  <c:v>0.30001025487125982</c:v>
                </c:pt>
                <c:pt idx="2">
                  <c:v>0.34773535491527158</c:v>
                </c:pt>
                <c:pt idx="3">
                  <c:v>0.1745775022324132</c:v>
                </c:pt>
                <c:pt idx="4">
                  <c:v>0.26722524403002662</c:v>
                </c:pt>
                <c:pt idx="5">
                  <c:v>0.1773901308517096</c:v>
                </c:pt>
                <c:pt idx="6">
                  <c:v>0.20120944813607339</c:v>
                </c:pt>
                <c:pt idx="7">
                  <c:v>0.19719511624964101</c:v>
                </c:pt>
                <c:pt idx="8">
                  <c:v>0.24021741101571931</c:v>
                </c:pt>
                <c:pt idx="9">
                  <c:v>0.2961785942714209</c:v>
                </c:pt>
                <c:pt idx="10">
                  <c:v>0.24411951869096171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4.142281462486664E-2</c:v>
                </c:pt>
                <c:pt idx="1">
                  <c:v>0.13499486242250491</c:v>
                </c:pt>
                <c:pt idx="2">
                  <c:v>3.6957634833709042E-2</c:v>
                </c:pt>
                <c:pt idx="3">
                  <c:v>4.282611066480338E-2</c:v>
                </c:pt>
                <c:pt idx="4">
                  <c:v>5.1623000832615833E-2</c:v>
                </c:pt>
                <c:pt idx="5">
                  <c:v>0.21515782311770751</c:v>
                </c:pt>
                <c:pt idx="6">
                  <c:v>6.3540300640253219E-2</c:v>
                </c:pt>
                <c:pt idx="7">
                  <c:v>7.1110809908535091E-2</c:v>
                </c:pt>
                <c:pt idx="8">
                  <c:v>0.206690492933991</c:v>
                </c:pt>
                <c:pt idx="9">
                  <c:v>0.246740718451332</c:v>
                </c:pt>
                <c:pt idx="10">
                  <c:v>7.2702441423780378E-2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0.10963145434909111</c:v>
                </c:pt>
                <c:pt idx="1">
                  <c:v>0.2438953812131924</c:v>
                </c:pt>
                <c:pt idx="2">
                  <c:v>0.15316115367130489</c:v>
                </c:pt>
                <c:pt idx="3">
                  <c:v>8.7206237441993947E-2</c:v>
                </c:pt>
                <c:pt idx="4">
                  <c:v>0.13751358946476269</c:v>
                </c:pt>
                <c:pt idx="5">
                  <c:v>0.16166325659905731</c:v>
                </c:pt>
                <c:pt idx="6">
                  <c:v>0.1187587287914227</c:v>
                </c:pt>
                <c:pt idx="7">
                  <c:v>9.2139000785109421E-2</c:v>
                </c:pt>
                <c:pt idx="8">
                  <c:v>9.8670747305545092E-2</c:v>
                </c:pt>
                <c:pt idx="9">
                  <c:v>0.15329179969170609</c:v>
                </c:pt>
                <c:pt idx="10">
                  <c:v>0.22171780061834501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0.29693286313238548</c:v>
                </c:pt>
                <c:pt idx="1">
                  <c:v>0.15580708529659129</c:v>
                </c:pt>
                <c:pt idx="2">
                  <c:v>0.24025236077091361</c:v>
                </c:pt>
                <c:pt idx="3">
                  <c:v>0.48750397463006412</c:v>
                </c:pt>
                <c:pt idx="4">
                  <c:v>0.26411744873231169</c:v>
                </c:pt>
                <c:pt idx="5">
                  <c:v>0.24394938609995481</c:v>
                </c:pt>
                <c:pt idx="6">
                  <c:v>0.42278871087327818</c:v>
                </c:pt>
                <c:pt idx="7">
                  <c:v>0.46415952642826108</c:v>
                </c:pt>
                <c:pt idx="8">
                  <c:v>0.13401281827443479</c:v>
                </c:pt>
                <c:pt idx="9">
                  <c:v>0.18917686127432781</c:v>
                </c:pt>
                <c:pt idx="10">
                  <c:v>0.34766544080868322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Joe Biden (D)</c:v>
                </c:pt>
                <c:pt idx="1">
                  <c:v>US Supreme Court</c:v>
                </c:pt>
                <c:pt idx="2">
                  <c:v>The Democratic Party</c:v>
                </c:pt>
                <c:pt idx="3">
                  <c:v>Donald Trump (R)</c:v>
                </c:pt>
                <c:pt idx="4">
                  <c:v>Kamala Harris (D)</c:v>
                </c:pt>
                <c:pt idx="5">
                  <c:v>John Cornyn (R) </c:v>
                </c:pt>
                <c:pt idx="6">
                  <c:v>Greg Abbott (R)</c:v>
                </c:pt>
                <c:pt idx="7">
                  <c:v>Ted Cruz (R)</c:v>
                </c:pt>
                <c:pt idx="8">
                  <c:v>Colin Allred (D)</c:v>
                </c:pt>
                <c:pt idx="9">
                  <c:v>Robert F. Kennedy Jr. (I)</c:v>
                </c:pt>
                <c:pt idx="10">
                  <c:v>The Republican Party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9.2249318870095461E-3</c:v>
                </c:pt>
                <c:pt idx="1">
                  <c:v>0</c:v>
                </c:pt>
                <c:pt idx="2">
                  <c:v>6.7797130170443752E-3</c:v>
                </c:pt>
                <c:pt idx="3">
                  <c:v>0</c:v>
                </c:pt>
                <c:pt idx="4">
                  <c:v>1.923489924933339E-2</c:v>
                </c:pt>
                <c:pt idx="5">
                  <c:v>9.5784306205421374E-2</c:v>
                </c:pt>
                <c:pt idx="6">
                  <c:v>6.7296229139356773E-3</c:v>
                </c:pt>
                <c:pt idx="7">
                  <c:v>2.6442277866674732E-3</c:v>
                </c:pt>
                <c:pt idx="8">
                  <c:v>8.2749994327722079E-2</c:v>
                </c:pt>
                <c:pt idx="9">
                  <c:v>1.2534794182008081E-2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8.9482378043586067E-2</c:v>
                </c:pt>
                <c:pt idx="1">
                  <c:v>0.18989361521332221</c:v>
                </c:pt>
                <c:pt idx="2">
                  <c:v>0.15313275997571049</c:v>
                </c:pt>
                <c:pt idx="3">
                  <c:v>0.10181426662466531</c:v>
                </c:pt>
                <c:pt idx="4">
                  <c:v>0.1118132223042132</c:v>
                </c:pt>
                <c:pt idx="5">
                  <c:v>0.16048655526242059</c:v>
                </c:pt>
                <c:pt idx="6">
                  <c:v>0.1405719408617854</c:v>
                </c:pt>
                <c:pt idx="7">
                  <c:v>0.1512154693500378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0.34748461819285947</c:v>
                </c:pt>
                <c:pt idx="1">
                  <c:v>0.23472448917682981</c:v>
                </c:pt>
                <c:pt idx="2">
                  <c:v>0.29420862704196787</c:v>
                </c:pt>
                <c:pt idx="3">
                  <c:v>0.23685561414767189</c:v>
                </c:pt>
                <c:pt idx="4">
                  <c:v>0.19043445882227311</c:v>
                </c:pt>
                <c:pt idx="5">
                  <c:v>0.17162569439347489</c:v>
                </c:pt>
                <c:pt idx="6">
                  <c:v>0.16471687370231461</c:v>
                </c:pt>
                <c:pt idx="7">
                  <c:v>0.12984221629780651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0.1850281036499673</c:v>
                </c:pt>
                <c:pt idx="1">
                  <c:v>0.2392784465179984</c:v>
                </c:pt>
                <c:pt idx="2">
                  <c:v>0.1633480392452768</c:v>
                </c:pt>
                <c:pt idx="3">
                  <c:v>0.1902459265910853</c:v>
                </c:pt>
                <c:pt idx="4">
                  <c:v>0.22305784863984859</c:v>
                </c:pt>
                <c:pt idx="5">
                  <c:v>8.6658239796707878E-2</c:v>
                </c:pt>
                <c:pt idx="6">
                  <c:v>0.14300833538484919</c:v>
                </c:pt>
                <c:pt idx="7">
                  <c:v>0.1842692770063695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0.13608527592769759</c:v>
                </c:pt>
                <c:pt idx="1">
                  <c:v>0.1487763842415443</c:v>
                </c:pt>
                <c:pt idx="2">
                  <c:v>0.15096180430271519</c:v>
                </c:pt>
                <c:pt idx="3">
                  <c:v>0.16596811553699489</c:v>
                </c:pt>
                <c:pt idx="4">
                  <c:v>0.2385863579344773</c:v>
                </c:pt>
                <c:pt idx="5">
                  <c:v>0.12582422249244071</c:v>
                </c:pt>
                <c:pt idx="6">
                  <c:v>7.1812925586194634E-2</c:v>
                </c:pt>
                <c:pt idx="7">
                  <c:v>0.16429695899253341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0.2313206876238621</c:v>
                </c:pt>
                <c:pt idx="1">
                  <c:v>0.17026707785814099</c:v>
                </c:pt>
                <c:pt idx="2">
                  <c:v>0.2197655119143698</c:v>
                </c:pt>
                <c:pt idx="3">
                  <c:v>0.25090128763592179</c:v>
                </c:pt>
                <c:pt idx="4">
                  <c:v>0.204748553777272</c:v>
                </c:pt>
                <c:pt idx="5">
                  <c:v>0.43501211912057969</c:v>
                </c:pt>
                <c:pt idx="6">
                  <c:v>0.44624281991166592</c:v>
                </c:pt>
                <c:pt idx="7">
                  <c:v>0.26760679919167418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1.0598936562026959E-2</c:v>
                </c:pt>
                <c:pt idx="1">
                  <c:v>1.7059986992163819E-2</c:v>
                </c:pt>
                <c:pt idx="2">
                  <c:v>1.8583257519959311E-2</c:v>
                </c:pt>
                <c:pt idx="3">
                  <c:v>5.4214789463660228E-2</c:v>
                </c:pt>
                <c:pt idx="4">
                  <c:v>3.1359558521915139E-2</c:v>
                </c:pt>
                <c:pt idx="5">
                  <c:v>2.039316893437575E-2</c:v>
                </c:pt>
                <c:pt idx="6">
                  <c:v>3.3647104553189852E-2</c:v>
                </c:pt>
                <c:pt idx="7">
                  <c:v>0.1027692791615782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0.22007521433133431</c:v>
                </c:pt>
                <c:pt idx="1">
                  <c:v>0.23454006797431329</c:v>
                </c:pt>
                <c:pt idx="2">
                  <c:v>0.10570858939236639</c:v>
                </c:pt>
                <c:pt idx="3">
                  <c:v>9.1222344085018323E-2</c:v>
                </c:pt>
                <c:pt idx="4">
                  <c:v>8.9505773806845379E-2</c:v>
                </c:pt>
                <c:pt idx="5">
                  <c:v>0.18074988281931931</c:v>
                </c:pt>
                <c:pt idx="6">
                  <c:v>0.17973909410114031</c:v>
                </c:pt>
                <c:pt idx="7">
                  <c:v>0.1148727500132784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0.29062828038282962</c:v>
                </c:pt>
                <c:pt idx="1">
                  <c:v>0.24234112762133389</c:v>
                </c:pt>
                <c:pt idx="2">
                  <c:v>0.2405145804838989</c:v>
                </c:pt>
                <c:pt idx="3">
                  <c:v>0.2268175021423818</c:v>
                </c:pt>
                <c:pt idx="4">
                  <c:v>0.2067641867574771</c:v>
                </c:pt>
                <c:pt idx="5">
                  <c:v>0.20470114823952471</c:v>
                </c:pt>
                <c:pt idx="6">
                  <c:v>0.17933108733260569</c:v>
                </c:pt>
                <c:pt idx="7">
                  <c:v>0.19230019201557541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7.1276625368186117E-2</c:v>
                </c:pt>
                <c:pt idx="1">
                  <c:v>0.105721642346564</c:v>
                </c:pt>
                <c:pt idx="2">
                  <c:v>0.1588314971613794</c:v>
                </c:pt>
                <c:pt idx="3">
                  <c:v>0.18543534097763709</c:v>
                </c:pt>
                <c:pt idx="4">
                  <c:v>0.16216659420595239</c:v>
                </c:pt>
                <c:pt idx="5">
                  <c:v>4.9757144800583263E-2</c:v>
                </c:pt>
                <c:pt idx="6">
                  <c:v>8.9702216270307139E-2</c:v>
                </c:pt>
                <c:pt idx="7">
                  <c:v>0.15927896499545069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0.10373046550873589</c:v>
                </c:pt>
                <c:pt idx="1">
                  <c:v>0.1021726455765654</c:v>
                </c:pt>
                <c:pt idx="2">
                  <c:v>0.25386871604155892</c:v>
                </c:pt>
                <c:pt idx="3">
                  <c:v>0.25115940429658717</c:v>
                </c:pt>
                <c:pt idx="4">
                  <c:v>0.2609182937536762</c:v>
                </c:pt>
                <c:pt idx="5">
                  <c:v>0.10375177170277269</c:v>
                </c:pt>
                <c:pt idx="6">
                  <c:v>8.5837506076280559E-2</c:v>
                </c:pt>
                <c:pt idx="7">
                  <c:v>0.17080622556339789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0.3142894144089145</c:v>
                </c:pt>
                <c:pt idx="1">
                  <c:v>0.291715829465303</c:v>
                </c:pt>
                <c:pt idx="2">
                  <c:v>0.21860862477427639</c:v>
                </c:pt>
                <c:pt idx="3">
                  <c:v>0.21384945740240141</c:v>
                </c:pt>
                <c:pt idx="4">
                  <c:v>0.24678738913673609</c:v>
                </c:pt>
                <c:pt idx="5">
                  <c:v>0.4404033544093473</c:v>
                </c:pt>
                <c:pt idx="6">
                  <c:v>0.44499972483777289</c:v>
                </c:pt>
                <c:pt idx="7">
                  <c:v>0.24987801007988461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Greg Abbott</c:v>
                </c:pt>
                <c:pt idx="6">
                  <c:v>Ted Cruz</c:v>
                </c:pt>
                <c:pt idx="7">
                  <c:v>John Cornyn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0</c:v>
                </c:pt>
                <c:pt idx="1">
                  <c:v>2.3508687015920571E-2</c:v>
                </c:pt>
                <c:pt idx="2">
                  <c:v>2.2467992146520101E-2</c:v>
                </c:pt>
                <c:pt idx="3">
                  <c:v>3.151595109597416E-2</c:v>
                </c:pt>
                <c:pt idx="4">
                  <c:v>3.3857762339312973E-2</c:v>
                </c:pt>
                <c:pt idx="5">
                  <c:v>2.0636698028452739E-2</c:v>
                </c:pt>
                <c:pt idx="6">
                  <c:v>2.0390371381893171E-2</c:v>
                </c:pt>
                <c:pt idx="7">
                  <c:v>0.112863857332413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0.42086589218011711</c:v>
                </c:pt>
                <c:pt idx="1">
                  <c:v>0.44812378057216917</c:v>
                </c:pt>
                <c:pt idx="2">
                  <c:v>0.13101032724771319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0.42160791816405663</c:v>
                </c:pt>
                <c:pt idx="1">
                  <c:v>0.38029510079985612</c:v>
                </c:pt>
                <c:pt idx="2">
                  <c:v>0.19809698103608681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0.13019235503144341</c:v>
                </c:pt>
                <c:pt idx="1">
                  <c:v>0.1469196610356282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0.2549088411647224</c:v>
                </c:pt>
                <c:pt idx="1">
                  <c:v>0.35566477806618091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0.3248175934819032</c:v>
                </c:pt>
                <c:pt idx="1">
                  <c:v>0.31130751428074221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0.29008121032193041</c:v>
                </c:pt>
                <c:pt idx="1">
                  <c:v>0.18610804661744909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0.14618580101726669</c:v>
                </c:pt>
                <c:pt idx="1">
                  <c:v>0.11618774404698549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0.18749926468698869</c:v>
                </c:pt>
                <c:pt idx="1">
                  <c:v>0.20008015643333099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0.35466214239138</c:v>
                </c:pt>
                <c:pt idx="1">
                  <c:v>0.41621744473814271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0.13424974617969951</c:v>
                </c:pt>
                <c:pt idx="1">
                  <c:v>0.16867392859547209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0.13296406756003001</c:v>
                </c:pt>
                <c:pt idx="1">
                  <c:v>6.4809793171849456E-2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4.4438978164634588E-2</c:v>
                </c:pt>
                <c:pt idx="1">
                  <c:v>3.4030933014219257E-2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0.3531856052129575</c:v>
                </c:pt>
                <c:pt idx="1">
                  <c:v>0.44703462861488152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0.21255755722927419</c:v>
                </c:pt>
                <c:pt idx="1">
                  <c:v>9.2215122422378143E-2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0.1158082026350606</c:v>
                </c:pt>
                <c:pt idx="1">
                  <c:v>0.1096106184608084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0.18505652488405519</c:v>
                </c:pt>
                <c:pt idx="1">
                  <c:v>0.23247936065991751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7.1952750737632465E-2</c:v>
                </c:pt>
                <c:pt idx="1">
                  <c:v>8.0021755269262751E-2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6.1439359301019493E-2</c:v>
                </c:pt>
                <c:pt idx="1">
                  <c:v>3.8638514572751761E-2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0.3866409614010709</c:v>
                </c:pt>
                <c:pt idx="1">
                  <c:v>0.43467297244256897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0.34860683878165127</c:v>
                </c:pt>
                <c:pt idx="1">
                  <c:v>0.3064347244240645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0.2467657505469138</c:v>
                </c:pt>
                <c:pt idx="1">
                  <c:v>0.21486823530010979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1.7059986992163809E-2</c:v>
                </c:pt>
                <c:pt idx="1">
                  <c:v>3.6890499695555468E-2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9.2646227819960492E-4</c:v>
                </c:pt>
                <c:pt idx="1">
                  <c:v>7.1335681377012791E-3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0.41974783199268428</c:v>
                </c:pt>
                <c:pt idx="1">
                  <c:v>0.44934979259287472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0.34834048513739929</c:v>
                </c:pt>
                <c:pt idx="1">
                  <c:v>0.33509229145237152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0.19712773426359939</c:v>
                </c:pt>
                <c:pt idx="1">
                  <c:v>0.17062526634635181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3.4783948606316548E-2</c:v>
                </c:pt>
                <c:pt idx="1">
                  <c:v>3.5769277473982598E-2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</c:v>
                </c:pt>
                <c:pt idx="1">
                  <c:v>9.1633721344193206E-3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0.2268933202825873</c:v>
                </c:pt>
                <c:pt idx="1">
                  <c:v>0.23497402182750299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0.42819736777807288</c:v>
                </c:pt>
                <c:pt idx="1">
                  <c:v>0.33059028749441721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0.15923395820337319</c:v>
                </c:pt>
                <c:pt idx="1">
                  <c:v>0.16712807256839901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0.16346578017488531</c:v>
                </c:pt>
                <c:pt idx="1">
                  <c:v>0.227842974400214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2.2209573561081029E-2</c:v>
                </c:pt>
                <c:pt idx="1">
                  <c:v>3.9464643709466771E-2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0.60437940739522544</c:v>
                </c:pt>
                <c:pt idx="1">
                  <c:v>0.6028402038132249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0.14787773150500769</c:v>
                </c:pt>
                <c:pt idx="1">
                  <c:v>0.1111504332680823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0.21471843317146769</c:v>
                </c:pt>
                <c:pt idx="1">
                  <c:v>0.22723377747821799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3.3024427928298621E-2</c:v>
                </c:pt>
                <c:pt idx="1">
                  <c:v>5.8775585440474468E-2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0.33104182789882081</c:v>
                </c:pt>
                <c:pt idx="1">
                  <c:v>0.30207557967789361</c:v>
                </c:pt>
                <c:pt idx="2">
                  <c:v>0.36688259242328519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0.117435527961483</c:v>
                </c:pt>
                <c:pt idx="1">
                  <c:v>7.2247877720083273E-2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0.26636711782762917</c:v>
                </c:pt>
                <c:pt idx="1">
                  <c:v>0.19836036703403651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0.15932595926520329</c:v>
                </c:pt>
                <c:pt idx="1">
                  <c:v>0.1057218405030792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0.12312384467874229</c:v>
                </c:pt>
                <c:pt idx="1">
                  <c:v>0.15052556203849279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0.12687912682327401</c:v>
                </c:pt>
                <c:pt idx="1">
                  <c:v>0.2091014786333972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0.2068684234436676</c:v>
                </c:pt>
                <c:pt idx="1">
                  <c:v>0.2640428740709112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0.33631361206090449</c:v>
                </c:pt>
                <c:pt idx="1">
                  <c:v>0.27045843590661628</c:v>
                </c:pt>
                <c:pt idx="2">
                  <c:v>0.39322795203247862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2.0054908559238058E-2</c:v>
                </c:pt>
                <c:pt idx="1">
                  <c:v>0.87573945566235911</c:v>
                </c:pt>
                <c:pt idx="2">
                  <c:v>0.1042056357784026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0.36874769835589011</c:v>
                </c:pt>
                <c:pt idx="1">
                  <c:v>0.18409482329389551</c:v>
                </c:pt>
                <c:pt idx="3">
                  <c:v>0.33837573551442052</c:v>
                </c:pt>
                <c:pt idx="4">
                  <c:v>0.18597174079417261</c:v>
                </c:pt>
                <c:pt idx="6">
                  <c:v>0.32136467555796788</c:v>
                </c:pt>
                <c:pt idx="7">
                  <c:v>0.15840741073835329</c:v>
                </c:pt>
                <c:pt idx="9">
                  <c:v>0.37602216605976557</c:v>
                </c:pt>
                <c:pt idx="10">
                  <c:v>0.20418148833735969</c:v>
                </c:pt>
                <c:pt idx="12">
                  <c:v>0.19482356475878371</c:v>
                </c:pt>
                <c:pt idx="13">
                  <c:v>0.27099817218079969</c:v>
                </c:pt>
                <c:pt idx="15">
                  <c:v>0.36773463756151542</c:v>
                </c:pt>
                <c:pt idx="16">
                  <c:v>0.22257591805499979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0.25143443662286608</c:v>
                </c:pt>
                <c:pt idx="1">
                  <c:v>6.2506405986309882E-2</c:v>
                </c:pt>
                <c:pt idx="3">
                  <c:v>0.1755598659279396</c:v>
                </c:pt>
                <c:pt idx="4">
                  <c:v>0.1665335553119541</c:v>
                </c:pt>
                <c:pt idx="6">
                  <c:v>0.27414710459509328</c:v>
                </c:pt>
                <c:pt idx="7">
                  <c:v>9.592936451026958E-2</c:v>
                </c:pt>
                <c:pt idx="9">
                  <c:v>0.16835729466006519</c:v>
                </c:pt>
                <c:pt idx="10">
                  <c:v>0.1300744199116339</c:v>
                </c:pt>
                <c:pt idx="12">
                  <c:v>0.13158201560212679</c:v>
                </c:pt>
                <c:pt idx="13">
                  <c:v>0.19841521695371819</c:v>
                </c:pt>
                <c:pt idx="15">
                  <c:v>7.1636086104412383E-2</c:v>
                </c:pt>
                <c:pt idx="16">
                  <c:v>0.2196941190759126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0.62018213497875629</c:v>
                </c:pt>
                <c:pt idx="1">
                  <c:v>0.24660122928020539</c:v>
                </c:pt>
                <c:pt idx="3">
                  <c:v>0.51393560144236017</c:v>
                </c:pt>
                <c:pt idx="4">
                  <c:v>0.35250529610612702</c:v>
                </c:pt>
                <c:pt idx="6">
                  <c:v>0.59551178015306139</c:v>
                </c:pt>
                <c:pt idx="7">
                  <c:v>0.25433677524862291</c:v>
                </c:pt>
                <c:pt idx="9">
                  <c:v>0.54437946071983079</c:v>
                </c:pt>
                <c:pt idx="10">
                  <c:v>0.33425590824899382</c:v>
                </c:pt>
                <c:pt idx="12">
                  <c:v>0.32640558036091061</c:v>
                </c:pt>
                <c:pt idx="13">
                  <c:v>0.46941338913451819</c:v>
                </c:pt>
                <c:pt idx="15">
                  <c:v>0.43937072366592772</c:v>
                </c:pt>
                <c:pt idx="16">
                  <c:v>0.44227003713091262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0.7241180251837338</c:v>
                </c:pt>
                <c:pt idx="1">
                  <c:v>0.53343754469404348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0.2352673304700274</c:v>
                </c:pt>
                <c:pt idx="1">
                  <c:v>0.30890517243373511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4.0614644346238689E-2</c:v>
                </c:pt>
                <c:pt idx="1">
                  <c:v>0.15765728287222019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0.41157402314846608</c:v>
                </c:pt>
                <c:pt idx="1">
                  <c:v>0.42744886330485588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0.32616387430268529</c:v>
                </c:pt>
                <c:pt idx="1">
                  <c:v>0.2166980718907143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0.26226210254884841</c:v>
                </c:pt>
                <c:pt idx="1">
                  <c:v>0.35585306480443041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0.55068852009329328</c:v>
                </c:pt>
                <c:pt idx="1">
                  <c:v>0.60168883722107402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0.26370239932441719</c:v>
                </c:pt>
                <c:pt idx="1">
                  <c:v>0.23639703493133599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0.12704785543141781</c:v>
                </c:pt>
                <c:pt idx="1">
                  <c:v>9.031979086653634E-2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3.7634123534186138E-2</c:v>
                </c:pt>
                <c:pt idx="1">
                  <c:v>3.975066925644951E-2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2.0927101616685019E-2</c:v>
                </c:pt>
                <c:pt idx="1">
                  <c:v>3.1843667724603397E-2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0.2234386455093573</c:v>
                </c:pt>
                <c:pt idx="1">
                  <c:v>0.36187340233308402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0.2024783680309663</c:v>
                </c:pt>
                <c:pt idx="1">
                  <c:v>0.1128234991224789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0.1442922754030089</c:v>
                </c:pt>
                <c:pt idx="1">
                  <c:v>0.1974720012499091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0.1016194305937585</c:v>
                </c:pt>
                <c:pt idx="1">
                  <c:v>7.5706894670213729E-2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0.10430631422834311</c:v>
                </c:pt>
                <c:pt idx="1">
                  <c:v>7.554800460482515E-2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0.14956045947700691</c:v>
                </c:pt>
                <c:pt idx="1">
                  <c:v>9.9954208292425628E-2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2.2805771832976919E-2</c:v>
                </c:pt>
                <c:pt idx="1">
                  <c:v>3.120231639054466E-2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5.1498734924581561E-2</c:v>
                </c:pt>
                <c:pt idx="1">
                  <c:v>4.5419673336518668E-2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35%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36%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33%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88%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36% of Hispanics rent / 62% own / 3% live rent-free  vs 28% NH rent / 70% own / 2% live rent-free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5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65BDB0B-E53D-0DAA-1BD2-593250F919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536A36-1FD6-4D55-56DE-46AA9081B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FF0BFC-0A01-3D16-7A8A-9A4EF09E5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618083-0568-679B-9969-80161A965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F30920-A5A1-3180-3627-A0F9BFAD6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D5F81C-D825-339C-6121-2F2BB9AAF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C4F7FAA-2B15-05FE-0C39-65C3C2E59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372138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E73C0D-3229-8943-A61E-BA10927B9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Austin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C3DC9E-FADB-1DD1-0D45-2955DF74D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Austin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0C3BE-88CE-4981-EAF2-A07A53516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April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972800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Austin – A18+ RV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CE367E-BDCB-F169-0579-BD7198141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80113"/>
            <a:ext cx="2216331" cy="9787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April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Austin – A18+ LV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0B6FED-1334-9354-4A90-7FFA94878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F31CE4C6-72EF-CCB3-D231-D5C63B92D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937" y="6372138"/>
            <a:ext cx="1975822" cy="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4B562F-0424-A8EB-0E7E-40476516D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BBD570-95F5-7EC4-3F65-AA6650BBF4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19955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702B7F-85AC-4C3D-C188-89EB91007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38" y="6390651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728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49" r:id="rId3"/>
    <p:sldLayoutId id="2147483750" r:id="rId4"/>
    <p:sldLayoutId id="2147483715" r:id="rId5"/>
    <p:sldLayoutId id="2147483724" r:id="rId6"/>
    <p:sldLayoutId id="21474837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Austin’s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$87,283K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$103,099K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3.9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2.9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Austin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38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46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52%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34%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36%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28%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94D844-189B-3816-8385-8C863643431B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Market-by-Market, Austin DMA A18+, weighted to Population (000)</a:t>
            </a:r>
          </a:p>
        </p:txBody>
      </p:sp>
    </p:spTree>
    <p:extLst>
      <p:ext uri="{BB962C8B-B14F-4D97-AF65-F5344CB8AC3E}">
        <p14:creationId xmlns:p14="http://schemas.microsoft.com/office/powerpoint/2010/main" val="28525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97454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 vs Kennedy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LOWER 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- 50% OF HISPANICS UP FOR GRABS (45% NOT DEFINITE, 5%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855645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78140"/>
            <a:ext cx="10972800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632224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845970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House of Representatives Preference</a:t>
            </a:r>
            <a:br>
              <a:rPr lang="en-US" dirty="0"/>
            </a:br>
            <a:r>
              <a:rPr lang="en-US" sz="1800" b="0" dirty="0"/>
              <a:t>- DEMOCRATS FAVORED BY HISPANICS, HIGHER THAN NON-HISPANICS</a:t>
            </a:r>
            <a:br>
              <a:rPr lang="en-US" sz="1800" b="0" dirty="0"/>
            </a:br>
            <a:r>
              <a:rPr lang="en-US" sz="1800" b="0" dirty="0"/>
              <a:t>- 46% OF HISPANICS UP FOR GRABS (39% NOT DEFINITE, 7%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516418"/>
              </p:ext>
            </p:extLst>
          </p:nvPr>
        </p:nvGraphicFramePr>
        <p:xfrm>
          <a:off x="2032000" y="21849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988324"/>
              </p:ext>
            </p:extLst>
          </p:nvPr>
        </p:nvGraphicFramePr>
        <p:xfrm>
          <a:off x="2032000" y="2185416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Allred vs Cruz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COLIN ALLRED LEADS AMONG HISPANICS, LOWER THAN NON-HISPANICS</a:t>
            </a:r>
            <a:br>
              <a:rPr lang="en-US" sz="1800" b="0" dirty="0"/>
            </a:br>
            <a:r>
              <a:rPr lang="en-US" sz="1800" b="0" dirty="0"/>
              <a:t>- 43% OF HISPANICS UP FOR GRABS (34% NOT DEFINITE, 9%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15717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CRUZ’S STRONGEST SUPPORT AMONG MARRIED RESPONDENTS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ALLRED’S STRONGEST SUPPORT AMONG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Texas were being held today, and the candidates were Colin Allred (Democrat) &amp; Ted Cruz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276444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9817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61430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47%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Willingness to Vote for Candidates in 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121767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646669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(47% vs 29%)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27554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18913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111863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097488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A3514-3042-6246-DE83-9A8973C24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F275CC-F831-243C-1CAA-2715EE36B71D}"/>
              </a:ext>
            </a:extLst>
          </p:cNvPr>
          <p:cNvSpPr/>
          <p:nvPr/>
        </p:nvSpPr>
        <p:spPr>
          <a:xfrm>
            <a:off x="369115" y="466378"/>
            <a:ext cx="4982198" cy="2820112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302A06E-9E88-1A8A-D777-C5C001404257}"/>
              </a:ext>
            </a:extLst>
          </p:cNvPr>
          <p:cNvSpPr txBox="1">
            <a:spLocks/>
          </p:cNvSpPr>
          <p:nvPr/>
        </p:nvSpPr>
        <p:spPr>
          <a:xfrm>
            <a:off x="613595" y="183515"/>
            <a:ext cx="5900782" cy="268090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Austin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April 2024</a:t>
            </a:r>
          </a:p>
        </p:txBody>
      </p:sp>
      <p:pic>
        <p:nvPicPr>
          <p:cNvPr id="2" name="Picture 1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4AA80CF3-E132-C23B-B2FD-860C20CE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3" y="2437761"/>
            <a:ext cx="3160609" cy="4816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A1C803-57C9-6AEF-5841-2C0DBE6D5D27}"/>
              </a:ext>
            </a:extLst>
          </p:cNvPr>
          <p:cNvGrpSpPr/>
          <p:nvPr/>
        </p:nvGrpSpPr>
        <p:grpSpPr>
          <a:xfrm>
            <a:off x="3723174" y="2475475"/>
            <a:ext cx="950968" cy="443944"/>
            <a:chOff x="1540215" y="5932484"/>
            <a:chExt cx="950968" cy="443944"/>
          </a:xfrm>
          <a:noFill/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FC3D10D-0EA6-12ED-27C8-CBE23003A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1" b="26046"/>
            <a:stretch/>
          </p:blipFill>
          <p:spPr>
            <a:xfrm>
              <a:off x="1626516" y="5948009"/>
              <a:ext cx="864667" cy="412896"/>
            </a:xfrm>
            <a:prstGeom prst="rect">
              <a:avLst/>
            </a:prstGeom>
            <a:grpFill/>
          </p:spPr>
        </p:pic>
        <p:cxnSp>
          <p:nvCxnSpPr>
            <p:cNvPr id="11" name="Conector recto 11">
              <a:extLst>
                <a:ext uri="{FF2B5EF4-FFF2-40B4-BE49-F238E27FC236}">
                  <a16:creationId xmlns:a16="http://schemas.microsoft.com/office/drawing/2014/main" id="{19967E8F-CC57-9C15-7DF0-6772F5AE93A4}"/>
                </a:ext>
              </a:extLst>
            </p:cNvPr>
            <p:cNvCxnSpPr>
              <a:cxnSpLocks/>
            </p:cNvCxnSpPr>
            <p:nvPr/>
          </p:nvCxnSpPr>
          <p:spPr>
            <a:xfrm>
              <a:off x="1540215" y="5932484"/>
              <a:ext cx="0" cy="443944"/>
            </a:xfrm>
            <a:prstGeom prst="line">
              <a:avLst/>
            </a:prstGeom>
            <a:grpFill/>
            <a:ln>
              <a:solidFill>
                <a:srgbClr val="0432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42935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134874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Cost of Living, Education, </a:t>
            </a:r>
            <a:r>
              <a:rPr lang="en-US" dirty="0"/>
              <a:t>Inflation, </a:t>
            </a:r>
            <a:r>
              <a:rPr lang="en-US" b="0" dirty="0"/>
              <a:t>Top Issues for Hispanic Voters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729646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5217"/>
              </p:ext>
            </p:extLst>
          </p:nvPr>
        </p:nvGraphicFramePr>
        <p:xfrm>
          <a:off x="609592" y="2171283"/>
          <a:ext cx="10972800" cy="424053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36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615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430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615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419417"/>
            <a:ext cx="10972800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D0E553A-833C-92DC-92D1-56F833C94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12297"/>
              </p:ext>
            </p:extLst>
          </p:nvPr>
        </p:nvGraphicFramePr>
        <p:xfrm>
          <a:off x="457200" y="1698230"/>
          <a:ext cx="3623946" cy="44713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2560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42956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2657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4EDC0D1-30C7-9934-0536-1D915E384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94804"/>
              </p:ext>
            </p:extLst>
          </p:nvPr>
        </p:nvGraphicFramePr>
        <p:xfrm>
          <a:off x="4278630" y="1698230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A621846-77E5-769C-736E-CC089D899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7661"/>
              </p:ext>
            </p:extLst>
          </p:nvPr>
        </p:nvGraphicFramePr>
        <p:xfrm>
          <a:off x="8100060" y="1698230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42% of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204420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313424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INFLATION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71748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5C9594-DD7E-CCA4-D0F5-914B4CE42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85774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E124A1-97CD-9A25-D58C-4695E03FB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8469"/>
              </p:ext>
            </p:extLst>
          </p:nvPr>
        </p:nvGraphicFramePr>
        <p:xfrm>
          <a:off x="2127885" y="2015252"/>
          <a:ext cx="7631429" cy="4051053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78EF8D-915C-50DD-813C-1DE5DF23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93083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F9D4F3-700C-9BC1-0DAF-254BE53F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96017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</a:t>
            </a:r>
            <a:r>
              <a:rPr lang="en-US" sz="2000" kern="0" dirty="0">
                <a:latin typeface="Franklin Gothic Book" panose="020B0503020102020204"/>
              </a:rPr>
              <a:t>4/10/2024 – 5/1/2024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7.0% for Hispanics and 5.3%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847656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207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(143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357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564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478448-BB38-51AC-C04E-3DEB4577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29" y="6440985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61% of Hispanics Rate the Economy in Texas </a:t>
            </a:r>
          </a:p>
          <a:p>
            <a:r>
              <a:rPr lang="en-US" b="0" dirty="0"/>
              <a:t>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81503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26% of Hispanic Voters Believe the Economy Will </a:t>
            </a:r>
          </a:p>
          <a:p>
            <a:r>
              <a:rPr lang="en-US" b="0" dirty="0"/>
              <a:t>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96259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3955"/>
              </p:ext>
            </p:extLst>
          </p:nvPr>
        </p:nvGraphicFramePr>
        <p:xfrm>
          <a:off x="609599" y="1228316"/>
          <a:ext cx="10972797" cy="47011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45969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93665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02714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93928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09903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Only 36%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001023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62088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39249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20818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Texas government’s efforts to secure the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63099"/>
              </p:ext>
            </p:extLst>
          </p:nvPr>
        </p:nvGraphicFramePr>
        <p:xfrm>
          <a:off x="609599" y="1228316"/>
          <a:ext cx="10972797" cy="4157528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69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94863"/>
              </p:ext>
            </p:extLst>
          </p:nvPr>
        </p:nvGraphicFramePr>
        <p:xfrm>
          <a:off x="609600" y="1228316"/>
          <a:ext cx="10972802" cy="3382056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9957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12373"/>
              </p:ext>
            </p:extLst>
          </p:nvPr>
        </p:nvGraphicFramePr>
        <p:xfrm>
          <a:off x="609600" y="1146020"/>
          <a:ext cx="10972802" cy="5002161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68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4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684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93224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30901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YouTube, National TV &amp; Local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1164"/>
              </p:ext>
            </p:extLst>
          </p:nvPr>
        </p:nvGraphicFramePr>
        <p:xfrm>
          <a:off x="609592" y="2531883"/>
          <a:ext cx="10972800" cy="3566348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29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692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4337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9412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067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61%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Candidates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61169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58%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Informed on Parties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344213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75%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31818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77%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8171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61%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62%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2408" y="5345836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381717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22557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2408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81717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22557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991978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LOWER THAN NON-HISPANICS</a:t>
            </a:r>
            <a:br>
              <a:rPr lang="en-US" sz="1800" b="0" dirty="0"/>
            </a:br>
            <a:r>
              <a:rPr lang="en-US" sz="1800" b="0" dirty="0"/>
              <a:t>- 39% OF HISPANICS UP FOR GRABS (33% NOT DEFINITE, 6%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BY MAIL-IN BALLOT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57537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178286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6C4B5-C9D6-8B70-12F7-47FD6B3C0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049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62941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Poder Latino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familiar or unfamiliar are you with the “Poder Latino”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Poder Latino Familiarity</a:t>
            </a:r>
          </a:p>
        </p:txBody>
      </p:sp>
    </p:spTree>
    <p:extLst>
      <p:ext uri="{BB962C8B-B14F-4D97-AF65-F5344CB8AC3E}">
        <p14:creationId xmlns:p14="http://schemas.microsoft.com/office/powerpoint/2010/main" val="36017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  <a:r>
                        <a:rPr lang="en-MX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  <a:r>
                        <a:rPr lang="en-MX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  <a:r>
                        <a:rPr lang="en-MX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</a:t>
                      </a:r>
                      <a:r>
                        <a:rPr lang="en-MX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/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31537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</a:t>
            </a:r>
            <a:r>
              <a:rPr lang="en-US" sz="1800" dirty="0"/>
              <a:t>MARRIED RESPONDENTS</a:t>
            </a:r>
            <a:endParaRPr lang="en-US" sz="1800" b="0" dirty="0"/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189154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87652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sz="360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850202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200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234568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45%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881791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2024-05-30T22:43:26+00:00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Props1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9059C-511F-45B8-9117-A772FBFFA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5421AE-D187-44B9-8A73-F46BCB506BA8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026ddb43-dd03-461f-8311-2bb4c5e09c8c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fe72f78-8498-437f-9998-d20aa9b5109b"/>
    <ds:schemaRef ds:uri="8145bf9a-424b-4131-a1d7-79f86c228b9f"/>
    <ds:schemaRef ds:uri="3f2ceb43-86cd-4ba8-9fbb-a64be3ca07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4822</TotalTime>
  <Words>5579</Words>
  <Application>Microsoft Office PowerPoint</Application>
  <PresentationFormat>Widescreen</PresentationFormat>
  <Paragraphs>1356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Kimberly Linan</cp:lastModifiedBy>
  <cp:revision>268</cp:revision>
  <dcterms:created xsi:type="dcterms:W3CDTF">2024-03-19T13:29:17Z</dcterms:created>
  <dcterms:modified xsi:type="dcterms:W3CDTF">2024-06-27T16:01:31Z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4297300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