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10.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notesSlides/notesSlide11.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notesSlides/notesSlide12.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notesSlides/notesSlide13.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ppt/notesSlides/notesSlide14.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1.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2.xml" ContentType="application/vnd.openxmlformats-officedocument.themeOverride+xml"/>
  <Override PartName="/ppt/notesSlides/notesSlide17.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3.xml" ContentType="application/vnd.openxmlformats-officedocument.themeOverride+xml"/>
  <Override PartName="/ppt/notesSlides/notesSlide18.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4.xml" ContentType="application/vnd.openxmlformats-officedocument.themeOverride+xml"/>
  <Override PartName="/ppt/notesSlides/notesSlide19.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5.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6.xml" ContentType="application/vnd.openxmlformats-officedocument.themeOverride+xml"/>
  <Override PartName="/ppt/notesSlides/notesSlide22.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7.xml" ContentType="application/vnd.openxmlformats-officedocument.themeOverr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18.xml" ContentType="application/vnd.openxmlformats-officedocument.themeOverride+xml"/>
  <Override PartName="/ppt/notesSlides/notesSlide25.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19.xml" ContentType="application/vnd.openxmlformats-officedocument.themeOverr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20.xml" ContentType="application/vnd.openxmlformats-officedocument.themeOverride+xml"/>
  <Override PartName="/ppt/notesSlides/notesSlide28.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21.xml" ContentType="application/vnd.openxmlformats-officedocument.themeOverr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22.xml" ContentType="application/vnd.openxmlformats-officedocument.themeOverride+xml"/>
  <Override PartName="/ppt/notesSlides/notesSlide31.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23.xml" ContentType="application/vnd.openxmlformats-officedocument.themeOverr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theme/themeOverride24.xml" ContentType="application/vnd.openxmlformats-officedocument.themeOverride+xml"/>
  <Override PartName="/ppt/notesSlides/notesSlide34.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theme/themeOverride25.xml" ContentType="application/vnd.openxmlformats-officedocument.themeOverr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theme/themeOverride26.xml" ContentType="application/vnd.openxmlformats-officedocument.themeOverride+xml"/>
  <Override PartName="/ppt/notesSlides/notesSlide37.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theme/themeOverride27.xml" ContentType="application/vnd.openxmlformats-officedocument.themeOverr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theme/themeOverride28.xml" ContentType="application/vnd.openxmlformats-officedocument.themeOverride+xml"/>
  <Override PartName="/ppt/notesSlides/notesSlide40.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theme/themeOverride29.xml" ContentType="application/vnd.openxmlformats-officedocument.themeOverride+xml"/>
  <Override PartName="/ppt/notesSlides/notesSlide41.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theme/themeOverride30.xml" ContentType="application/vnd.openxmlformats-officedocument.themeOverride+xml"/>
  <Override PartName="/ppt/notesSlides/notesSlide42.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theme/themeOverride31.xml" ContentType="application/vnd.openxmlformats-officedocument.themeOverride+xml"/>
  <Override PartName="/ppt/notesSlides/notesSlide43.xml" ContentType="application/vnd.openxmlformats-officedocument.presentationml.notesSl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theme/themeOverride32.xml" ContentType="application/vnd.openxmlformats-officedocument.themeOverr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theme/themeOverride33.xml" ContentType="application/vnd.openxmlformats-officedocument.themeOverride+xml"/>
  <Override PartName="/ppt/notesSlides/notesSlide46.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theme/themeOverride34.xml" ContentType="application/vnd.openxmlformats-officedocument.themeOverr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75" r:id="rId4"/>
  </p:sldMasterIdLst>
  <p:notesMasterIdLst>
    <p:notesMasterId r:id="rId75"/>
  </p:notesMasterIdLst>
  <p:handoutMasterIdLst>
    <p:handoutMasterId r:id="rId76"/>
  </p:handoutMasterIdLst>
  <p:sldIdLst>
    <p:sldId id="2145708157" r:id="rId5"/>
    <p:sldId id="2145708158" r:id="rId6"/>
    <p:sldId id="2145707997" r:id="rId7"/>
    <p:sldId id="2145708013" r:id="rId8"/>
    <p:sldId id="2145708046" r:id="rId9"/>
    <p:sldId id="2145708017" r:id="rId10"/>
    <p:sldId id="2145708020" r:id="rId11"/>
    <p:sldId id="2145708021" r:id="rId12"/>
    <p:sldId id="2145708022" r:id="rId13"/>
    <p:sldId id="2145708024" r:id="rId14"/>
    <p:sldId id="2145708058" r:id="rId15"/>
    <p:sldId id="2145708059" r:id="rId16"/>
    <p:sldId id="2145708061" r:id="rId17"/>
    <p:sldId id="2145708063" r:id="rId18"/>
    <p:sldId id="2145708076" r:id="rId19"/>
    <p:sldId id="2145708077" r:id="rId20"/>
    <p:sldId id="2145708064" r:id="rId21"/>
    <p:sldId id="2145708065" r:id="rId22"/>
    <p:sldId id="2145708067" r:id="rId23"/>
    <p:sldId id="2145708068" r:id="rId24"/>
    <p:sldId id="2145708070" r:id="rId25"/>
    <p:sldId id="2145708071" r:id="rId26"/>
    <p:sldId id="2145708073" r:id="rId27"/>
    <p:sldId id="2145708074" r:id="rId28"/>
    <p:sldId id="2145708079" r:id="rId29"/>
    <p:sldId id="2145708080" r:id="rId30"/>
    <p:sldId id="2145708082" r:id="rId31"/>
    <p:sldId id="2145708083" r:id="rId32"/>
    <p:sldId id="2145708085" r:id="rId33"/>
    <p:sldId id="2145708086" r:id="rId34"/>
    <p:sldId id="2145708088" r:id="rId35"/>
    <p:sldId id="2145708089" r:id="rId36"/>
    <p:sldId id="2145708091" r:id="rId37"/>
    <p:sldId id="2145708092" r:id="rId38"/>
    <p:sldId id="2145708094" r:id="rId39"/>
    <p:sldId id="2145708095" r:id="rId40"/>
    <p:sldId id="2145708047" r:id="rId41"/>
    <p:sldId id="2145708041" r:id="rId42"/>
    <p:sldId id="2145708044" r:id="rId43"/>
    <p:sldId id="2145708045" r:id="rId44"/>
    <p:sldId id="2145708101" r:id="rId45"/>
    <p:sldId id="2145708102" r:id="rId46"/>
    <p:sldId id="2145708104" r:id="rId47"/>
    <p:sldId id="2145708105" r:id="rId48"/>
    <p:sldId id="2145708107" r:id="rId49"/>
    <p:sldId id="2145708108" r:id="rId50"/>
    <p:sldId id="2145708110" r:id="rId51"/>
    <p:sldId id="2145708111" r:id="rId52"/>
    <p:sldId id="2145708113" r:id="rId53"/>
    <p:sldId id="2145708114" r:id="rId54"/>
    <p:sldId id="2145708116" r:id="rId55"/>
    <p:sldId id="2145708117" r:id="rId56"/>
    <p:sldId id="2145708048" r:id="rId57"/>
    <p:sldId id="2145708027" r:id="rId58"/>
    <p:sldId id="2145708052" r:id="rId59"/>
    <p:sldId id="2145708053" r:id="rId60"/>
    <p:sldId id="2145708049" r:id="rId61"/>
    <p:sldId id="2145708050" r:id="rId62"/>
    <p:sldId id="2145708031" r:id="rId63"/>
    <p:sldId id="2145708033" r:id="rId64"/>
    <p:sldId id="2145708029" r:id="rId65"/>
    <p:sldId id="2145708030" r:id="rId66"/>
    <p:sldId id="2145708034" r:id="rId67"/>
    <p:sldId id="2145708036" r:id="rId68"/>
    <p:sldId id="2145708037" r:id="rId69"/>
    <p:sldId id="2145708039" r:id="rId70"/>
    <p:sldId id="2145708119" r:id="rId71"/>
    <p:sldId id="2145708120" r:id="rId72"/>
    <p:sldId id="2145708122" r:id="rId73"/>
    <p:sldId id="2145708123" r:id="rId74"/>
  </p:sldIdLst>
  <p:sldSz cx="9144000" cy="5143500" type="screen16x9"/>
  <p:notesSz cx="6858000" cy="1352550"/>
  <p:defaultTextStyle>
    <a:defPPr marL="0" marR="0" indent="0" algn="l" defTabSz="342900" rtl="0" fontAlgn="auto" latinLnBrk="1" hangingPunct="0">
      <a:lnSpc>
        <a:spcPct val="100000"/>
      </a:lnSpc>
      <a:spcBef>
        <a:spcPts val="0"/>
      </a:spcBef>
      <a:spcAft>
        <a:spcPts val="0"/>
      </a:spcAft>
      <a:buClrTx/>
      <a:buSzTx/>
      <a:buFontTx/>
      <a:buNone/>
      <a:tabLst/>
      <a:defRPr kumimoji="0" sz="675" b="0" i="0" u="none" strike="noStrike" cap="none" spc="0" normalizeH="0" baseline="0">
        <a:ln>
          <a:noFill/>
        </a:ln>
        <a:solidFill>
          <a:srgbClr val="000000"/>
        </a:solidFill>
        <a:effectLst/>
        <a:uFillTx/>
      </a:defRPr>
    </a:defPPr>
    <a:lvl1pPr marL="0" marR="0" indent="0" algn="ctr" defTabSz="309563" rtl="0" fontAlgn="auto" latinLnBrk="0" hangingPunct="0">
      <a:lnSpc>
        <a:spcPct val="100000"/>
      </a:lnSpc>
      <a:spcBef>
        <a:spcPts val="0"/>
      </a:spcBef>
      <a:spcAft>
        <a:spcPts val="0"/>
      </a:spcAft>
      <a:buClrTx/>
      <a:buSzTx/>
      <a:buFontTx/>
      <a:buNone/>
      <a:tabLst/>
      <a:defRPr kumimoji="0" sz="1875" b="0" i="0" u="none" strike="noStrike" cap="none" spc="0" normalizeH="0" baseline="0">
        <a:ln>
          <a:noFill/>
        </a:ln>
        <a:solidFill>
          <a:srgbClr val="000000"/>
        </a:solidFill>
        <a:effectLst/>
        <a:uFillTx/>
        <a:latin typeface="+mn-lt"/>
        <a:ea typeface="+mn-ea"/>
        <a:cs typeface="+mn-cs"/>
        <a:sym typeface="Helvetica Light"/>
      </a:defRPr>
    </a:lvl1pPr>
    <a:lvl2pPr marL="0" marR="0" indent="85725" algn="ctr" defTabSz="309563" rtl="0" fontAlgn="auto" latinLnBrk="0" hangingPunct="0">
      <a:lnSpc>
        <a:spcPct val="100000"/>
      </a:lnSpc>
      <a:spcBef>
        <a:spcPts val="0"/>
      </a:spcBef>
      <a:spcAft>
        <a:spcPts val="0"/>
      </a:spcAft>
      <a:buClrTx/>
      <a:buSzTx/>
      <a:buFontTx/>
      <a:buNone/>
      <a:tabLst/>
      <a:defRPr kumimoji="0" sz="1875" b="0" i="0" u="none" strike="noStrike" cap="none" spc="0" normalizeH="0" baseline="0">
        <a:ln>
          <a:noFill/>
        </a:ln>
        <a:solidFill>
          <a:srgbClr val="000000"/>
        </a:solidFill>
        <a:effectLst/>
        <a:uFillTx/>
        <a:latin typeface="+mn-lt"/>
        <a:ea typeface="+mn-ea"/>
        <a:cs typeface="+mn-cs"/>
        <a:sym typeface="Helvetica Light"/>
      </a:defRPr>
    </a:lvl2pPr>
    <a:lvl3pPr marL="0" marR="0" indent="171450" algn="ctr" defTabSz="309563" rtl="0" fontAlgn="auto" latinLnBrk="0" hangingPunct="0">
      <a:lnSpc>
        <a:spcPct val="100000"/>
      </a:lnSpc>
      <a:spcBef>
        <a:spcPts val="0"/>
      </a:spcBef>
      <a:spcAft>
        <a:spcPts val="0"/>
      </a:spcAft>
      <a:buClrTx/>
      <a:buSzTx/>
      <a:buFontTx/>
      <a:buNone/>
      <a:tabLst/>
      <a:defRPr kumimoji="0" sz="1875" b="0" i="0" u="none" strike="noStrike" cap="none" spc="0" normalizeH="0" baseline="0">
        <a:ln>
          <a:noFill/>
        </a:ln>
        <a:solidFill>
          <a:srgbClr val="000000"/>
        </a:solidFill>
        <a:effectLst/>
        <a:uFillTx/>
        <a:latin typeface="+mn-lt"/>
        <a:ea typeface="+mn-ea"/>
        <a:cs typeface="+mn-cs"/>
        <a:sym typeface="Helvetica Light"/>
      </a:defRPr>
    </a:lvl3pPr>
    <a:lvl4pPr marL="0" marR="0" indent="257175" algn="ctr" defTabSz="309563" rtl="0" fontAlgn="auto" latinLnBrk="0" hangingPunct="0">
      <a:lnSpc>
        <a:spcPct val="100000"/>
      </a:lnSpc>
      <a:spcBef>
        <a:spcPts val="0"/>
      </a:spcBef>
      <a:spcAft>
        <a:spcPts val="0"/>
      </a:spcAft>
      <a:buClrTx/>
      <a:buSzTx/>
      <a:buFontTx/>
      <a:buNone/>
      <a:tabLst/>
      <a:defRPr kumimoji="0" sz="1875" b="0" i="0" u="none" strike="noStrike" cap="none" spc="0" normalizeH="0" baseline="0">
        <a:ln>
          <a:noFill/>
        </a:ln>
        <a:solidFill>
          <a:srgbClr val="000000"/>
        </a:solidFill>
        <a:effectLst/>
        <a:uFillTx/>
        <a:latin typeface="+mn-lt"/>
        <a:ea typeface="+mn-ea"/>
        <a:cs typeface="+mn-cs"/>
        <a:sym typeface="Helvetica Light"/>
      </a:defRPr>
    </a:lvl4pPr>
    <a:lvl5pPr marL="0" marR="0" indent="342900" algn="ctr" defTabSz="309563" rtl="0" fontAlgn="auto" latinLnBrk="0" hangingPunct="0">
      <a:lnSpc>
        <a:spcPct val="100000"/>
      </a:lnSpc>
      <a:spcBef>
        <a:spcPts val="0"/>
      </a:spcBef>
      <a:spcAft>
        <a:spcPts val="0"/>
      </a:spcAft>
      <a:buClrTx/>
      <a:buSzTx/>
      <a:buFontTx/>
      <a:buNone/>
      <a:tabLst/>
      <a:defRPr kumimoji="0" sz="1875" b="0" i="0" u="none" strike="noStrike" cap="none" spc="0" normalizeH="0" baseline="0">
        <a:ln>
          <a:noFill/>
        </a:ln>
        <a:solidFill>
          <a:srgbClr val="000000"/>
        </a:solidFill>
        <a:effectLst/>
        <a:uFillTx/>
        <a:latin typeface="+mn-lt"/>
        <a:ea typeface="+mn-ea"/>
        <a:cs typeface="+mn-cs"/>
        <a:sym typeface="Helvetica Light"/>
      </a:defRPr>
    </a:lvl5pPr>
    <a:lvl6pPr marL="0" marR="0" indent="428625" algn="ctr" defTabSz="309563" rtl="0" fontAlgn="auto" latinLnBrk="0" hangingPunct="0">
      <a:lnSpc>
        <a:spcPct val="100000"/>
      </a:lnSpc>
      <a:spcBef>
        <a:spcPts val="0"/>
      </a:spcBef>
      <a:spcAft>
        <a:spcPts val="0"/>
      </a:spcAft>
      <a:buClrTx/>
      <a:buSzTx/>
      <a:buFontTx/>
      <a:buNone/>
      <a:tabLst/>
      <a:defRPr kumimoji="0" sz="1875" b="0" i="0" u="none" strike="noStrike" cap="none" spc="0" normalizeH="0" baseline="0">
        <a:ln>
          <a:noFill/>
        </a:ln>
        <a:solidFill>
          <a:srgbClr val="000000"/>
        </a:solidFill>
        <a:effectLst/>
        <a:uFillTx/>
        <a:latin typeface="+mn-lt"/>
        <a:ea typeface="+mn-ea"/>
        <a:cs typeface="+mn-cs"/>
        <a:sym typeface="Helvetica Light"/>
      </a:defRPr>
    </a:lvl6pPr>
    <a:lvl7pPr marL="0" marR="0" indent="514350" algn="ctr" defTabSz="309563" rtl="0" fontAlgn="auto" latinLnBrk="0" hangingPunct="0">
      <a:lnSpc>
        <a:spcPct val="100000"/>
      </a:lnSpc>
      <a:spcBef>
        <a:spcPts val="0"/>
      </a:spcBef>
      <a:spcAft>
        <a:spcPts val="0"/>
      </a:spcAft>
      <a:buClrTx/>
      <a:buSzTx/>
      <a:buFontTx/>
      <a:buNone/>
      <a:tabLst/>
      <a:defRPr kumimoji="0" sz="1875" b="0" i="0" u="none" strike="noStrike" cap="none" spc="0" normalizeH="0" baseline="0">
        <a:ln>
          <a:noFill/>
        </a:ln>
        <a:solidFill>
          <a:srgbClr val="000000"/>
        </a:solidFill>
        <a:effectLst/>
        <a:uFillTx/>
        <a:latin typeface="+mn-lt"/>
        <a:ea typeface="+mn-ea"/>
        <a:cs typeface="+mn-cs"/>
        <a:sym typeface="Helvetica Light"/>
      </a:defRPr>
    </a:lvl7pPr>
    <a:lvl8pPr marL="0" marR="0" indent="600075" algn="ctr" defTabSz="309563" rtl="0" fontAlgn="auto" latinLnBrk="0" hangingPunct="0">
      <a:lnSpc>
        <a:spcPct val="100000"/>
      </a:lnSpc>
      <a:spcBef>
        <a:spcPts val="0"/>
      </a:spcBef>
      <a:spcAft>
        <a:spcPts val="0"/>
      </a:spcAft>
      <a:buClrTx/>
      <a:buSzTx/>
      <a:buFontTx/>
      <a:buNone/>
      <a:tabLst/>
      <a:defRPr kumimoji="0" sz="1875" b="0" i="0" u="none" strike="noStrike" cap="none" spc="0" normalizeH="0" baseline="0">
        <a:ln>
          <a:noFill/>
        </a:ln>
        <a:solidFill>
          <a:srgbClr val="000000"/>
        </a:solidFill>
        <a:effectLst/>
        <a:uFillTx/>
        <a:latin typeface="+mn-lt"/>
        <a:ea typeface="+mn-ea"/>
        <a:cs typeface="+mn-cs"/>
        <a:sym typeface="Helvetica Light"/>
      </a:defRPr>
    </a:lvl8pPr>
    <a:lvl9pPr marL="0" marR="0" indent="685800" algn="ctr" defTabSz="309563" rtl="0" fontAlgn="auto" latinLnBrk="0" hangingPunct="0">
      <a:lnSpc>
        <a:spcPct val="100000"/>
      </a:lnSpc>
      <a:spcBef>
        <a:spcPts val="0"/>
      </a:spcBef>
      <a:spcAft>
        <a:spcPts val="0"/>
      </a:spcAft>
      <a:buClrTx/>
      <a:buSzTx/>
      <a:buFontTx/>
      <a:buNone/>
      <a:tabLst/>
      <a:defRPr kumimoji="0" sz="1875"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15:guide id="6" orient="horz" pos="1212" userDrawn="1">
          <p15:clr>
            <a:srgbClr val="A4A3A4"/>
          </p15:clr>
        </p15:guide>
        <p15:guide id="12" pos="384" userDrawn="1">
          <p15:clr>
            <a:srgbClr val="A4A3A4"/>
          </p15:clr>
        </p15:guide>
        <p15:guide id="18" pos="5760" userDrawn="1">
          <p15:clr>
            <a:srgbClr val="A4A3A4"/>
          </p15:clr>
        </p15:guide>
        <p15:guide id="21" orient="horz" pos="1644" userDrawn="1">
          <p15:clr>
            <a:srgbClr val="A4A3A4"/>
          </p15:clr>
        </p15:guide>
        <p15:guide id="22" orient="horz" pos="3012" userDrawn="1">
          <p15:clr>
            <a:srgbClr val="A4A3A4"/>
          </p15:clr>
        </p15:guide>
        <p15:guide id="24" pos="2664" userDrawn="1">
          <p15:clr>
            <a:srgbClr val="A4A3A4"/>
          </p15:clr>
        </p15:guide>
        <p15:guide id="25" pos="4728" userDrawn="1">
          <p15:clr>
            <a:srgbClr val="A4A3A4"/>
          </p15:clr>
        </p15:guide>
        <p15:guide id="26" pos="3456" userDrawn="1">
          <p15:clr>
            <a:srgbClr val="A4A3A4"/>
          </p15:clr>
        </p15:guide>
        <p15:guide id="27" pos="576" userDrawn="1">
          <p15:clr>
            <a:srgbClr val="A4A3A4"/>
          </p15:clr>
        </p15:guide>
        <p15:guide id="28" pos="64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12EB59B-746E-6668-006A-F137FF0EADC1}" name="Alessandra Agurcia" initials="AA" userId="S::aagurcia@univision.net::9d935761-19bf-4416-a370-e1f2e562cc0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aterine Tovar" initials="KT" lastIdx="18" clrIdx="0">
    <p:extLst>
      <p:ext uri="{19B8F6BF-5375-455C-9EA6-DF929625EA0E}">
        <p15:presenceInfo xmlns:p15="http://schemas.microsoft.com/office/powerpoint/2012/main" userId="S::ktovar@univision.net::5ff0c1b4-068c-48bc-ba5d-637d6754f5a8" providerId="AD"/>
      </p:ext>
    </p:extLst>
  </p:cmAuthor>
  <p:cmAuthor id="2" name="Stuart Claxton" initials="SC" lastIdx="10" clrIdx="1">
    <p:extLst>
      <p:ext uri="{19B8F6BF-5375-455C-9EA6-DF929625EA0E}">
        <p15:presenceInfo xmlns:p15="http://schemas.microsoft.com/office/powerpoint/2012/main" userId="S::sclaxton@univision.net::5a057d18-0dba-473e-9134-ec6e4b8495e2" providerId="AD"/>
      </p:ext>
    </p:extLst>
  </p:cmAuthor>
  <p:cmAuthor id="3" name="Jenna A. Silver" initials="JS" lastIdx="1" clrIdx="2">
    <p:extLst>
      <p:ext uri="{19B8F6BF-5375-455C-9EA6-DF929625EA0E}">
        <p15:presenceInfo xmlns:p15="http://schemas.microsoft.com/office/powerpoint/2012/main" userId="S::jasilver@univision.net::2d57084b-732f-4e41-bddb-3ae292e254d1" providerId="AD"/>
      </p:ext>
    </p:extLst>
  </p:cmAuthor>
  <p:cmAuthor id="4" name="Kyara Castillo" initials="KC" lastIdx="1" clrIdx="3">
    <p:extLst>
      <p:ext uri="{19B8F6BF-5375-455C-9EA6-DF929625EA0E}">
        <p15:presenceInfo xmlns:p15="http://schemas.microsoft.com/office/powerpoint/2012/main" userId="S::kyaracastillo@univision.net::2ba39de4-eaaf-4b1d-9f75-e50dd844d74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D3D3D3"/>
    <a:srgbClr val="FEC34D"/>
    <a:srgbClr val="AA20AA"/>
    <a:srgbClr val="00CEC3"/>
    <a:srgbClr val="00D5CA"/>
    <a:srgbClr val="6D6D6D"/>
    <a:srgbClr val="A7B8FF"/>
    <a:srgbClr val="403FEB"/>
    <a:srgbClr val="02C573"/>
    <a:srgbClr val="4040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4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8F44A2F1-9E1F-4B54-A3A2-5F16C0AD49E2}" styleName="">
    <a:tblBg/>
    <a:wholeTbl>
      <a:tcTxStyle b="off" i="off">
        <a:fontRef idx="minor">
          <a:srgbClr val="000000"/>
        </a:fontRef>
        <a:srgbClr val="000000"/>
      </a:tcTxStyle>
      <a:tcStyle>
        <a:tcBdr>
          <a:left>
            <a:ln w="12700" cap="flat">
              <a:solidFill>
                <a:srgbClr val="3797C6"/>
              </a:solidFill>
              <a:prstDash val="solid"/>
              <a:miter lim="400000"/>
            </a:ln>
          </a:left>
          <a:right>
            <a:ln w="12700" cap="flat">
              <a:solidFill>
                <a:srgbClr val="3797C6"/>
              </a:solidFill>
              <a:prstDash val="solid"/>
              <a:miter lim="400000"/>
            </a:ln>
          </a:right>
          <a:top>
            <a:ln w="12700" cap="flat">
              <a:solidFill>
                <a:srgbClr val="3797C6"/>
              </a:solidFill>
              <a:prstDash val="solid"/>
              <a:miter lim="400000"/>
            </a:ln>
          </a:top>
          <a:bottom>
            <a:ln w="12700" cap="flat">
              <a:solidFill>
                <a:srgbClr val="3797C6"/>
              </a:solidFill>
              <a:prstDash val="solid"/>
              <a:miter lim="400000"/>
            </a:ln>
          </a:bottom>
          <a:insideH>
            <a:ln w="12700" cap="flat">
              <a:solidFill>
                <a:srgbClr val="3797C6"/>
              </a:solidFill>
              <a:prstDash val="solid"/>
              <a:miter lim="400000"/>
            </a:ln>
          </a:insideH>
          <a:insideV>
            <a:ln w="12700" cap="flat">
              <a:solidFill>
                <a:srgbClr val="3797C6"/>
              </a:solidFill>
              <a:prstDash val="solid"/>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25400" cap="flat">
              <a:solidFill>
                <a:srgbClr val="3797C6"/>
              </a:solidFill>
              <a:prstDash val="solid"/>
              <a:miter lim="400000"/>
            </a:ln>
          </a:left>
          <a:right>
            <a:ln w="12700" cap="flat">
              <a:noFill/>
              <a:miter lim="400000"/>
            </a:ln>
          </a:right>
          <a:top>
            <a:ln w="12700" cap="flat">
              <a:solidFill>
                <a:srgbClr val="3797C6"/>
              </a:solidFill>
              <a:prstDash val="solid"/>
              <a:miter lim="400000"/>
            </a:ln>
          </a:top>
          <a:bottom>
            <a:ln w="12700" cap="flat">
              <a:solidFill>
                <a:srgbClr val="3797C6"/>
              </a:solidFill>
              <a:prstDash val="solid"/>
              <a:miter lim="400000"/>
            </a:ln>
          </a:bottom>
          <a:insideH>
            <a:ln w="12700" cap="flat">
              <a:solidFill>
                <a:srgbClr val="3797C6"/>
              </a:solidFill>
              <a:prstDash val="solid"/>
              <a:miter lim="400000"/>
            </a:ln>
          </a:insideH>
          <a:insideV>
            <a:ln w="12700" cap="flat">
              <a:solidFill>
                <a:srgbClr val="3797C6"/>
              </a:solidFill>
              <a:prstDash val="solid"/>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25400" cap="flat">
              <a:solidFill>
                <a:srgbClr val="3797C6"/>
              </a:solidFill>
              <a:prstDash val="solid"/>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solidFill>
                <a:srgbClr val="3797C6"/>
              </a:solidFill>
              <a:prstDash val="solid"/>
              <a:miter lim="400000"/>
            </a:ln>
          </a:left>
          <a:right>
            <a:ln w="12700" cap="flat">
              <a:solidFill>
                <a:srgbClr val="3797C6"/>
              </a:solidFill>
              <a:prstDash val="solid"/>
              <a:miter lim="400000"/>
            </a:ln>
          </a:right>
          <a:top>
            <a:ln w="25400" cap="flat">
              <a:solidFill>
                <a:srgbClr val="3797C6"/>
              </a:solidFill>
              <a:prstDash val="solid"/>
              <a:miter lim="400000"/>
            </a:ln>
          </a:top>
          <a:bottom>
            <a:ln w="12700" cap="flat">
              <a:noFill/>
              <a:miter lim="400000"/>
            </a:ln>
          </a:bottom>
          <a:insideH>
            <a:ln w="12700" cap="flat">
              <a:solidFill>
                <a:srgbClr val="3797C6"/>
              </a:solidFill>
              <a:prstDash val="solid"/>
              <a:miter lim="400000"/>
            </a:ln>
          </a:insideH>
          <a:insideV>
            <a:ln w="12700" cap="flat">
              <a:solidFill>
                <a:srgbClr val="3797C6"/>
              </a:solidFill>
              <a:prstDash val="solid"/>
              <a:miter lim="400000"/>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744"/>
  </p:normalViewPr>
  <p:slideViewPr>
    <p:cSldViewPr snapToGrid="0" snapToObjects="1">
      <p:cViewPr varScale="1">
        <p:scale>
          <a:sx n="140" d="100"/>
          <a:sy n="140" d="100"/>
        </p:scale>
        <p:origin x="774" y="102"/>
      </p:cViewPr>
      <p:guideLst>
        <p:guide orient="horz" pos="1212"/>
        <p:guide pos="384"/>
        <p:guide pos="5760"/>
        <p:guide orient="horz" pos="1644"/>
        <p:guide orient="horz" pos="3012"/>
        <p:guide pos="2664"/>
        <p:guide pos="4728"/>
        <p:guide pos="3456"/>
        <p:guide pos="576"/>
        <p:guide pos="648"/>
      </p:guideLst>
    </p:cSldViewPr>
  </p:slideViewPr>
  <p:notesTextViewPr>
    <p:cViewPr>
      <p:scale>
        <a:sx n="1" d="1"/>
        <a:sy n="1" d="1"/>
      </p:scale>
      <p:origin x="0" y="0"/>
    </p:cViewPr>
  </p:notesText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82" Type="http://schemas.microsoft.com/office/2018/10/relationships/authors" Target="author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23.xm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24.xml"/><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25.xml"/><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26.xml"/><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3" Type="http://schemas.openxmlformats.org/officeDocument/2006/relationships/themeOverride" Target="../theme/themeOverride27.xml"/><Relationship Id="rId2" Type="http://schemas.microsoft.com/office/2011/relationships/chartColorStyle" Target="colors27.xml"/><Relationship Id="rId1" Type="http://schemas.microsoft.com/office/2011/relationships/chartStyle" Target="style27.xml"/><Relationship Id="rId4"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3" Type="http://schemas.openxmlformats.org/officeDocument/2006/relationships/themeOverride" Target="../theme/themeOverride28.xml"/><Relationship Id="rId2" Type="http://schemas.microsoft.com/office/2011/relationships/chartColorStyle" Target="colors28.xml"/><Relationship Id="rId1" Type="http://schemas.microsoft.com/office/2011/relationships/chartStyle" Target="style28.xml"/><Relationship Id="rId4"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3" Type="http://schemas.openxmlformats.org/officeDocument/2006/relationships/themeOverride" Target="../theme/themeOverride29.xml"/><Relationship Id="rId2" Type="http://schemas.microsoft.com/office/2011/relationships/chartColorStyle" Target="colors29.xml"/><Relationship Id="rId1" Type="http://schemas.microsoft.com/office/2011/relationships/chartStyle" Target="style29.xml"/><Relationship Id="rId4"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themeOverride" Target="../theme/themeOverride30.xml"/><Relationship Id="rId2" Type="http://schemas.microsoft.com/office/2011/relationships/chartColorStyle" Target="colors30.xml"/><Relationship Id="rId1" Type="http://schemas.microsoft.com/office/2011/relationships/chartStyle" Target="style30.xml"/><Relationship Id="rId4"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3" Type="http://schemas.openxmlformats.org/officeDocument/2006/relationships/themeOverride" Target="../theme/themeOverride31.xml"/><Relationship Id="rId2" Type="http://schemas.microsoft.com/office/2011/relationships/chartColorStyle" Target="colors31.xml"/><Relationship Id="rId1" Type="http://schemas.microsoft.com/office/2011/relationships/chartStyle" Target="style31.xml"/><Relationship Id="rId4"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3" Type="http://schemas.openxmlformats.org/officeDocument/2006/relationships/themeOverride" Target="../theme/themeOverride32.xml"/><Relationship Id="rId2" Type="http://schemas.microsoft.com/office/2011/relationships/chartColorStyle" Target="colors32.xml"/><Relationship Id="rId1" Type="http://schemas.microsoft.com/office/2011/relationships/chartStyle" Target="style32.xml"/><Relationship Id="rId4"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3" Type="http://schemas.openxmlformats.org/officeDocument/2006/relationships/themeOverride" Target="../theme/themeOverride33.xml"/><Relationship Id="rId2" Type="http://schemas.microsoft.com/office/2011/relationships/chartColorStyle" Target="colors33.xml"/><Relationship Id="rId1" Type="http://schemas.microsoft.com/office/2011/relationships/chartStyle" Target="style33.xml"/><Relationship Id="rId4"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3" Type="http://schemas.openxmlformats.org/officeDocument/2006/relationships/themeOverride" Target="../theme/themeOverride34.xml"/><Relationship Id="rId2" Type="http://schemas.microsoft.com/office/2011/relationships/chartColorStyle" Target="colors34.xml"/><Relationship Id="rId1" Type="http://schemas.microsoft.com/office/2011/relationships/chartStyle" Target="style34.xml"/><Relationship Id="rId4" Type="http://schemas.openxmlformats.org/officeDocument/2006/relationships/package" Target="../embeddings/Microsoft_Excel_Worksheet33.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2016-24 </a:t>
            </a:r>
            <a:r>
              <a:rPr lang="en-US" baseline="0" dirty="0"/>
              <a:t> Primary Hispanic Voter Trend</a:t>
            </a:r>
          </a:p>
          <a:p>
            <a:pPr>
              <a:defRPr/>
            </a:pPr>
            <a:r>
              <a:rPr lang="en-US" baseline="0" dirty="0"/>
              <a:t>(2024 Projected )</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95100"/>
            </a:solidFill>
            <a:ln>
              <a:noFill/>
            </a:ln>
            <a:effectLst/>
          </c:spPr>
          <c:invertIfNegative val="0"/>
          <c:dPt>
            <c:idx val="0"/>
            <c:invertIfNegative val="0"/>
            <c:bubble3D val="0"/>
            <c:spPr>
              <a:solidFill>
                <a:srgbClr val="E95100"/>
              </a:solidFill>
              <a:ln>
                <a:noFill/>
              </a:ln>
              <a:effectLst/>
            </c:spPr>
            <c:extLst>
              <c:ext xmlns:c16="http://schemas.microsoft.com/office/drawing/2014/chart" uri="{C3380CC4-5D6E-409C-BE32-E72D297353CC}">
                <c16:uniqueId val="{00000006-C5F4-4809-A447-39B9406EB23E}"/>
              </c:ext>
            </c:extLst>
          </c:dPt>
          <c:dPt>
            <c:idx val="1"/>
            <c:invertIfNegative val="0"/>
            <c:bubble3D val="0"/>
            <c:spPr>
              <a:solidFill>
                <a:srgbClr val="E95100"/>
              </a:solidFill>
              <a:ln>
                <a:solidFill>
                  <a:srgbClr val="F52D1F"/>
                </a:solidFill>
              </a:ln>
              <a:effectLst/>
            </c:spPr>
            <c:extLst>
              <c:ext xmlns:c16="http://schemas.microsoft.com/office/drawing/2014/chart" uri="{C3380CC4-5D6E-409C-BE32-E72D297353CC}">
                <c16:uniqueId val="{00000000-74D9-4B28-8813-77B9AB1683B9}"/>
              </c:ext>
            </c:extLst>
          </c:dPt>
          <c:dPt>
            <c:idx val="2"/>
            <c:invertIfNegative val="0"/>
            <c:bubble3D val="0"/>
            <c:spPr>
              <a:solidFill>
                <a:srgbClr val="E95100"/>
              </a:solidFill>
              <a:ln>
                <a:noFill/>
              </a:ln>
              <a:effectLst/>
            </c:spPr>
            <c:extLst>
              <c:ext xmlns:c16="http://schemas.microsoft.com/office/drawing/2014/chart" uri="{C3380CC4-5D6E-409C-BE32-E72D297353CC}">
                <c16:uniqueId val="{00000007-C5F4-4809-A447-39B9406EB23E}"/>
              </c:ext>
            </c:extLst>
          </c:dPt>
          <c:dPt>
            <c:idx val="3"/>
            <c:invertIfNegative val="0"/>
            <c:bubble3D val="0"/>
            <c:spPr>
              <a:solidFill>
                <a:srgbClr val="E95100"/>
              </a:solidFill>
              <a:ln>
                <a:solidFill>
                  <a:srgbClr val="E95100"/>
                </a:solidFill>
              </a:ln>
              <a:effectLst/>
            </c:spPr>
            <c:extLst>
              <c:ext xmlns:c16="http://schemas.microsoft.com/office/drawing/2014/chart" uri="{C3380CC4-5D6E-409C-BE32-E72D297353CC}">
                <c16:uniqueId val="{00000001-74D9-4B28-8813-77B9AB1683B9}"/>
              </c:ext>
            </c:extLst>
          </c:dPt>
          <c:dPt>
            <c:idx val="4"/>
            <c:invertIfNegative val="0"/>
            <c:bubble3D val="0"/>
            <c:spPr>
              <a:solidFill>
                <a:srgbClr val="E95100"/>
              </a:solidFill>
              <a:ln>
                <a:noFill/>
              </a:ln>
              <a:effectLst/>
            </c:spPr>
            <c:extLst>
              <c:ext xmlns:c16="http://schemas.microsoft.com/office/drawing/2014/chart" uri="{C3380CC4-5D6E-409C-BE32-E72D297353CC}">
                <c16:uniqueId val="{00000008-C5F4-4809-A447-39B9406EB23E}"/>
              </c:ext>
            </c:extLst>
          </c:dPt>
          <c:dPt>
            <c:idx val="5"/>
            <c:invertIfNegative val="0"/>
            <c:bubble3D val="0"/>
            <c:spPr>
              <a:solidFill>
                <a:srgbClr val="E95100"/>
              </a:solidFill>
              <a:ln>
                <a:solidFill>
                  <a:srgbClr val="E95100"/>
                </a:solidFill>
              </a:ln>
              <a:effectLst/>
            </c:spPr>
            <c:extLst>
              <c:ext xmlns:c16="http://schemas.microsoft.com/office/drawing/2014/chart" uri="{C3380CC4-5D6E-409C-BE32-E72D297353CC}">
                <c16:uniqueId val="{00000002-74D9-4B28-8813-77B9AB1683B9}"/>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2016</c:v>
                </c:pt>
                <c:pt idx="1">
                  <c:v>2020</c:v>
                </c:pt>
                <c:pt idx="2">
                  <c:v>2024</c:v>
                </c:pt>
              </c:numCache>
            </c:numRef>
          </c:cat>
          <c:val>
            <c:numRef>
              <c:f>Sheet1!$B$2:$B$4</c:f>
              <c:numCache>
                <c:formatCode>General</c:formatCode>
                <c:ptCount val="3"/>
                <c:pt idx="0">
                  <c:v>3813814</c:v>
                </c:pt>
                <c:pt idx="1">
                  <c:v>5041614</c:v>
                </c:pt>
                <c:pt idx="2">
                  <c:v>6037212</c:v>
                </c:pt>
              </c:numCache>
            </c:numRef>
          </c:val>
          <c:extLst>
            <c:ext xmlns:c16="http://schemas.microsoft.com/office/drawing/2014/chart" uri="{C3380CC4-5D6E-409C-BE32-E72D297353CC}">
              <c16:uniqueId val="{00000000-F05F-4BA9-9952-C0DDF9EB1260}"/>
            </c:ext>
          </c:extLst>
        </c:ser>
        <c:dLbls>
          <c:showLegendKey val="0"/>
          <c:showVal val="0"/>
          <c:showCatName val="0"/>
          <c:showSerName val="0"/>
          <c:showPercent val="0"/>
          <c:showBubbleSize val="0"/>
        </c:dLbls>
        <c:gapWidth val="219"/>
        <c:overlap val="-27"/>
        <c:axId val="391428144"/>
        <c:axId val="391426704"/>
      </c:barChart>
      <c:catAx>
        <c:axId val="391428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1426704"/>
        <c:crosses val="autoZero"/>
        <c:auto val="1"/>
        <c:lblAlgn val="ctr"/>
        <c:lblOffset val="100"/>
        <c:noMultiLvlLbl val="0"/>
      </c:catAx>
      <c:valAx>
        <c:axId val="391426704"/>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914281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2016-24 </a:t>
            </a:r>
            <a:r>
              <a:rPr lang="en-US" baseline="0" dirty="0"/>
              <a:t> Primary Hispanic Voter Trend</a:t>
            </a:r>
          </a:p>
          <a:p>
            <a:pPr>
              <a:defRPr/>
            </a:pPr>
            <a:r>
              <a:rPr lang="en-US" baseline="0" dirty="0"/>
              <a:t>(2024 Projected )</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2916666666666665E-2"/>
          <c:y val="0.29791084470023588"/>
          <c:w val="0.95416666666666672"/>
          <c:h val="0.60443456369447701"/>
        </c:manualLayout>
      </c:layout>
      <c:barChart>
        <c:barDir val="col"/>
        <c:grouping val="clustered"/>
        <c:varyColors val="0"/>
        <c:ser>
          <c:idx val="0"/>
          <c:order val="0"/>
          <c:tx>
            <c:strRef>
              <c:f>Sheet1!$B$1</c:f>
              <c:strCache>
                <c:ptCount val="1"/>
                <c:pt idx="0">
                  <c:v>Series 1</c:v>
                </c:pt>
              </c:strCache>
            </c:strRef>
          </c:tx>
          <c:spPr>
            <a:solidFill>
              <a:srgbClr val="E95100"/>
            </a:solidFill>
            <a:ln>
              <a:noFill/>
            </a:ln>
            <a:effectLst/>
          </c:spPr>
          <c:invertIfNegative val="0"/>
          <c:dPt>
            <c:idx val="0"/>
            <c:invertIfNegative val="0"/>
            <c:bubble3D val="0"/>
            <c:spPr>
              <a:solidFill>
                <a:srgbClr val="E95100"/>
              </a:solidFill>
              <a:ln>
                <a:noFill/>
              </a:ln>
              <a:effectLst/>
            </c:spPr>
            <c:extLst>
              <c:ext xmlns:c16="http://schemas.microsoft.com/office/drawing/2014/chart" uri="{C3380CC4-5D6E-409C-BE32-E72D297353CC}">
                <c16:uniqueId val="{00000006-C5F4-4809-A447-39B9406EB23E}"/>
              </c:ext>
            </c:extLst>
          </c:dPt>
          <c:dPt>
            <c:idx val="1"/>
            <c:invertIfNegative val="0"/>
            <c:bubble3D val="0"/>
            <c:spPr>
              <a:solidFill>
                <a:srgbClr val="E95100"/>
              </a:solidFill>
              <a:ln>
                <a:solidFill>
                  <a:srgbClr val="F52D1F"/>
                </a:solidFill>
              </a:ln>
              <a:effectLst/>
            </c:spPr>
            <c:extLst>
              <c:ext xmlns:c16="http://schemas.microsoft.com/office/drawing/2014/chart" uri="{C3380CC4-5D6E-409C-BE32-E72D297353CC}">
                <c16:uniqueId val="{00000000-74D9-4B28-8813-77B9AB1683B9}"/>
              </c:ext>
            </c:extLst>
          </c:dPt>
          <c:dPt>
            <c:idx val="2"/>
            <c:invertIfNegative val="0"/>
            <c:bubble3D val="0"/>
            <c:spPr>
              <a:solidFill>
                <a:srgbClr val="E95100"/>
              </a:solidFill>
              <a:ln>
                <a:noFill/>
              </a:ln>
              <a:effectLst/>
            </c:spPr>
            <c:extLst>
              <c:ext xmlns:c16="http://schemas.microsoft.com/office/drawing/2014/chart" uri="{C3380CC4-5D6E-409C-BE32-E72D297353CC}">
                <c16:uniqueId val="{00000007-C5F4-4809-A447-39B9406EB23E}"/>
              </c:ext>
            </c:extLst>
          </c:dPt>
          <c:dPt>
            <c:idx val="3"/>
            <c:invertIfNegative val="0"/>
            <c:bubble3D val="0"/>
            <c:spPr>
              <a:solidFill>
                <a:srgbClr val="E95100"/>
              </a:solidFill>
              <a:ln>
                <a:solidFill>
                  <a:srgbClr val="E95100"/>
                </a:solidFill>
              </a:ln>
              <a:effectLst/>
            </c:spPr>
            <c:extLst>
              <c:ext xmlns:c16="http://schemas.microsoft.com/office/drawing/2014/chart" uri="{C3380CC4-5D6E-409C-BE32-E72D297353CC}">
                <c16:uniqueId val="{00000001-74D9-4B28-8813-77B9AB1683B9}"/>
              </c:ext>
            </c:extLst>
          </c:dPt>
          <c:dPt>
            <c:idx val="4"/>
            <c:invertIfNegative val="0"/>
            <c:bubble3D val="0"/>
            <c:spPr>
              <a:solidFill>
                <a:srgbClr val="E95100"/>
              </a:solidFill>
              <a:ln>
                <a:noFill/>
              </a:ln>
              <a:effectLst/>
            </c:spPr>
            <c:extLst>
              <c:ext xmlns:c16="http://schemas.microsoft.com/office/drawing/2014/chart" uri="{C3380CC4-5D6E-409C-BE32-E72D297353CC}">
                <c16:uniqueId val="{00000008-C5F4-4809-A447-39B9406EB23E}"/>
              </c:ext>
            </c:extLst>
          </c:dPt>
          <c:dPt>
            <c:idx val="5"/>
            <c:invertIfNegative val="0"/>
            <c:bubble3D val="0"/>
            <c:spPr>
              <a:solidFill>
                <a:srgbClr val="E95100"/>
              </a:solidFill>
              <a:ln>
                <a:solidFill>
                  <a:srgbClr val="E95100"/>
                </a:solidFill>
              </a:ln>
              <a:effectLst/>
            </c:spPr>
            <c:extLst>
              <c:ext xmlns:c16="http://schemas.microsoft.com/office/drawing/2014/chart" uri="{C3380CC4-5D6E-409C-BE32-E72D297353CC}">
                <c16:uniqueId val="{00000002-74D9-4B28-8813-77B9AB1683B9}"/>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2016</c:v>
                </c:pt>
                <c:pt idx="1">
                  <c:v>2020</c:v>
                </c:pt>
                <c:pt idx="2">
                  <c:v>2024</c:v>
                </c:pt>
              </c:numCache>
            </c:numRef>
          </c:cat>
          <c:val>
            <c:numRef>
              <c:f>Sheet1!$B$2:$B$4</c:f>
              <c:numCache>
                <c:formatCode>General</c:formatCode>
                <c:ptCount val="3"/>
                <c:pt idx="0">
                  <c:v>227938</c:v>
                </c:pt>
                <c:pt idx="1">
                  <c:v>280091</c:v>
                </c:pt>
                <c:pt idx="2">
                  <c:v>304369</c:v>
                </c:pt>
              </c:numCache>
            </c:numRef>
          </c:val>
          <c:extLst>
            <c:ext xmlns:c16="http://schemas.microsoft.com/office/drawing/2014/chart" uri="{C3380CC4-5D6E-409C-BE32-E72D297353CC}">
              <c16:uniqueId val="{00000000-F05F-4BA9-9952-C0DDF9EB1260}"/>
            </c:ext>
          </c:extLst>
        </c:ser>
        <c:dLbls>
          <c:showLegendKey val="0"/>
          <c:showVal val="0"/>
          <c:showCatName val="0"/>
          <c:showSerName val="0"/>
          <c:showPercent val="0"/>
          <c:showBubbleSize val="0"/>
        </c:dLbls>
        <c:gapWidth val="219"/>
        <c:overlap val="-27"/>
        <c:axId val="391428144"/>
        <c:axId val="391426704"/>
      </c:barChart>
      <c:catAx>
        <c:axId val="391428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1426704"/>
        <c:crosses val="autoZero"/>
        <c:auto val="1"/>
        <c:lblAlgn val="ctr"/>
        <c:lblOffset val="100"/>
        <c:noMultiLvlLbl val="0"/>
      </c:catAx>
      <c:valAx>
        <c:axId val="391426704"/>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914281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2016-24 </a:t>
            </a:r>
            <a:r>
              <a:rPr lang="en-US" baseline="0" dirty="0"/>
              <a:t> Primary Hispanic Voter Trend</a:t>
            </a:r>
          </a:p>
          <a:p>
            <a:pPr>
              <a:defRPr/>
            </a:pPr>
            <a:r>
              <a:rPr lang="en-US" baseline="0" dirty="0"/>
              <a:t>(2024 Projected )</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2916666666666665E-2"/>
          <c:y val="0.29791084470023588"/>
          <c:w val="0.95416666666666672"/>
          <c:h val="0.60443456369447701"/>
        </c:manualLayout>
      </c:layout>
      <c:barChart>
        <c:barDir val="col"/>
        <c:grouping val="clustered"/>
        <c:varyColors val="0"/>
        <c:ser>
          <c:idx val="0"/>
          <c:order val="0"/>
          <c:tx>
            <c:strRef>
              <c:f>Sheet1!$B$1</c:f>
              <c:strCache>
                <c:ptCount val="1"/>
                <c:pt idx="0">
                  <c:v>Series 1</c:v>
                </c:pt>
              </c:strCache>
            </c:strRef>
          </c:tx>
          <c:spPr>
            <a:solidFill>
              <a:srgbClr val="E95100"/>
            </a:solidFill>
            <a:ln>
              <a:noFill/>
            </a:ln>
            <a:effectLst/>
          </c:spPr>
          <c:invertIfNegative val="0"/>
          <c:dPt>
            <c:idx val="0"/>
            <c:invertIfNegative val="0"/>
            <c:bubble3D val="0"/>
            <c:spPr>
              <a:solidFill>
                <a:srgbClr val="E95100"/>
              </a:solidFill>
              <a:ln>
                <a:noFill/>
              </a:ln>
              <a:effectLst/>
            </c:spPr>
            <c:extLst>
              <c:ext xmlns:c16="http://schemas.microsoft.com/office/drawing/2014/chart" uri="{C3380CC4-5D6E-409C-BE32-E72D297353CC}">
                <c16:uniqueId val="{00000006-C5F4-4809-A447-39B9406EB23E}"/>
              </c:ext>
            </c:extLst>
          </c:dPt>
          <c:dPt>
            <c:idx val="1"/>
            <c:invertIfNegative val="0"/>
            <c:bubble3D val="0"/>
            <c:spPr>
              <a:solidFill>
                <a:srgbClr val="E95100"/>
              </a:solidFill>
              <a:ln>
                <a:solidFill>
                  <a:srgbClr val="F52D1F"/>
                </a:solidFill>
              </a:ln>
              <a:effectLst/>
            </c:spPr>
            <c:extLst>
              <c:ext xmlns:c16="http://schemas.microsoft.com/office/drawing/2014/chart" uri="{C3380CC4-5D6E-409C-BE32-E72D297353CC}">
                <c16:uniqueId val="{00000000-74D9-4B28-8813-77B9AB1683B9}"/>
              </c:ext>
            </c:extLst>
          </c:dPt>
          <c:dPt>
            <c:idx val="2"/>
            <c:invertIfNegative val="0"/>
            <c:bubble3D val="0"/>
            <c:spPr>
              <a:solidFill>
                <a:srgbClr val="E95100"/>
              </a:solidFill>
              <a:ln>
                <a:noFill/>
              </a:ln>
              <a:effectLst/>
            </c:spPr>
            <c:extLst>
              <c:ext xmlns:c16="http://schemas.microsoft.com/office/drawing/2014/chart" uri="{C3380CC4-5D6E-409C-BE32-E72D297353CC}">
                <c16:uniqueId val="{00000007-C5F4-4809-A447-39B9406EB23E}"/>
              </c:ext>
            </c:extLst>
          </c:dPt>
          <c:dPt>
            <c:idx val="3"/>
            <c:invertIfNegative val="0"/>
            <c:bubble3D val="0"/>
            <c:spPr>
              <a:solidFill>
                <a:srgbClr val="E95100"/>
              </a:solidFill>
              <a:ln>
                <a:solidFill>
                  <a:srgbClr val="E95100"/>
                </a:solidFill>
              </a:ln>
              <a:effectLst/>
            </c:spPr>
            <c:extLst>
              <c:ext xmlns:c16="http://schemas.microsoft.com/office/drawing/2014/chart" uri="{C3380CC4-5D6E-409C-BE32-E72D297353CC}">
                <c16:uniqueId val="{00000001-74D9-4B28-8813-77B9AB1683B9}"/>
              </c:ext>
            </c:extLst>
          </c:dPt>
          <c:dPt>
            <c:idx val="4"/>
            <c:invertIfNegative val="0"/>
            <c:bubble3D val="0"/>
            <c:spPr>
              <a:solidFill>
                <a:srgbClr val="E95100"/>
              </a:solidFill>
              <a:ln>
                <a:noFill/>
              </a:ln>
              <a:effectLst/>
            </c:spPr>
            <c:extLst>
              <c:ext xmlns:c16="http://schemas.microsoft.com/office/drawing/2014/chart" uri="{C3380CC4-5D6E-409C-BE32-E72D297353CC}">
                <c16:uniqueId val="{00000008-C5F4-4809-A447-39B9406EB23E}"/>
              </c:ext>
            </c:extLst>
          </c:dPt>
          <c:dPt>
            <c:idx val="5"/>
            <c:invertIfNegative val="0"/>
            <c:bubble3D val="0"/>
            <c:spPr>
              <a:solidFill>
                <a:srgbClr val="E95100"/>
              </a:solidFill>
              <a:ln>
                <a:solidFill>
                  <a:srgbClr val="E95100"/>
                </a:solidFill>
              </a:ln>
              <a:effectLst/>
            </c:spPr>
            <c:extLst>
              <c:ext xmlns:c16="http://schemas.microsoft.com/office/drawing/2014/chart" uri="{C3380CC4-5D6E-409C-BE32-E72D297353CC}">
                <c16:uniqueId val="{00000002-74D9-4B28-8813-77B9AB1683B9}"/>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2016</c:v>
                </c:pt>
                <c:pt idx="1">
                  <c:v>2020</c:v>
                </c:pt>
                <c:pt idx="2">
                  <c:v>2024</c:v>
                </c:pt>
              </c:numCache>
            </c:numRef>
          </c:cat>
          <c:val>
            <c:numRef>
              <c:f>Sheet1!$B$2:$B$4</c:f>
              <c:numCache>
                <c:formatCode>General</c:formatCode>
                <c:ptCount val="3"/>
                <c:pt idx="0">
                  <c:v>158534</c:v>
                </c:pt>
                <c:pt idx="1">
                  <c:v>167032</c:v>
                </c:pt>
                <c:pt idx="2">
                  <c:v>190085</c:v>
                </c:pt>
              </c:numCache>
            </c:numRef>
          </c:val>
          <c:extLst>
            <c:ext xmlns:c16="http://schemas.microsoft.com/office/drawing/2014/chart" uri="{C3380CC4-5D6E-409C-BE32-E72D297353CC}">
              <c16:uniqueId val="{00000000-F05F-4BA9-9952-C0DDF9EB1260}"/>
            </c:ext>
          </c:extLst>
        </c:ser>
        <c:dLbls>
          <c:showLegendKey val="0"/>
          <c:showVal val="0"/>
          <c:showCatName val="0"/>
          <c:showSerName val="0"/>
          <c:showPercent val="0"/>
          <c:showBubbleSize val="0"/>
        </c:dLbls>
        <c:gapWidth val="219"/>
        <c:overlap val="-27"/>
        <c:axId val="391428144"/>
        <c:axId val="391426704"/>
      </c:barChart>
      <c:catAx>
        <c:axId val="391428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1426704"/>
        <c:crosses val="autoZero"/>
        <c:auto val="1"/>
        <c:lblAlgn val="ctr"/>
        <c:lblOffset val="100"/>
        <c:noMultiLvlLbl val="0"/>
      </c:catAx>
      <c:valAx>
        <c:axId val="391426704"/>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914281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2016-24 </a:t>
            </a:r>
            <a:r>
              <a:rPr lang="en-US" baseline="0" dirty="0"/>
              <a:t> Primary Hispanic Voter Trend</a:t>
            </a:r>
          </a:p>
          <a:p>
            <a:pPr>
              <a:defRPr/>
            </a:pPr>
            <a:r>
              <a:rPr lang="en-US" baseline="0" dirty="0"/>
              <a:t>(2024 Projected )</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2916666666666665E-2"/>
          <c:y val="0.29675822341696295"/>
          <c:w val="0.95416666666666672"/>
          <c:h val="0.60738015257418798"/>
        </c:manualLayout>
      </c:layout>
      <c:barChart>
        <c:barDir val="col"/>
        <c:grouping val="clustered"/>
        <c:varyColors val="0"/>
        <c:ser>
          <c:idx val="0"/>
          <c:order val="0"/>
          <c:tx>
            <c:strRef>
              <c:f>Sheet1!$B$1</c:f>
              <c:strCache>
                <c:ptCount val="1"/>
                <c:pt idx="0">
                  <c:v>Series 1</c:v>
                </c:pt>
              </c:strCache>
            </c:strRef>
          </c:tx>
          <c:spPr>
            <a:solidFill>
              <a:srgbClr val="E95100"/>
            </a:solidFill>
            <a:ln>
              <a:noFill/>
            </a:ln>
            <a:effectLst/>
          </c:spPr>
          <c:invertIfNegative val="0"/>
          <c:dPt>
            <c:idx val="0"/>
            <c:invertIfNegative val="0"/>
            <c:bubble3D val="0"/>
            <c:spPr>
              <a:solidFill>
                <a:srgbClr val="E95100"/>
              </a:solidFill>
              <a:ln>
                <a:noFill/>
              </a:ln>
              <a:effectLst/>
            </c:spPr>
            <c:extLst>
              <c:ext xmlns:c16="http://schemas.microsoft.com/office/drawing/2014/chart" uri="{C3380CC4-5D6E-409C-BE32-E72D297353CC}">
                <c16:uniqueId val="{00000006-C5F4-4809-A447-39B9406EB23E}"/>
              </c:ext>
            </c:extLst>
          </c:dPt>
          <c:dPt>
            <c:idx val="1"/>
            <c:invertIfNegative val="0"/>
            <c:bubble3D val="0"/>
            <c:spPr>
              <a:solidFill>
                <a:srgbClr val="E95100"/>
              </a:solidFill>
              <a:ln>
                <a:solidFill>
                  <a:srgbClr val="F52D1F"/>
                </a:solidFill>
              </a:ln>
              <a:effectLst/>
            </c:spPr>
            <c:extLst>
              <c:ext xmlns:c16="http://schemas.microsoft.com/office/drawing/2014/chart" uri="{C3380CC4-5D6E-409C-BE32-E72D297353CC}">
                <c16:uniqueId val="{00000000-74D9-4B28-8813-77B9AB1683B9}"/>
              </c:ext>
            </c:extLst>
          </c:dPt>
          <c:dPt>
            <c:idx val="2"/>
            <c:invertIfNegative val="0"/>
            <c:bubble3D val="0"/>
            <c:spPr>
              <a:solidFill>
                <a:srgbClr val="E95100"/>
              </a:solidFill>
              <a:ln>
                <a:noFill/>
              </a:ln>
              <a:effectLst/>
            </c:spPr>
            <c:extLst>
              <c:ext xmlns:c16="http://schemas.microsoft.com/office/drawing/2014/chart" uri="{C3380CC4-5D6E-409C-BE32-E72D297353CC}">
                <c16:uniqueId val="{00000007-C5F4-4809-A447-39B9406EB23E}"/>
              </c:ext>
            </c:extLst>
          </c:dPt>
          <c:dPt>
            <c:idx val="3"/>
            <c:invertIfNegative val="0"/>
            <c:bubble3D val="0"/>
            <c:spPr>
              <a:solidFill>
                <a:srgbClr val="E95100"/>
              </a:solidFill>
              <a:ln>
                <a:solidFill>
                  <a:srgbClr val="E95100"/>
                </a:solidFill>
              </a:ln>
              <a:effectLst/>
            </c:spPr>
            <c:extLst>
              <c:ext xmlns:c16="http://schemas.microsoft.com/office/drawing/2014/chart" uri="{C3380CC4-5D6E-409C-BE32-E72D297353CC}">
                <c16:uniqueId val="{00000001-74D9-4B28-8813-77B9AB1683B9}"/>
              </c:ext>
            </c:extLst>
          </c:dPt>
          <c:dPt>
            <c:idx val="4"/>
            <c:invertIfNegative val="0"/>
            <c:bubble3D val="0"/>
            <c:spPr>
              <a:solidFill>
                <a:srgbClr val="E95100"/>
              </a:solidFill>
              <a:ln>
                <a:noFill/>
              </a:ln>
              <a:effectLst/>
            </c:spPr>
            <c:extLst>
              <c:ext xmlns:c16="http://schemas.microsoft.com/office/drawing/2014/chart" uri="{C3380CC4-5D6E-409C-BE32-E72D297353CC}">
                <c16:uniqueId val="{00000008-C5F4-4809-A447-39B9406EB23E}"/>
              </c:ext>
            </c:extLst>
          </c:dPt>
          <c:dPt>
            <c:idx val="5"/>
            <c:invertIfNegative val="0"/>
            <c:bubble3D val="0"/>
            <c:spPr>
              <a:solidFill>
                <a:srgbClr val="E95100"/>
              </a:solidFill>
              <a:ln>
                <a:solidFill>
                  <a:srgbClr val="E95100"/>
                </a:solidFill>
              </a:ln>
              <a:effectLst/>
            </c:spPr>
            <c:extLst>
              <c:ext xmlns:c16="http://schemas.microsoft.com/office/drawing/2014/chart" uri="{C3380CC4-5D6E-409C-BE32-E72D297353CC}">
                <c16:uniqueId val="{00000002-74D9-4B28-8813-77B9AB1683B9}"/>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2016</c:v>
                </c:pt>
                <c:pt idx="1">
                  <c:v>2020</c:v>
                </c:pt>
                <c:pt idx="2">
                  <c:v>2024</c:v>
                </c:pt>
              </c:numCache>
            </c:numRef>
          </c:cat>
          <c:val>
            <c:numRef>
              <c:f>Sheet1!$B$2:$B$4</c:f>
              <c:numCache>
                <c:formatCode>General</c:formatCode>
                <c:ptCount val="3"/>
                <c:pt idx="0">
                  <c:v>286991</c:v>
                </c:pt>
                <c:pt idx="1">
                  <c:v>544697</c:v>
                </c:pt>
                <c:pt idx="2">
                  <c:v>593609</c:v>
                </c:pt>
              </c:numCache>
            </c:numRef>
          </c:val>
          <c:extLst>
            <c:ext xmlns:c16="http://schemas.microsoft.com/office/drawing/2014/chart" uri="{C3380CC4-5D6E-409C-BE32-E72D297353CC}">
              <c16:uniqueId val="{00000000-F05F-4BA9-9952-C0DDF9EB1260}"/>
            </c:ext>
          </c:extLst>
        </c:ser>
        <c:dLbls>
          <c:showLegendKey val="0"/>
          <c:showVal val="0"/>
          <c:showCatName val="0"/>
          <c:showSerName val="0"/>
          <c:showPercent val="0"/>
          <c:showBubbleSize val="0"/>
        </c:dLbls>
        <c:gapWidth val="219"/>
        <c:overlap val="-27"/>
        <c:axId val="391428144"/>
        <c:axId val="391426704"/>
      </c:barChart>
      <c:catAx>
        <c:axId val="391428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1426704"/>
        <c:crosses val="autoZero"/>
        <c:auto val="1"/>
        <c:lblAlgn val="ctr"/>
        <c:lblOffset val="100"/>
        <c:noMultiLvlLbl val="0"/>
      </c:catAx>
      <c:valAx>
        <c:axId val="391426704"/>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914281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2016-24 </a:t>
            </a:r>
            <a:r>
              <a:rPr lang="en-US" baseline="0" dirty="0"/>
              <a:t> Primary Hispanic Voter Trend</a:t>
            </a:r>
          </a:p>
          <a:p>
            <a:pPr>
              <a:defRPr/>
            </a:pPr>
            <a:r>
              <a:rPr lang="en-US" baseline="0" dirty="0"/>
              <a:t>(2024 Projected )</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2916666666666665E-2"/>
          <c:y val="0.45585308356037391"/>
          <c:w val="0.95416666666666672"/>
          <c:h val="0.44649209385772909"/>
        </c:manualLayout>
      </c:layout>
      <c:barChart>
        <c:barDir val="col"/>
        <c:grouping val="clustered"/>
        <c:varyColors val="0"/>
        <c:ser>
          <c:idx val="0"/>
          <c:order val="0"/>
          <c:tx>
            <c:strRef>
              <c:f>Sheet1!$B$1</c:f>
              <c:strCache>
                <c:ptCount val="1"/>
                <c:pt idx="0">
                  <c:v>Series 1</c:v>
                </c:pt>
              </c:strCache>
            </c:strRef>
          </c:tx>
          <c:spPr>
            <a:solidFill>
              <a:srgbClr val="E95100"/>
            </a:solidFill>
            <a:ln>
              <a:noFill/>
            </a:ln>
            <a:effectLst/>
          </c:spPr>
          <c:invertIfNegative val="0"/>
          <c:dPt>
            <c:idx val="0"/>
            <c:invertIfNegative val="0"/>
            <c:bubble3D val="0"/>
            <c:spPr>
              <a:solidFill>
                <a:srgbClr val="E95100"/>
              </a:solidFill>
              <a:ln>
                <a:noFill/>
              </a:ln>
              <a:effectLst/>
            </c:spPr>
            <c:extLst>
              <c:ext xmlns:c16="http://schemas.microsoft.com/office/drawing/2014/chart" uri="{C3380CC4-5D6E-409C-BE32-E72D297353CC}">
                <c16:uniqueId val="{00000006-C5F4-4809-A447-39B9406EB23E}"/>
              </c:ext>
            </c:extLst>
          </c:dPt>
          <c:dPt>
            <c:idx val="1"/>
            <c:invertIfNegative val="0"/>
            <c:bubble3D val="0"/>
            <c:spPr>
              <a:solidFill>
                <a:srgbClr val="E95100"/>
              </a:solidFill>
              <a:ln>
                <a:solidFill>
                  <a:srgbClr val="F52D1F"/>
                </a:solidFill>
              </a:ln>
              <a:effectLst/>
            </c:spPr>
            <c:extLst>
              <c:ext xmlns:c16="http://schemas.microsoft.com/office/drawing/2014/chart" uri="{C3380CC4-5D6E-409C-BE32-E72D297353CC}">
                <c16:uniqueId val="{00000000-74D9-4B28-8813-77B9AB1683B9}"/>
              </c:ext>
            </c:extLst>
          </c:dPt>
          <c:dPt>
            <c:idx val="2"/>
            <c:invertIfNegative val="0"/>
            <c:bubble3D val="0"/>
            <c:spPr>
              <a:solidFill>
                <a:srgbClr val="E95100"/>
              </a:solidFill>
              <a:ln>
                <a:noFill/>
              </a:ln>
              <a:effectLst/>
            </c:spPr>
            <c:extLst>
              <c:ext xmlns:c16="http://schemas.microsoft.com/office/drawing/2014/chart" uri="{C3380CC4-5D6E-409C-BE32-E72D297353CC}">
                <c16:uniqueId val="{00000007-C5F4-4809-A447-39B9406EB23E}"/>
              </c:ext>
            </c:extLst>
          </c:dPt>
          <c:dPt>
            <c:idx val="3"/>
            <c:invertIfNegative val="0"/>
            <c:bubble3D val="0"/>
            <c:spPr>
              <a:solidFill>
                <a:srgbClr val="E95100"/>
              </a:solidFill>
              <a:ln>
                <a:solidFill>
                  <a:srgbClr val="E95100"/>
                </a:solidFill>
              </a:ln>
              <a:effectLst/>
            </c:spPr>
            <c:extLst>
              <c:ext xmlns:c16="http://schemas.microsoft.com/office/drawing/2014/chart" uri="{C3380CC4-5D6E-409C-BE32-E72D297353CC}">
                <c16:uniqueId val="{00000001-74D9-4B28-8813-77B9AB1683B9}"/>
              </c:ext>
            </c:extLst>
          </c:dPt>
          <c:dPt>
            <c:idx val="4"/>
            <c:invertIfNegative val="0"/>
            <c:bubble3D val="0"/>
            <c:spPr>
              <a:solidFill>
                <a:srgbClr val="E95100"/>
              </a:solidFill>
              <a:ln>
                <a:noFill/>
              </a:ln>
              <a:effectLst/>
            </c:spPr>
            <c:extLst>
              <c:ext xmlns:c16="http://schemas.microsoft.com/office/drawing/2014/chart" uri="{C3380CC4-5D6E-409C-BE32-E72D297353CC}">
                <c16:uniqueId val="{00000008-C5F4-4809-A447-39B9406EB23E}"/>
              </c:ext>
            </c:extLst>
          </c:dPt>
          <c:dPt>
            <c:idx val="5"/>
            <c:invertIfNegative val="0"/>
            <c:bubble3D val="0"/>
            <c:spPr>
              <a:solidFill>
                <a:srgbClr val="E95100"/>
              </a:solidFill>
              <a:ln>
                <a:solidFill>
                  <a:srgbClr val="E95100"/>
                </a:solidFill>
              </a:ln>
              <a:effectLst/>
            </c:spPr>
            <c:extLst>
              <c:ext xmlns:c16="http://schemas.microsoft.com/office/drawing/2014/chart" uri="{C3380CC4-5D6E-409C-BE32-E72D297353CC}">
                <c16:uniqueId val="{00000002-74D9-4B28-8813-77B9AB1683B9}"/>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2016</c:v>
                </c:pt>
                <c:pt idx="1">
                  <c:v>2020</c:v>
                </c:pt>
                <c:pt idx="2">
                  <c:v>2024</c:v>
                </c:pt>
              </c:numCache>
            </c:numRef>
          </c:cat>
          <c:val>
            <c:numRef>
              <c:f>Sheet1!$B$2:$B$4</c:f>
              <c:numCache>
                <c:formatCode>General</c:formatCode>
                <c:ptCount val="3"/>
                <c:pt idx="0">
                  <c:v>152147</c:v>
                </c:pt>
                <c:pt idx="1">
                  <c:v>293058</c:v>
                </c:pt>
                <c:pt idx="2">
                  <c:v>280118</c:v>
                </c:pt>
              </c:numCache>
            </c:numRef>
          </c:val>
          <c:extLst>
            <c:ext xmlns:c16="http://schemas.microsoft.com/office/drawing/2014/chart" uri="{C3380CC4-5D6E-409C-BE32-E72D297353CC}">
              <c16:uniqueId val="{00000000-F05F-4BA9-9952-C0DDF9EB1260}"/>
            </c:ext>
          </c:extLst>
        </c:ser>
        <c:dLbls>
          <c:showLegendKey val="0"/>
          <c:showVal val="0"/>
          <c:showCatName val="0"/>
          <c:showSerName val="0"/>
          <c:showPercent val="0"/>
          <c:showBubbleSize val="0"/>
        </c:dLbls>
        <c:gapWidth val="219"/>
        <c:overlap val="-27"/>
        <c:axId val="391428144"/>
        <c:axId val="391426704"/>
      </c:barChart>
      <c:catAx>
        <c:axId val="391428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1426704"/>
        <c:crosses val="autoZero"/>
        <c:auto val="1"/>
        <c:lblAlgn val="ctr"/>
        <c:lblOffset val="100"/>
        <c:noMultiLvlLbl val="0"/>
      </c:catAx>
      <c:valAx>
        <c:axId val="391426704"/>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914281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2016-24 </a:t>
            </a:r>
            <a:r>
              <a:rPr lang="en-US" baseline="0" dirty="0"/>
              <a:t> Primary Hispanic Voter Trend</a:t>
            </a:r>
          </a:p>
          <a:p>
            <a:pPr>
              <a:defRPr/>
            </a:pPr>
            <a:r>
              <a:rPr lang="en-US" baseline="0" dirty="0"/>
              <a:t>(2024 Projected )</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2916666666666665E-2"/>
          <c:y val="0.32470862245684845"/>
          <c:w val="0.95416666666666672"/>
          <c:h val="0.57763655496125454"/>
        </c:manualLayout>
      </c:layout>
      <c:barChart>
        <c:barDir val="col"/>
        <c:grouping val="clustered"/>
        <c:varyColors val="0"/>
        <c:ser>
          <c:idx val="0"/>
          <c:order val="0"/>
          <c:tx>
            <c:strRef>
              <c:f>Sheet1!$B$1</c:f>
              <c:strCache>
                <c:ptCount val="1"/>
                <c:pt idx="0">
                  <c:v>Series 1</c:v>
                </c:pt>
              </c:strCache>
            </c:strRef>
          </c:tx>
          <c:spPr>
            <a:solidFill>
              <a:srgbClr val="E95100"/>
            </a:solidFill>
            <a:ln>
              <a:noFill/>
            </a:ln>
            <a:effectLst/>
          </c:spPr>
          <c:invertIfNegative val="0"/>
          <c:dPt>
            <c:idx val="0"/>
            <c:invertIfNegative val="0"/>
            <c:bubble3D val="0"/>
            <c:spPr>
              <a:solidFill>
                <a:srgbClr val="E95100"/>
              </a:solidFill>
              <a:ln>
                <a:noFill/>
              </a:ln>
              <a:effectLst/>
            </c:spPr>
            <c:extLst>
              <c:ext xmlns:c16="http://schemas.microsoft.com/office/drawing/2014/chart" uri="{C3380CC4-5D6E-409C-BE32-E72D297353CC}">
                <c16:uniqueId val="{00000006-C5F4-4809-A447-39B9406EB23E}"/>
              </c:ext>
            </c:extLst>
          </c:dPt>
          <c:dPt>
            <c:idx val="1"/>
            <c:invertIfNegative val="0"/>
            <c:bubble3D val="0"/>
            <c:spPr>
              <a:solidFill>
                <a:srgbClr val="E95100"/>
              </a:solidFill>
              <a:ln>
                <a:solidFill>
                  <a:srgbClr val="F52D1F"/>
                </a:solidFill>
              </a:ln>
              <a:effectLst/>
            </c:spPr>
            <c:extLst>
              <c:ext xmlns:c16="http://schemas.microsoft.com/office/drawing/2014/chart" uri="{C3380CC4-5D6E-409C-BE32-E72D297353CC}">
                <c16:uniqueId val="{00000000-74D9-4B28-8813-77B9AB1683B9}"/>
              </c:ext>
            </c:extLst>
          </c:dPt>
          <c:dPt>
            <c:idx val="2"/>
            <c:invertIfNegative val="0"/>
            <c:bubble3D val="0"/>
            <c:spPr>
              <a:solidFill>
                <a:srgbClr val="E95100"/>
              </a:solidFill>
              <a:ln>
                <a:noFill/>
              </a:ln>
              <a:effectLst/>
            </c:spPr>
            <c:extLst>
              <c:ext xmlns:c16="http://schemas.microsoft.com/office/drawing/2014/chart" uri="{C3380CC4-5D6E-409C-BE32-E72D297353CC}">
                <c16:uniqueId val="{00000007-C5F4-4809-A447-39B9406EB23E}"/>
              </c:ext>
            </c:extLst>
          </c:dPt>
          <c:dPt>
            <c:idx val="3"/>
            <c:invertIfNegative val="0"/>
            <c:bubble3D val="0"/>
            <c:spPr>
              <a:solidFill>
                <a:srgbClr val="E95100"/>
              </a:solidFill>
              <a:ln>
                <a:solidFill>
                  <a:srgbClr val="E95100"/>
                </a:solidFill>
              </a:ln>
              <a:effectLst/>
            </c:spPr>
            <c:extLst>
              <c:ext xmlns:c16="http://schemas.microsoft.com/office/drawing/2014/chart" uri="{C3380CC4-5D6E-409C-BE32-E72D297353CC}">
                <c16:uniqueId val="{00000001-74D9-4B28-8813-77B9AB1683B9}"/>
              </c:ext>
            </c:extLst>
          </c:dPt>
          <c:dPt>
            <c:idx val="4"/>
            <c:invertIfNegative val="0"/>
            <c:bubble3D val="0"/>
            <c:spPr>
              <a:solidFill>
                <a:srgbClr val="E95100"/>
              </a:solidFill>
              <a:ln>
                <a:noFill/>
              </a:ln>
              <a:effectLst/>
            </c:spPr>
            <c:extLst>
              <c:ext xmlns:c16="http://schemas.microsoft.com/office/drawing/2014/chart" uri="{C3380CC4-5D6E-409C-BE32-E72D297353CC}">
                <c16:uniqueId val="{00000008-C5F4-4809-A447-39B9406EB23E}"/>
              </c:ext>
            </c:extLst>
          </c:dPt>
          <c:dPt>
            <c:idx val="5"/>
            <c:invertIfNegative val="0"/>
            <c:bubble3D val="0"/>
            <c:spPr>
              <a:solidFill>
                <a:srgbClr val="E95100"/>
              </a:solidFill>
              <a:ln>
                <a:solidFill>
                  <a:srgbClr val="E95100"/>
                </a:solidFill>
              </a:ln>
              <a:effectLst/>
            </c:spPr>
            <c:extLst>
              <c:ext xmlns:c16="http://schemas.microsoft.com/office/drawing/2014/chart" uri="{C3380CC4-5D6E-409C-BE32-E72D297353CC}">
                <c16:uniqueId val="{00000002-74D9-4B28-8813-77B9AB1683B9}"/>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2016</c:v>
                </c:pt>
                <c:pt idx="1">
                  <c:v>2020</c:v>
                </c:pt>
                <c:pt idx="2">
                  <c:v>2024</c:v>
                </c:pt>
              </c:numCache>
            </c:numRef>
          </c:cat>
          <c:val>
            <c:numRef>
              <c:f>Sheet1!$B$2:$B$4</c:f>
              <c:numCache>
                <c:formatCode>General</c:formatCode>
                <c:ptCount val="3"/>
                <c:pt idx="0">
                  <c:v>48527</c:v>
                </c:pt>
                <c:pt idx="1">
                  <c:v>91485</c:v>
                </c:pt>
                <c:pt idx="2">
                  <c:v>110371</c:v>
                </c:pt>
              </c:numCache>
            </c:numRef>
          </c:val>
          <c:extLst>
            <c:ext xmlns:c16="http://schemas.microsoft.com/office/drawing/2014/chart" uri="{C3380CC4-5D6E-409C-BE32-E72D297353CC}">
              <c16:uniqueId val="{00000000-F05F-4BA9-9952-C0DDF9EB1260}"/>
            </c:ext>
          </c:extLst>
        </c:ser>
        <c:dLbls>
          <c:showLegendKey val="0"/>
          <c:showVal val="0"/>
          <c:showCatName val="0"/>
          <c:showSerName val="0"/>
          <c:showPercent val="0"/>
          <c:showBubbleSize val="0"/>
        </c:dLbls>
        <c:gapWidth val="219"/>
        <c:overlap val="-27"/>
        <c:axId val="391428144"/>
        <c:axId val="391426704"/>
      </c:barChart>
      <c:catAx>
        <c:axId val="391428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1426704"/>
        <c:crosses val="autoZero"/>
        <c:auto val="1"/>
        <c:lblAlgn val="ctr"/>
        <c:lblOffset val="100"/>
        <c:noMultiLvlLbl val="0"/>
      </c:catAx>
      <c:valAx>
        <c:axId val="391426704"/>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914281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2016-24 </a:t>
            </a:r>
            <a:r>
              <a:rPr lang="en-US" baseline="0" dirty="0"/>
              <a:t> Primary Hispanic Voter Trend</a:t>
            </a:r>
          </a:p>
          <a:p>
            <a:pPr>
              <a:defRPr/>
            </a:pPr>
            <a:r>
              <a:rPr lang="en-US" baseline="0" dirty="0"/>
              <a:t>(2024 Projected )</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2916666666666665E-2"/>
          <c:y val="0.32470862245684845"/>
          <c:w val="0.95416666666666672"/>
          <c:h val="0.57763655496125454"/>
        </c:manualLayout>
      </c:layout>
      <c:barChart>
        <c:barDir val="col"/>
        <c:grouping val="clustered"/>
        <c:varyColors val="0"/>
        <c:ser>
          <c:idx val="0"/>
          <c:order val="0"/>
          <c:tx>
            <c:strRef>
              <c:f>Sheet1!$B$1</c:f>
              <c:strCache>
                <c:ptCount val="1"/>
                <c:pt idx="0">
                  <c:v>Series 1</c:v>
                </c:pt>
              </c:strCache>
            </c:strRef>
          </c:tx>
          <c:spPr>
            <a:solidFill>
              <a:srgbClr val="E95100"/>
            </a:solidFill>
            <a:ln>
              <a:noFill/>
            </a:ln>
            <a:effectLst/>
          </c:spPr>
          <c:invertIfNegative val="0"/>
          <c:dPt>
            <c:idx val="0"/>
            <c:invertIfNegative val="0"/>
            <c:bubble3D val="0"/>
            <c:spPr>
              <a:solidFill>
                <a:srgbClr val="E95100"/>
              </a:solidFill>
              <a:ln>
                <a:noFill/>
              </a:ln>
              <a:effectLst/>
            </c:spPr>
            <c:extLst>
              <c:ext xmlns:c16="http://schemas.microsoft.com/office/drawing/2014/chart" uri="{C3380CC4-5D6E-409C-BE32-E72D297353CC}">
                <c16:uniqueId val="{00000006-C5F4-4809-A447-39B9406EB23E}"/>
              </c:ext>
            </c:extLst>
          </c:dPt>
          <c:dPt>
            <c:idx val="1"/>
            <c:invertIfNegative val="0"/>
            <c:bubble3D val="0"/>
            <c:spPr>
              <a:solidFill>
                <a:srgbClr val="E95100"/>
              </a:solidFill>
              <a:ln>
                <a:solidFill>
                  <a:srgbClr val="F52D1F"/>
                </a:solidFill>
              </a:ln>
              <a:effectLst/>
            </c:spPr>
            <c:extLst>
              <c:ext xmlns:c16="http://schemas.microsoft.com/office/drawing/2014/chart" uri="{C3380CC4-5D6E-409C-BE32-E72D297353CC}">
                <c16:uniqueId val="{00000000-74D9-4B28-8813-77B9AB1683B9}"/>
              </c:ext>
            </c:extLst>
          </c:dPt>
          <c:dPt>
            <c:idx val="2"/>
            <c:invertIfNegative val="0"/>
            <c:bubble3D val="0"/>
            <c:spPr>
              <a:solidFill>
                <a:srgbClr val="E95100"/>
              </a:solidFill>
              <a:ln>
                <a:noFill/>
              </a:ln>
              <a:effectLst/>
            </c:spPr>
            <c:extLst>
              <c:ext xmlns:c16="http://schemas.microsoft.com/office/drawing/2014/chart" uri="{C3380CC4-5D6E-409C-BE32-E72D297353CC}">
                <c16:uniqueId val="{00000007-C5F4-4809-A447-39B9406EB23E}"/>
              </c:ext>
            </c:extLst>
          </c:dPt>
          <c:dPt>
            <c:idx val="3"/>
            <c:invertIfNegative val="0"/>
            <c:bubble3D val="0"/>
            <c:spPr>
              <a:solidFill>
                <a:srgbClr val="E95100"/>
              </a:solidFill>
              <a:ln>
                <a:solidFill>
                  <a:srgbClr val="E95100"/>
                </a:solidFill>
              </a:ln>
              <a:effectLst/>
            </c:spPr>
            <c:extLst>
              <c:ext xmlns:c16="http://schemas.microsoft.com/office/drawing/2014/chart" uri="{C3380CC4-5D6E-409C-BE32-E72D297353CC}">
                <c16:uniqueId val="{00000001-74D9-4B28-8813-77B9AB1683B9}"/>
              </c:ext>
            </c:extLst>
          </c:dPt>
          <c:dPt>
            <c:idx val="4"/>
            <c:invertIfNegative val="0"/>
            <c:bubble3D val="0"/>
            <c:spPr>
              <a:solidFill>
                <a:srgbClr val="E95100"/>
              </a:solidFill>
              <a:ln>
                <a:noFill/>
              </a:ln>
              <a:effectLst/>
            </c:spPr>
            <c:extLst>
              <c:ext xmlns:c16="http://schemas.microsoft.com/office/drawing/2014/chart" uri="{C3380CC4-5D6E-409C-BE32-E72D297353CC}">
                <c16:uniqueId val="{00000008-C5F4-4809-A447-39B9406EB23E}"/>
              </c:ext>
            </c:extLst>
          </c:dPt>
          <c:dPt>
            <c:idx val="5"/>
            <c:invertIfNegative val="0"/>
            <c:bubble3D val="0"/>
            <c:spPr>
              <a:solidFill>
                <a:srgbClr val="E95100"/>
              </a:solidFill>
              <a:ln>
                <a:solidFill>
                  <a:srgbClr val="E95100"/>
                </a:solidFill>
              </a:ln>
              <a:effectLst/>
            </c:spPr>
            <c:extLst>
              <c:ext xmlns:c16="http://schemas.microsoft.com/office/drawing/2014/chart" uri="{C3380CC4-5D6E-409C-BE32-E72D297353CC}">
                <c16:uniqueId val="{00000002-74D9-4B28-8813-77B9AB1683B9}"/>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2016</c:v>
                </c:pt>
                <c:pt idx="1">
                  <c:v>2020</c:v>
                </c:pt>
                <c:pt idx="2">
                  <c:v>2024</c:v>
                </c:pt>
              </c:numCache>
            </c:numRef>
          </c:cat>
          <c:val>
            <c:numRef>
              <c:f>Sheet1!$B$2:$B$4</c:f>
              <c:numCache>
                <c:formatCode>General</c:formatCode>
                <c:ptCount val="3"/>
                <c:pt idx="0">
                  <c:v>40126</c:v>
                </c:pt>
                <c:pt idx="1">
                  <c:v>75912</c:v>
                </c:pt>
                <c:pt idx="2">
                  <c:v>98100</c:v>
                </c:pt>
              </c:numCache>
            </c:numRef>
          </c:val>
          <c:extLst>
            <c:ext xmlns:c16="http://schemas.microsoft.com/office/drawing/2014/chart" uri="{C3380CC4-5D6E-409C-BE32-E72D297353CC}">
              <c16:uniqueId val="{00000000-F05F-4BA9-9952-C0DDF9EB1260}"/>
            </c:ext>
          </c:extLst>
        </c:ser>
        <c:dLbls>
          <c:showLegendKey val="0"/>
          <c:showVal val="0"/>
          <c:showCatName val="0"/>
          <c:showSerName val="0"/>
          <c:showPercent val="0"/>
          <c:showBubbleSize val="0"/>
        </c:dLbls>
        <c:gapWidth val="219"/>
        <c:overlap val="-27"/>
        <c:axId val="391428144"/>
        <c:axId val="391426704"/>
      </c:barChart>
      <c:catAx>
        <c:axId val="391428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1426704"/>
        <c:crosses val="autoZero"/>
        <c:auto val="1"/>
        <c:lblAlgn val="ctr"/>
        <c:lblOffset val="100"/>
        <c:noMultiLvlLbl val="0"/>
      </c:catAx>
      <c:valAx>
        <c:axId val="391426704"/>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914281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2016-24 </a:t>
            </a:r>
            <a:r>
              <a:rPr lang="en-US" baseline="0" dirty="0"/>
              <a:t> Primary Hispanic Voter Trend</a:t>
            </a:r>
          </a:p>
          <a:p>
            <a:pPr>
              <a:defRPr/>
            </a:pPr>
            <a:r>
              <a:rPr lang="en-US" baseline="0" dirty="0"/>
              <a:t>(2024 Projected )</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2916666666666665E-2"/>
          <c:y val="0.29675822341696295"/>
          <c:w val="0.95416666666666672"/>
          <c:h val="0.60738015257418798"/>
        </c:manualLayout>
      </c:layout>
      <c:barChart>
        <c:barDir val="col"/>
        <c:grouping val="clustered"/>
        <c:varyColors val="0"/>
        <c:ser>
          <c:idx val="0"/>
          <c:order val="0"/>
          <c:tx>
            <c:strRef>
              <c:f>Sheet1!$B$1</c:f>
              <c:strCache>
                <c:ptCount val="1"/>
                <c:pt idx="0">
                  <c:v>Series 1</c:v>
                </c:pt>
              </c:strCache>
            </c:strRef>
          </c:tx>
          <c:spPr>
            <a:solidFill>
              <a:srgbClr val="E95100"/>
            </a:solidFill>
            <a:ln>
              <a:noFill/>
            </a:ln>
            <a:effectLst/>
          </c:spPr>
          <c:invertIfNegative val="0"/>
          <c:dPt>
            <c:idx val="0"/>
            <c:invertIfNegative val="0"/>
            <c:bubble3D val="0"/>
            <c:spPr>
              <a:solidFill>
                <a:srgbClr val="E95100"/>
              </a:solidFill>
              <a:ln>
                <a:noFill/>
              </a:ln>
              <a:effectLst/>
            </c:spPr>
            <c:extLst>
              <c:ext xmlns:c16="http://schemas.microsoft.com/office/drawing/2014/chart" uri="{C3380CC4-5D6E-409C-BE32-E72D297353CC}">
                <c16:uniqueId val="{00000006-C5F4-4809-A447-39B9406EB23E}"/>
              </c:ext>
            </c:extLst>
          </c:dPt>
          <c:dPt>
            <c:idx val="1"/>
            <c:invertIfNegative val="0"/>
            <c:bubble3D val="0"/>
            <c:spPr>
              <a:solidFill>
                <a:srgbClr val="E95100"/>
              </a:solidFill>
              <a:ln>
                <a:solidFill>
                  <a:srgbClr val="F52D1F"/>
                </a:solidFill>
              </a:ln>
              <a:effectLst/>
            </c:spPr>
            <c:extLst>
              <c:ext xmlns:c16="http://schemas.microsoft.com/office/drawing/2014/chart" uri="{C3380CC4-5D6E-409C-BE32-E72D297353CC}">
                <c16:uniqueId val="{00000000-74D9-4B28-8813-77B9AB1683B9}"/>
              </c:ext>
            </c:extLst>
          </c:dPt>
          <c:dPt>
            <c:idx val="2"/>
            <c:invertIfNegative val="0"/>
            <c:bubble3D val="0"/>
            <c:spPr>
              <a:solidFill>
                <a:srgbClr val="E95100"/>
              </a:solidFill>
              <a:ln>
                <a:noFill/>
              </a:ln>
              <a:effectLst/>
            </c:spPr>
            <c:extLst>
              <c:ext xmlns:c16="http://schemas.microsoft.com/office/drawing/2014/chart" uri="{C3380CC4-5D6E-409C-BE32-E72D297353CC}">
                <c16:uniqueId val="{00000007-C5F4-4809-A447-39B9406EB23E}"/>
              </c:ext>
            </c:extLst>
          </c:dPt>
          <c:dPt>
            <c:idx val="3"/>
            <c:invertIfNegative val="0"/>
            <c:bubble3D val="0"/>
            <c:spPr>
              <a:solidFill>
                <a:srgbClr val="E95100"/>
              </a:solidFill>
              <a:ln>
                <a:solidFill>
                  <a:srgbClr val="E95100"/>
                </a:solidFill>
              </a:ln>
              <a:effectLst/>
            </c:spPr>
            <c:extLst>
              <c:ext xmlns:c16="http://schemas.microsoft.com/office/drawing/2014/chart" uri="{C3380CC4-5D6E-409C-BE32-E72D297353CC}">
                <c16:uniqueId val="{00000001-74D9-4B28-8813-77B9AB1683B9}"/>
              </c:ext>
            </c:extLst>
          </c:dPt>
          <c:dPt>
            <c:idx val="4"/>
            <c:invertIfNegative val="0"/>
            <c:bubble3D val="0"/>
            <c:spPr>
              <a:solidFill>
                <a:srgbClr val="E95100"/>
              </a:solidFill>
              <a:ln>
                <a:noFill/>
              </a:ln>
              <a:effectLst/>
            </c:spPr>
            <c:extLst>
              <c:ext xmlns:c16="http://schemas.microsoft.com/office/drawing/2014/chart" uri="{C3380CC4-5D6E-409C-BE32-E72D297353CC}">
                <c16:uniqueId val="{00000008-C5F4-4809-A447-39B9406EB23E}"/>
              </c:ext>
            </c:extLst>
          </c:dPt>
          <c:dPt>
            <c:idx val="5"/>
            <c:invertIfNegative val="0"/>
            <c:bubble3D val="0"/>
            <c:spPr>
              <a:solidFill>
                <a:srgbClr val="E95100"/>
              </a:solidFill>
              <a:ln>
                <a:solidFill>
                  <a:srgbClr val="E95100"/>
                </a:solidFill>
              </a:ln>
              <a:effectLst/>
            </c:spPr>
            <c:extLst>
              <c:ext xmlns:c16="http://schemas.microsoft.com/office/drawing/2014/chart" uri="{C3380CC4-5D6E-409C-BE32-E72D297353CC}">
                <c16:uniqueId val="{00000002-74D9-4B28-8813-77B9AB1683B9}"/>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2016</c:v>
                </c:pt>
                <c:pt idx="1">
                  <c:v>2020</c:v>
                </c:pt>
                <c:pt idx="2">
                  <c:v>2024</c:v>
                </c:pt>
              </c:numCache>
            </c:numRef>
          </c:cat>
          <c:val>
            <c:numRef>
              <c:f>Sheet1!$B$2:$B$4</c:f>
              <c:numCache>
                <c:formatCode>General</c:formatCode>
                <c:ptCount val="3"/>
                <c:pt idx="0">
                  <c:v>11625</c:v>
                </c:pt>
                <c:pt idx="1">
                  <c:v>74422</c:v>
                </c:pt>
                <c:pt idx="2">
                  <c:v>90678</c:v>
                </c:pt>
              </c:numCache>
            </c:numRef>
          </c:val>
          <c:extLst>
            <c:ext xmlns:c16="http://schemas.microsoft.com/office/drawing/2014/chart" uri="{C3380CC4-5D6E-409C-BE32-E72D297353CC}">
              <c16:uniqueId val="{00000000-F05F-4BA9-9952-C0DDF9EB1260}"/>
            </c:ext>
          </c:extLst>
        </c:ser>
        <c:dLbls>
          <c:showLegendKey val="0"/>
          <c:showVal val="0"/>
          <c:showCatName val="0"/>
          <c:showSerName val="0"/>
          <c:showPercent val="0"/>
          <c:showBubbleSize val="0"/>
        </c:dLbls>
        <c:gapWidth val="219"/>
        <c:overlap val="-27"/>
        <c:axId val="391428144"/>
        <c:axId val="391426704"/>
      </c:barChart>
      <c:catAx>
        <c:axId val="391428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1426704"/>
        <c:crosses val="autoZero"/>
        <c:auto val="1"/>
        <c:lblAlgn val="ctr"/>
        <c:lblOffset val="100"/>
        <c:noMultiLvlLbl val="0"/>
      </c:catAx>
      <c:valAx>
        <c:axId val="391426704"/>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914281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2016-24 </a:t>
            </a:r>
            <a:r>
              <a:rPr lang="en-US" baseline="0" dirty="0"/>
              <a:t> Primary Hispanic Voter Trend</a:t>
            </a:r>
          </a:p>
          <a:p>
            <a:pPr>
              <a:defRPr/>
            </a:pPr>
            <a:r>
              <a:rPr lang="en-US" baseline="0" dirty="0"/>
              <a:t>(2024 Projected )</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2916666666666665E-2"/>
          <c:y val="0.32470862245684845"/>
          <c:w val="0.95416666666666672"/>
          <c:h val="0.57763655496125454"/>
        </c:manualLayout>
      </c:layout>
      <c:barChart>
        <c:barDir val="col"/>
        <c:grouping val="clustered"/>
        <c:varyColors val="0"/>
        <c:ser>
          <c:idx val="0"/>
          <c:order val="0"/>
          <c:tx>
            <c:strRef>
              <c:f>Sheet1!$B$1</c:f>
              <c:strCache>
                <c:ptCount val="1"/>
                <c:pt idx="0">
                  <c:v>Series 1</c:v>
                </c:pt>
              </c:strCache>
            </c:strRef>
          </c:tx>
          <c:spPr>
            <a:solidFill>
              <a:srgbClr val="E95100"/>
            </a:solidFill>
            <a:ln>
              <a:noFill/>
            </a:ln>
            <a:effectLst/>
          </c:spPr>
          <c:invertIfNegative val="0"/>
          <c:dPt>
            <c:idx val="0"/>
            <c:invertIfNegative val="0"/>
            <c:bubble3D val="0"/>
            <c:spPr>
              <a:solidFill>
                <a:srgbClr val="E95100"/>
              </a:solidFill>
              <a:ln>
                <a:noFill/>
              </a:ln>
              <a:effectLst/>
            </c:spPr>
            <c:extLst>
              <c:ext xmlns:c16="http://schemas.microsoft.com/office/drawing/2014/chart" uri="{C3380CC4-5D6E-409C-BE32-E72D297353CC}">
                <c16:uniqueId val="{00000006-C5F4-4809-A447-39B9406EB23E}"/>
              </c:ext>
            </c:extLst>
          </c:dPt>
          <c:dPt>
            <c:idx val="1"/>
            <c:invertIfNegative val="0"/>
            <c:bubble3D val="0"/>
            <c:spPr>
              <a:solidFill>
                <a:srgbClr val="E95100"/>
              </a:solidFill>
              <a:ln>
                <a:solidFill>
                  <a:srgbClr val="F52D1F"/>
                </a:solidFill>
              </a:ln>
              <a:effectLst/>
            </c:spPr>
            <c:extLst>
              <c:ext xmlns:c16="http://schemas.microsoft.com/office/drawing/2014/chart" uri="{C3380CC4-5D6E-409C-BE32-E72D297353CC}">
                <c16:uniqueId val="{00000000-74D9-4B28-8813-77B9AB1683B9}"/>
              </c:ext>
            </c:extLst>
          </c:dPt>
          <c:dPt>
            <c:idx val="2"/>
            <c:invertIfNegative val="0"/>
            <c:bubble3D val="0"/>
            <c:spPr>
              <a:solidFill>
                <a:srgbClr val="E95100"/>
              </a:solidFill>
              <a:ln>
                <a:noFill/>
              </a:ln>
              <a:effectLst/>
            </c:spPr>
            <c:extLst>
              <c:ext xmlns:c16="http://schemas.microsoft.com/office/drawing/2014/chart" uri="{C3380CC4-5D6E-409C-BE32-E72D297353CC}">
                <c16:uniqueId val="{00000007-C5F4-4809-A447-39B9406EB23E}"/>
              </c:ext>
            </c:extLst>
          </c:dPt>
          <c:dPt>
            <c:idx val="3"/>
            <c:invertIfNegative val="0"/>
            <c:bubble3D val="0"/>
            <c:spPr>
              <a:solidFill>
                <a:srgbClr val="E95100"/>
              </a:solidFill>
              <a:ln>
                <a:solidFill>
                  <a:srgbClr val="E95100"/>
                </a:solidFill>
              </a:ln>
              <a:effectLst/>
            </c:spPr>
            <c:extLst>
              <c:ext xmlns:c16="http://schemas.microsoft.com/office/drawing/2014/chart" uri="{C3380CC4-5D6E-409C-BE32-E72D297353CC}">
                <c16:uniqueId val="{00000001-74D9-4B28-8813-77B9AB1683B9}"/>
              </c:ext>
            </c:extLst>
          </c:dPt>
          <c:dPt>
            <c:idx val="4"/>
            <c:invertIfNegative val="0"/>
            <c:bubble3D val="0"/>
            <c:spPr>
              <a:solidFill>
                <a:srgbClr val="E95100"/>
              </a:solidFill>
              <a:ln>
                <a:noFill/>
              </a:ln>
              <a:effectLst/>
            </c:spPr>
            <c:extLst>
              <c:ext xmlns:c16="http://schemas.microsoft.com/office/drawing/2014/chart" uri="{C3380CC4-5D6E-409C-BE32-E72D297353CC}">
                <c16:uniqueId val="{00000008-C5F4-4809-A447-39B9406EB23E}"/>
              </c:ext>
            </c:extLst>
          </c:dPt>
          <c:dPt>
            <c:idx val="5"/>
            <c:invertIfNegative val="0"/>
            <c:bubble3D val="0"/>
            <c:spPr>
              <a:solidFill>
                <a:srgbClr val="E95100"/>
              </a:solidFill>
              <a:ln>
                <a:solidFill>
                  <a:srgbClr val="E95100"/>
                </a:solidFill>
              </a:ln>
              <a:effectLst/>
            </c:spPr>
            <c:extLst>
              <c:ext xmlns:c16="http://schemas.microsoft.com/office/drawing/2014/chart" uri="{C3380CC4-5D6E-409C-BE32-E72D297353CC}">
                <c16:uniqueId val="{00000002-74D9-4B28-8813-77B9AB1683B9}"/>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2016</c:v>
                </c:pt>
                <c:pt idx="1">
                  <c:v>2020</c:v>
                </c:pt>
                <c:pt idx="2">
                  <c:v>2024</c:v>
                </c:pt>
              </c:numCache>
            </c:numRef>
          </c:cat>
          <c:val>
            <c:numRef>
              <c:f>Sheet1!$B$2:$B$4</c:f>
              <c:numCache>
                <c:formatCode>General</c:formatCode>
                <c:ptCount val="3"/>
                <c:pt idx="0">
                  <c:v>7761</c:v>
                </c:pt>
                <c:pt idx="1">
                  <c:v>59969</c:v>
                </c:pt>
                <c:pt idx="2">
                  <c:v>69521</c:v>
                </c:pt>
              </c:numCache>
            </c:numRef>
          </c:val>
          <c:extLst>
            <c:ext xmlns:c16="http://schemas.microsoft.com/office/drawing/2014/chart" uri="{C3380CC4-5D6E-409C-BE32-E72D297353CC}">
              <c16:uniqueId val="{00000000-F05F-4BA9-9952-C0DDF9EB1260}"/>
            </c:ext>
          </c:extLst>
        </c:ser>
        <c:dLbls>
          <c:showLegendKey val="0"/>
          <c:showVal val="0"/>
          <c:showCatName val="0"/>
          <c:showSerName val="0"/>
          <c:showPercent val="0"/>
          <c:showBubbleSize val="0"/>
        </c:dLbls>
        <c:gapWidth val="219"/>
        <c:overlap val="-27"/>
        <c:axId val="391428144"/>
        <c:axId val="391426704"/>
      </c:barChart>
      <c:catAx>
        <c:axId val="391428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1426704"/>
        <c:crosses val="autoZero"/>
        <c:auto val="1"/>
        <c:lblAlgn val="ctr"/>
        <c:lblOffset val="100"/>
        <c:noMultiLvlLbl val="0"/>
      </c:catAx>
      <c:valAx>
        <c:axId val="391426704"/>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914281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2016-24 </a:t>
            </a:r>
            <a:r>
              <a:rPr lang="en-US" baseline="0" dirty="0"/>
              <a:t> Primary Hispanic Voter Trend</a:t>
            </a:r>
          </a:p>
          <a:p>
            <a:pPr>
              <a:defRPr/>
            </a:pPr>
            <a:r>
              <a:rPr lang="en-US" baseline="0" dirty="0"/>
              <a:t>(2024 Projected )</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2916666666666665E-2"/>
          <c:y val="0.24953441582951555"/>
          <c:w val="0.95416666666666672"/>
          <c:h val="0.65281099256519748"/>
        </c:manualLayout>
      </c:layout>
      <c:barChart>
        <c:barDir val="col"/>
        <c:grouping val="clustered"/>
        <c:varyColors val="0"/>
        <c:ser>
          <c:idx val="0"/>
          <c:order val="0"/>
          <c:tx>
            <c:strRef>
              <c:f>Sheet1!$B$1</c:f>
              <c:strCache>
                <c:ptCount val="1"/>
                <c:pt idx="0">
                  <c:v>Series 1</c:v>
                </c:pt>
              </c:strCache>
            </c:strRef>
          </c:tx>
          <c:spPr>
            <a:solidFill>
              <a:srgbClr val="E95100"/>
            </a:solidFill>
            <a:ln>
              <a:noFill/>
            </a:ln>
            <a:effectLst/>
          </c:spPr>
          <c:invertIfNegative val="0"/>
          <c:dPt>
            <c:idx val="0"/>
            <c:invertIfNegative val="0"/>
            <c:bubble3D val="0"/>
            <c:spPr>
              <a:solidFill>
                <a:srgbClr val="E95100"/>
              </a:solidFill>
              <a:ln>
                <a:noFill/>
              </a:ln>
              <a:effectLst/>
            </c:spPr>
            <c:extLst>
              <c:ext xmlns:c16="http://schemas.microsoft.com/office/drawing/2014/chart" uri="{C3380CC4-5D6E-409C-BE32-E72D297353CC}">
                <c16:uniqueId val="{00000006-C5F4-4809-A447-39B9406EB23E}"/>
              </c:ext>
            </c:extLst>
          </c:dPt>
          <c:dPt>
            <c:idx val="1"/>
            <c:invertIfNegative val="0"/>
            <c:bubble3D val="0"/>
            <c:spPr>
              <a:solidFill>
                <a:srgbClr val="E95100"/>
              </a:solidFill>
              <a:ln>
                <a:solidFill>
                  <a:srgbClr val="F52D1F"/>
                </a:solidFill>
              </a:ln>
              <a:effectLst/>
            </c:spPr>
            <c:extLst>
              <c:ext xmlns:c16="http://schemas.microsoft.com/office/drawing/2014/chart" uri="{C3380CC4-5D6E-409C-BE32-E72D297353CC}">
                <c16:uniqueId val="{00000000-74D9-4B28-8813-77B9AB1683B9}"/>
              </c:ext>
            </c:extLst>
          </c:dPt>
          <c:dPt>
            <c:idx val="2"/>
            <c:invertIfNegative val="0"/>
            <c:bubble3D val="0"/>
            <c:spPr>
              <a:solidFill>
                <a:srgbClr val="E95100"/>
              </a:solidFill>
              <a:ln>
                <a:noFill/>
              </a:ln>
              <a:effectLst/>
            </c:spPr>
            <c:extLst>
              <c:ext xmlns:c16="http://schemas.microsoft.com/office/drawing/2014/chart" uri="{C3380CC4-5D6E-409C-BE32-E72D297353CC}">
                <c16:uniqueId val="{00000007-C5F4-4809-A447-39B9406EB23E}"/>
              </c:ext>
            </c:extLst>
          </c:dPt>
          <c:dPt>
            <c:idx val="3"/>
            <c:invertIfNegative val="0"/>
            <c:bubble3D val="0"/>
            <c:spPr>
              <a:solidFill>
                <a:srgbClr val="E95100"/>
              </a:solidFill>
              <a:ln>
                <a:solidFill>
                  <a:srgbClr val="E95100"/>
                </a:solidFill>
              </a:ln>
              <a:effectLst/>
            </c:spPr>
            <c:extLst>
              <c:ext xmlns:c16="http://schemas.microsoft.com/office/drawing/2014/chart" uri="{C3380CC4-5D6E-409C-BE32-E72D297353CC}">
                <c16:uniqueId val="{00000001-74D9-4B28-8813-77B9AB1683B9}"/>
              </c:ext>
            </c:extLst>
          </c:dPt>
          <c:dPt>
            <c:idx val="4"/>
            <c:invertIfNegative val="0"/>
            <c:bubble3D val="0"/>
            <c:spPr>
              <a:solidFill>
                <a:srgbClr val="E95100"/>
              </a:solidFill>
              <a:ln>
                <a:noFill/>
              </a:ln>
              <a:effectLst/>
            </c:spPr>
            <c:extLst>
              <c:ext xmlns:c16="http://schemas.microsoft.com/office/drawing/2014/chart" uri="{C3380CC4-5D6E-409C-BE32-E72D297353CC}">
                <c16:uniqueId val="{00000008-C5F4-4809-A447-39B9406EB23E}"/>
              </c:ext>
            </c:extLst>
          </c:dPt>
          <c:dPt>
            <c:idx val="5"/>
            <c:invertIfNegative val="0"/>
            <c:bubble3D val="0"/>
            <c:spPr>
              <a:solidFill>
                <a:srgbClr val="E95100"/>
              </a:solidFill>
              <a:ln>
                <a:solidFill>
                  <a:srgbClr val="E95100"/>
                </a:solidFill>
              </a:ln>
              <a:effectLst/>
            </c:spPr>
            <c:extLst>
              <c:ext xmlns:c16="http://schemas.microsoft.com/office/drawing/2014/chart" uri="{C3380CC4-5D6E-409C-BE32-E72D297353CC}">
                <c16:uniqueId val="{00000002-74D9-4B28-8813-77B9AB1683B9}"/>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2016</c:v>
                </c:pt>
                <c:pt idx="1">
                  <c:v>2020</c:v>
                </c:pt>
                <c:pt idx="2">
                  <c:v>2024</c:v>
                </c:pt>
              </c:numCache>
            </c:numRef>
          </c:cat>
          <c:val>
            <c:numRef>
              <c:f>Sheet1!$B$2:$B$4</c:f>
              <c:numCache>
                <c:formatCode>General</c:formatCode>
                <c:ptCount val="3"/>
                <c:pt idx="0">
                  <c:v>275343</c:v>
                </c:pt>
                <c:pt idx="1">
                  <c:v>186644</c:v>
                </c:pt>
                <c:pt idx="2">
                  <c:v>260942</c:v>
                </c:pt>
              </c:numCache>
            </c:numRef>
          </c:val>
          <c:extLst>
            <c:ext xmlns:c16="http://schemas.microsoft.com/office/drawing/2014/chart" uri="{C3380CC4-5D6E-409C-BE32-E72D297353CC}">
              <c16:uniqueId val="{00000000-F05F-4BA9-9952-C0DDF9EB1260}"/>
            </c:ext>
          </c:extLst>
        </c:ser>
        <c:dLbls>
          <c:showLegendKey val="0"/>
          <c:showVal val="0"/>
          <c:showCatName val="0"/>
          <c:showSerName val="0"/>
          <c:showPercent val="0"/>
          <c:showBubbleSize val="0"/>
        </c:dLbls>
        <c:gapWidth val="219"/>
        <c:overlap val="-27"/>
        <c:axId val="391428144"/>
        <c:axId val="391426704"/>
      </c:barChart>
      <c:catAx>
        <c:axId val="391428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1426704"/>
        <c:crosses val="autoZero"/>
        <c:auto val="1"/>
        <c:lblAlgn val="ctr"/>
        <c:lblOffset val="100"/>
        <c:noMultiLvlLbl val="0"/>
      </c:catAx>
      <c:valAx>
        <c:axId val="391426704"/>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914281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2016-24 </a:t>
            </a:r>
            <a:r>
              <a:rPr lang="en-US" baseline="0" dirty="0"/>
              <a:t> Primary Hispanic Voter Trend</a:t>
            </a:r>
          </a:p>
          <a:p>
            <a:pPr>
              <a:defRPr/>
            </a:pPr>
            <a:r>
              <a:rPr lang="en-US" baseline="0" dirty="0"/>
              <a:t>(2024 Projected )</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2916666666666665E-2"/>
          <c:y val="0.29791084470023588"/>
          <c:w val="0.95416666666666672"/>
          <c:h val="0.60443456369447701"/>
        </c:manualLayout>
      </c:layout>
      <c:barChart>
        <c:barDir val="col"/>
        <c:grouping val="clustered"/>
        <c:varyColors val="0"/>
        <c:ser>
          <c:idx val="0"/>
          <c:order val="0"/>
          <c:tx>
            <c:strRef>
              <c:f>Sheet1!$B$1</c:f>
              <c:strCache>
                <c:ptCount val="1"/>
                <c:pt idx="0">
                  <c:v>Series 1</c:v>
                </c:pt>
              </c:strCache>
            </c:strRef>
          </c:tx>
          <c:spPr>
            <a:solidFill>
              <a:srgbClr val="E95100"/>
            </a:solidFill>
            <a:ln>
              <a:noFill/>
            </a:ln>
            <a:effectLst/>
          </c:spPr>
          <c:invertIfNegative val="0"/>
          <c:dPt>
            <c:idx val="0"/>
            <c:invertIfNegative val="0"/>
            <c:bubble3D val="0"/>
            <c:spPr>
              <a:solidFill>
                <a:srgbClr val="E95100"/>
              </a:solidFill>
              <a:ln>
                <a:noFill/>
              </a:ln>
              <a:effectLst/>
            </c:spPr>
            <c:extLst>
              <c:ext xmlns:c16="http://schemas.microsoft.com/office/drawing/2014/chart" uri="{C3380CC4-5D6E-409C-BE32-E72D297353CC}">
                <c16:uniqueId val="{00000006-C5F4-4809-A447-39B9406EB23E}"/>
              </c:ext>
            </c:extLst>
          </c:dPt>
          <c:dPt>
            <c:idx val="1"/>
            <c:invertIfNegative val="0"/>
            <c:bubble3D val="0"/>
            <c:spPr>
              <a:solidFill>
                <a:srgbClr val="E95100"/>
              </a:solidFill>
              <a:ln>
                <a:solidFill>
                  <a:srgbClr val="F52D1F"/>
                </a:solidFill>
              </a:ln>
              <a:effectLst/>
            </c:spPr>
            <c:extLst>
              <c:ext xmlns:c16="http://schemas.microsoft.com/office/drawing/2014/chart" uri="{C3380CC4-5D6E-409C-BE32-E72D297353CC}">
                <c16:uniqueId val="{00000000-74D9-4B28-8813-77B9AB1683B9}"/>
              </c:ext>
            </c:extLst>
          </c:dPt>
          <c:dPt>
            <c:idx val="2"/>
            <c:invertIfNegative val="0"/>
            <c:bubble3D val="0"/>
            <c:spPr>
              <a:solidFill>
                <a:srgbClr val="E95100"/>
              </a:solidFill>
              <a:ln>
                <a:noFill/>
              </a:ln>
              <a:effectLst/>
            </c:spPr>
            <c:extLst>
              <c:ext xmlns:c16="http://schemas.microsoft.com/office/drawing/2014/chart" uri="{C3380CC4-5D6E-409C-BE32-E72D297353CC}">
                <c16:uniqueId val="{00000007-C5F4-4809-A447-39B9406EB23E}"/>
              </c:ext>
            </c:extLst>
          </c:dPt>
          <c:dPt>
            <c:idx val="3"/>
            <c:invertIfNegative val="0"/>
            <c:bubble3D val="0"/>
            <c:spPr>
              <a:solidFill>
                <a:srgbClr val="E95100"/>
              </a:solidFill>
              <a:ln>
                <a:solidFill>
                  <a:srgbClr val="E95100"/>
                </a:solidFill>
              </a:ln>
              <a:effectLst/>
            </c:spPr>
            <c:extLst>
              <c:ext xmlns:c16="http://schemas.microsoft.com/office/drawing/2014/chart" uri="{C3380CC4-5D6E-409C-BE32-E72D297353CC}">
                <c16:uniqueId val="{00000001-74D9-4B28-8813-77B9AB1683B9}"/>
              </c:ext>
            </c:extLst>
          </c:dPt>
          <c:dPt>
            <c:idx val="4"/>
            <c:invertIfNegative val="0"/>
            <c:bubble3D val="0"/>
            <c:spPr>
              <a:solidFill>
                <a:srgbClr val="E95100"/>
              </a:solidFill>
              <a:ln>
                <a:noFill/>
              </a:ln>
              <a:effectLst/>
            </c:spPr>
            <c:extLst>
              <c:ext xmlns:c16="http://schemas.microsoft.com/office/drawing/2014/chart" uri="{C3380CC4-5D6E-409C-BE32-E72D297353CC}">
                <c16:uniqueId val="{00000008-C5F4-4809-A447-39B9406EB23E}"/>
              </c:ext>
            </c:extLst>
          </c:dPt>
          <c:dPt>
            <c:idx val="5"/>
            <c:invertIfNegative val="0"/>
            <c:bubble3D val="0"/>
            <c:spPr>
              <a:solidFill>
                <a:srgbClr val="E95100"/>
              </a:solidFill>
              <a:ln>
                <a:solidFill>
                  <a:srgbClr val="E95100"/>
                </a:solidFill>
              </a:ln>
              <a:effectLst/>
            </c:spPr>
            <c:extLst>
              <c:ext xmlns:c16="http://schemas.microsoft.com/office/drawing/2014/chart" uri="{C3380CC4-5D6E-409C-BE32-E72D297353CC}">
                <c16:uniqueId val="{00000002-74D9-4B28-8813-77B9AB1683B9}"/>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2016</c:v>
                </c:pt>
                <c:pt idx="1">
                  <c:v>2020</c:v>
                </c:pt>
                <c:pt idx="2">
                  <c:v>2024</c:v>
                </c:pt>
              </c:numCache>
            </c:numRef>
          </c:cat>
          <c:val>
            <c:numRef>
              <c:f>Sheet1!$B$2:$B$4</c:f>
              <c:numCache>
                <c:formatCode>General</c:formatCode>
                <c:ptCount val="3"/>
                <c:pt idx="0">
                  <c:v>257733</c:v>
                </c:pt>
                <c:pt idx="1">
                  <c:v>174047</c:v>
                </c:pt>
                <c:pt idx="2">
                  <c:v>239906</c:v>
                </c:pt>
              </c:numCache>
            </c:numRef>
          </c:val>
          <c:extLst>
            <c:ext xmlns:c16="http://schemas.microsoft.com/office/drawing/2014/chart" uri="{C3380CC4-5D6E-409C-BE32-E72D297353CC}">
              <c16:uniqueId val="{00000000-F05F-4BA9-9952-C0DDF9EB1260}"/>
            </c:ext>
          </c:extLst>
        </c:ser>
        <c:dLbls>
          <c:showLegendKey val="0"/>
          <c:showVal val="0"/>
          <c:showCatName val="0"/>
          <c:showSerName val="0"/>
          <c:showPercent val="0"/>
          <c:showBubbleSize val="0"/>
        </c:dLbls>
        <c:gapWidth val="219"/>
        <c:overlap val="-27"/>
        <c:axId val="391428144"/>
        <c:axId val="391426704"/>
      </c:barChart>
      <c:catAx>
        <c:axId val="391428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1426704"/>
        <c:crosses val="autoZero"/>
        <c:auto val="1"/>
        <c:lblAlgn val="ctr"/>
        <c:lblOffset val="100"/>
        <c:noMultiLvlLbl val="0"/>
      </c:catAx>
      <c:valAx>
        <c:axId val="391426704"/>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914281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2016-24 </a:t>
            </a:r>
            <a:r>
              <a:rPr lang="en-US" baseline="0" dirty="0"/>
              <a:t> Primary Hispanic Voter Trend</a:t>
            </a:r>
          </a:p>
          <a:p>
            <a:pPr>
              <a:defRPr/>
            </a:pPr>
            <a:r>
              <a:rPr lang="en-US" baseline="0" dirty="0"/>
              <a:t>(2024 Projected )</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95100"/>
            </a:solidFill>
            <a:ln>
              <a:noFill/>
            </a:ln>
            <a:effectLst/>
          </c:spPr>
          <c:invertIfNegative val="0"/>
          <c:dPt>
            <c:idx val="0"/>
            <c:invertIfNegative val="0"/>
            <c:bubble3D val="0"/>
            <c:spPr>
              <a:solidFill>
                <a:srgbClr val="E95100"/>
              </a:solidFill>
              <a:ln>
                <a:noFill/>
              </a:ln>
              <a:effectLst/>
            </c:spPr>
            <c:extLst>
              <c:ext xmlns:c16="http://schemas.microsoft.com/office/drawing/2014/chart" uri="{C3380CC4-5D6E-409C-BE32-E72D297353CC}">
                <c16:uniqueId val="{00000006-C5F4-4809-A447-39B9406EB23E}"/>
              </c:ext>
            </c:extLst>
          </c:dPt>
          <c:dPt>
            <c:idx val="1"/>
            <c:invertIfNegative val="0"/>
            <c:bubble3D val="0"/>
            <c:spPr>
              <a:solidFill>
                <a:srgbClr val="E95100"/>
              </a:solidFill>
              <a:ln>
                <a:solidFill>
                  <a:srgbClr val="F52D1F"/>
                </a:solidFill>
              </a:ln>
              <a:effectLst/>
            </c:spPr>
            <c:extLst>
              <c:ext xmlns:c16="http://schemas.microsoft.com/office/drawing/2014/chart" uri="{C3380CC4-5D6E-409C-BE32-E72D297353CC}">
                <c16:uniqueId val="{00000000-74D9-4B28-8813-77B9AB1683B9}"/>
              </c:ext>
            </c:extLst>
          </c:dPt>
          <c:dPt>
            <c:idx val="2"/>
            <c:invertIfNegative val="0"/>
            <c:bubble3D val="0"/>
            <c:spPr>
              <a:solidFill>
                <a:srgbClr val="E95100"/>
              </a:solidFill>
              <a:ln>
                <a:noFill/>
              </a:ln>
              <a:effectLst/>
            </c:spPr>
            <c:extLst>
              <c:ext xmlns:c16="http://schemas.microsoft.com/office/drawing/2014/chart" uri="{C3380CC4-5D6E-409C-BE32-E72D297353CC}">
                <c16:uniqueId val="{00000007-C5F4-4809-A447-39B9406EB23E}"/>
              </c:ext>
            </c:extLst>
          </c:dPt>
          <c:dPt>
            <c:idx val="3"/>
            <c:invertIfNegative val="0"/>
            <c:bubble3D val="0"/>
            <c:spPr>
              <a:solidFill>
                <a:srgbClr val="E95100"/>
              </a:solidFill>
              <a:ln>
                <a:solidFill>
                  <a:srgbClr val="E95100"/>
                </a:solidFill>
              </a:ln>
              <a:effectLst/>
            </c:spPr>
            <c:extLst>
              <c:ext xmlns:c16="http://schemas.microsoft.com/office/drawing/2014/chart" uri="{C3380CC4-5D6E-409C-BE32-E72D297353CC}">
                <c16:uniqueId val="{00000001-74D9-4B28-8813-77B9AB1683B9}"/>
              </c:ext>
            </c:extLst>
          </c:dPt>
          <c:dPt>
            <c:idx val="4"/>
            <c:invertIfNegative val="0"/>
            <c:bubble3D val="0"/>
            <c:spPr>
              <a:solidFill>
                <a:srgbClr val="E95100"/>
              </a:solidFill>
              <a:ln>
                <a:noFill/>
              </a:ln>
              <a:effectLst/>
            </c:spPr>
            <c:extLst>
              <c:ext xmlns:c16="http://schemas.microsoft.com/office/drawing/2014/chart" uri="{C3380CC4-5D6E-409C-BE32-E72D297353CC}">
                <c16:uniqueId val="{00000008-C5F4-4809-A447-39B9406EB23E}"/>
              </c:ext>
            </c:extLst>
          </c:dPt>
          <c:dPt>
            <c:idx val="5"/>
            <c:invertIfNegative val="0"/>
            <c:bubble3D val="0"/>
            <c:spPr>
              <a:solidFill>
                <a:srgbClr val="E95100"/>
              </a:solidFill>
              <a:ln>
                <a:solidFill>
                  <a:srgbClr val="E95100"/>
                </a:solidFill>
              </a:ln>
              <a:effectLst/>
            </c:spPr>
            <c:extLst>
              <c:ext xmlns:c16="http://schemas.microsoft.com/office/drawing/2014/chart" uri="{C3380CC4-5D6E-409C-BE32-E72D297353CC}">
                <c16:uniqueId val="{00000002-74D9-4B28-8813-77B9AB1683B9}"/>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2016</c:v>
                </c:pt>
                <c:pt idx="1">
                  <c:v>2020</c:v>
                </c:pt>
                <c:pt idx="2">
                  <c:v>2024</c:v>
                </c:pt>
              </c:numCache>
            </c:numRef>
          </c:cat>
          <c:val>
            <c:numRef>
              <c:f>Sheet1!$B$2:$B$4</c:f>
              <c:numCache>
                <c:formatCode>General</c:formatCode>
                <c:ptCount val="3"/>
                <c:pt idx="0">
                  <c:v>92574</c:v>
                </c:pt>
                <c:pt idx="1">
                  <c:v>174141</c:v>
                </c:pt>
                <c:pt idx="2">
                  <c:v>208283</c:v>
                </c:pt>
              </c:numCache>
            </c:numRef>
          </c:val>
          <c:extLst>
            <c:ext xmlns:c16="http://schemas.microsoft.com/office/drawing/2014/chart" uri="{C3380CC4-5D6E-409C-BE32-E72D297353CC}">
              <c16:uniqueId val="{00000000-F05F-4BA9-9952-C0DDF9EB1260}"/>
            </c:ext>
          </c:extLst>
        </c:ser>
        <c:dLbls>
          <c:showLegendKey val="0"/>
          <c:showVal val="0"/>
          <c:showCatName val="0"/>
          <c:showSerName val="0"/>
          <c:showPercent val="0"/>
          <c:showBubbleSize val="0"/>
        </c:dLbls>
        <c:gapWidth val="219"/>
        <c:overlap val="-27"/>
        <c:axId val="391428144"/>
        <c:axId val="391426704"/>
      </c:barChart>
      <c:catAx>
        <c:axId val="391428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1426704"/>
        <c:crosses val="autoZero"/>
        <c:auto val="1"/>
        <c:lblAlgn val="ctr"/>
        <c:lblOffset val="100"/>
        <c:noMultiLvlLbl val="0"/>
      </c:catAx>
      <c:valAx>
        <c:axId val="391426704"/>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914281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2016-24 </a:t>
            </a:r>
            <a:r>
              <a:rPr lang="en-US" baseline="0" dirty="0"/>
              <a:t> Primary Hispanic Voter Trend</a:t>
            </a:r>
          </a:p>
          <a:p>
            <a:pPr>
              <a:defRPr/>
            </a:pPr>
            <a:r>
              <a:rPr lang="en-US" baseline="0" dirty="0"/>
              <a:t>(2024 Projected )</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2916666666666665E-2"/>
          <c:y val="0.29675822341696295"/>
          <c:w val="0.95416666666666672"/>
          <c:h val="0.60738015257418798"/>
        </c:manualLayout>
      </c:layout>
      <c:barChart>
        <c:barDir val="col"/>
        <c:grouping val="clustered"/>
        <c:varyColors val="0"/>
        <c:ser>
          <c:idx val="0"/>
          <c:order val="0"/>
          <c:tx>
            <c:strRef>
              <c:f>Sheet1!$B$1</c:f>
              <c:strCache>
                <c:ptCount val="1"/>
                <c:pt idx="0">
                  <c:v>Series 1</c:v>
                </c:pt>
              </c:strCache>
            </c:strRef>
          </c:tx>
          <c:spPr>
            <a:solidFill>
              <a:srgbClr val="E95100"/>
            </a:solidFill>
            <a:ln>
              <a:noFill/>
            </a:ln>
            <a:effectLst/>
          </c:spPr>
          <c:invertIfNegative val="0"/>
          <c:dPt>
            <c:idx val="0"/>
            <c:invertIfNegative val="0"/>
            <c:bubble3D val="0"/>
            <c:spPr>
              <a:solidFill>
                <a:srgbClr val="E95100"/>
              </a:solidFill>
              <a:ln>
                <a:noFill/>
              </a:ln>
              <a:effectLst/>
            </c:spPr>
            <c:extLst>
              <c:ext xmlns:c16="http://schemas.microsoft.com/office/drawing/2014/chart" uri="{C3380CC4-5D6E-409C-BE32-E72D297353CC}">
                <c16:uniqueId val="{00000006-C5F4-4809-A447-39B9406EB23E}"/>
              </c:ext>
            </c:extLst>
          </c:dPt>
          <c:dPt>
            <c:idx val="1"/>
            <c:invertIfNegative val="0"/>
            <c:bubble3D val="0"/>
            <c:spPr>
              <a:solidFill>
                <a:srgbClr val="E95100"/>
              </a:solidFill>
              <a:ln>
                <a:solidFill>
                  <a:srgbClr val="F52D1F"/>
                </a:solidFill>
              </a:ln>
              <a:effectLst/>
            </c:spPr>
            <c:extLst>
              <c:ext xmlns:c16="http://schemas.microsoft.com/office/drawing/2014/chart" uri="{C3380CC4-5D6E-409C-BE32-E72D297353CC}">
                <c16:uniqueId val="{00000000-74D9-4B28-8813-77B9AB1683B9}"/>
              </c:ext>
            </c:extLst>
          </c:dPt>
          <c:dPt>
            <c:idx val="2"/>
            <c:invertIfNegative val="0"/>
            <c:bubble3D val="0"/>
            <c:spPr>
              <a:solidFill>
                <a:srgbClr val="E95100"/>
              </a:solidFill>
              <a:ln>
                <a:noFill/>
              </a:ln>
              <a:effectLst/>
            </c:spPr>
            <c:extLst>
              <c:ext xmlns:c16="http://schemas.microsoft.com/office/drawing/2014/chart" uri="{C3380CC4-5D6E-409C-BE32-E72D297353CC}">
                <c16:uniqueId val="{00000007-C5F4-4809-A447-39B9406EB23E}"/>
              </c:ext>
            </c:extLst>
          </c:dPt>
          <c:dPt>
            <c:idx val="3"/>
            <c:invertIfNegative val="0"/>
            <c:bubble3D val="0"/>
            <c:spPr>
              <a:solidFill>
                <a:srgbClr val="E95100"/>
              </a:solidFill>
              <a:ln>
                <a:solidFill>
                  <a:srgbClr val="E95100"/>
                </a:solidFill>
              </a:ln>
              <a:effectLst/>
            </c:spPr>
            <c:extLst>
              <c:ext xmlns:c16="http://schemas.microsoft.com/office/drawing/2014/chart" uri="{C3380CC4-5D6E-409C-BE32-E72D297353CC}">
                <c16:uniqueId val="{00000001-74D9-4B28-8813-77B9AB1683B9}"/>
              </c:ext>
            </c:extLst>
          </c:dPt>
          <c:dPt>
            <c:idx val="4"/>
            <c:invertIfNegative val="0"/>
            <c:bubble3D val="0"/>
            <c:spPr>
              <a:solidFill>
                <a:srgbClr val="E95100"/>
              </a:solidFill>
              <a:ln>
                <a:noFill/>
              </a:ln>
              <a:effectLst/>
            </c:spPr>
            <c:extLst>
              <c:ext xmlns:c16="http://schemas.microsoft.com/office/drawing/2014/chart" uri="{C3380CC4-5D6E-409C-BE32-E72D297353CC}">
                <c16:uniqueId val="{00000008-C5F4-4809-A447-39B9406EB23E}"/>
              </c:ext>
            </c:extLst>
          </c:dPt>
          <c:dPt>
            <c:idx val="5"/>
            <c:invertIfNegative val="0"/>
            <c:bubble3D val="0"/>
            <c:spPr>
              <a:solidFill>
                <a:srgbClr val="E95100"/>
              </a:solidFill>
              <a:ln>
                <a:solidFill>
                  <a:srgbClr val="E95100"/>
                </a:solidFill>
              </a:ln>
              <a:effectLst/>
            </c:spPr>
            <c:extLst>
              <c:ext xmlns:c16="http://schemas.microsoft.com/office/drawing/2014/chart" uri="{C3380CC4-5D6E-409C-BE32-E72D297353CC}">
                <c16:uniqueId val="{00000002-74D9-4B28-8813-77B9AB1683B9}"/>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2016</c:v>
                </c:pt>
                <c:pt idx="1">
                  <c:v>2020</c:v>
                </c:pt>
                <c:pt idx="2">
                  <c:v>2024</c:v>
                </c:pt>
              </c:numCache>
            </c:numRef>
          </c:cat>
          <c:val>
            <c:numRef>
              <c:f>Sheet1!$B$2:$B$4</c:f>
              <c:numCache>
                <c:formatCode>General</c:formatCode>
                <c:ptCount val="3"/>
                <c:pt idx="0">
                  <c:v>16968</c:v>
                </c:pt>
                <c:pt idx="1">
                  <c:v>47193</c:v>
                </c:pt>
                <c:pt idx="2">
                  <c:v>83156</c:v>
                </c:pt>
              </c:numCache>
            </c:numRef>
          </c:val>
          <c:extLst>
            <c:ext xmlns:c16="http://schemas.microsoft.com/office/drawing/2014/chart" uri="{C3380CC4-5D6E-409C-BE32-E72D297353CC}">
              <c16:uniqueId val="{00000000-F05F-4BA9-9952-C0DDF9EB1260}"/>
            </c:ext>
          </c:extLst>
        </c:ser>
        <c:dLbls>
          <c:showLegendKey val="0"/>
          <c:showVal val="0"/>
          <c:showCatName val="0"/>
          <c:showSerName val="0"/>
          <c:showPercent val="0"/>
          <c:showBubbleSize val="0"/>
        </c:dLbls>
        <c:gapWidth val="219"/>
        <c:overlap val="-27"/>
        <c:axId val="391428144"/>
        <c:axId val="391426704"/>
      </c:barChart>
      <c:catAx>
        <c:axId val="391428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1426704"/>
        <c:crosses val="autoZero"/>
        <c:auto val="1"/>
        <c:lblAlgn val="ctr"/>
        <c:lblOffset val="100"/>
        <c:noMultiLvlLbl val="0"/>
      </c:catAx>
      <c:valAx>
        <c:axId val="391426704"/>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914281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2016-24 </a:t>
            </a:r>
            <a:r>
              <a:rPr lang="en-US" baseline="0" dirty="0"/>
              <a:t> Primary Hispanic Voter Trend</a:t>
            </a:r>
          </a:p>
          <a:p>
            <a:pPr>
              <a:defRPr/>
            </a:pPr>
            <a:r>
              <a:rPr lang="en-US" baseline="0" dirty="0"/>
              <a:t>(2024 Projected )</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2916666666666665E-2"/>
          <c:y val="0.29791084470023588"/>
          <c:w val="0.95416666666666672"/>
          <c:h val="0.60443456369447701"/>
        </c:manualLayout>
      </c:layout>
      <c:barChart>
        <c:barDir val="col"/>
        <c:grouping val="clustered"/>
        <c:varyColors val="0"/>
        <c:ser>
          <c:idx val="0"/>
          <c:order val="0"/>
          <c:tx>
            <c:strRef>
              <c:f>Sheet1!$B$1</c:f>
              <c:strCache>
                <c:ptCount val="1"/>
                <c:pt idx="0">
                  <c:v>Series 1</c:v>
                </c:pt>
              </c:strCache>
            </c:strRef>
          </c:tx>
          <c:spPr>
            <a:solidFill>
              <a:srgbClr val="E95100"/>
            </a:solidFill>
            <a:ln>
              <a:noFill/>
            </a:ln>
            <a:effectLst/>
          </c:spPr>
          <c:invertIfNegative val="0"/>
          <c:dPt>
            <c:idx val="0"/>
            <c:invertIfNegative val="0"/>
            <c:bubble3D val="0"/>
            <c:spPr>
              <a:solidFill>
                <a:srgbClr val="E95100"/>
              </a:solidFill>
              <a:ln>
                <a:noFill/>
              </a:ln>
              <a:effectLst/>
            </c:spPr>
            <c:extLst>
              <c:ext xmlns:c16="http://schemas.microsoft.com/office/drawing/2014/chart" uri="{C3380CC4-5D6E-409C-BE32-E72D297353CC}">
                <c16:uniqueId val="{00000006-C5F4-4809-A447-39B9406EB23E}"/>
              </c:ext>
            </c:extLst>
          </c:dPt>
          <c:dPt>
            <c:idx val="1"/>
            <c:invertIfNegative val="0"/>
            <c:bubble3D val="0"/>
            <c:spPr>
              <a:solidFill>
                <a:srgbClr val="E95100"/>
              </a:solidFill>
              <a:ln>
                <a:solidFill>
                  <a:srgbClr val="F52D1F"/>
                </a:solidFill>
              </a:ln>
              <a:effectLst/>
            </c:spPr>
            <c:extLst>
              <c:ext xmlns:c16="http://schemas.microsoft.com/office/drawing/2014/chart" uri="{C3380CC4-5D6E-409C-BE32-E72D297353CC}">
                <c16:uniqueId val="{00000000-74D9-4B28-8813-77B9AB1683B9}"/>
              </c:ext>
            </c:extLst>
          </c:dPt>
          <c:dPt>
            <c:idx val="2"/>
            <c:invertIfNegative val="0"/>
            <c:bubble3D val="0"/>
            <c:spPr>
              <a:solidFill>
                <a:srgbClr val="E95100"/>
              </a:solidFill>
              <a:ln>
                <a:noFill/>
              </a:ln>
              <a:effectLst/>
            </c:spPr>
            <c:extLst>
              <c:ext xmlns:c16="http://schemas.microsoft.com/office/drawing/2014/chart" uri="{C3380CC4-5D6E-409C-BE32-E72D297353CC}">
                <c16:uniqueId val="{00000007-C5F4-4809-A447-39B9406EB23E}"/>
              </c:ext>
            </c:extLst>
          </c:dPt>
          <c:dPt>
            <c:idx val="3"/>
            <c:invertIfNegative val="0"/>
            <c:bubble3D val="0"/>
            <c:spPr>
              <a:solidFill>
                <a:srgbClr val="E95100"/>
              </a:solidFill>
              <a:ln>
                <a:solidFill>
                  <a:srgbClr val="E95100"/>
                </a:solidFill>
              </a:ln>
              <a:effectLst/>
            </c:spPr>
            <c:extLst>
              <c:ext xmlns:c16="http://schemas.microsoft.com/office/drawing/2014/chart" uri="{C3380CC4-5D6E-409C-BE32-E72D297353CC}">
                <c16:uniqueId val="{00000001-74D9-4B28-8813-77B9AB1683B9}"/>
              </c:ext>
            </c:extLst>
          </c:dPt>
          <c:dPt>
            <c:idx val="4"/>
            <c:invertIfNegative val="0"/>
            <c:bubble3D val="0"/>
            <c:spPr>
              <a:solidFill>
                <a:srgbClr val="E95100"/>
              </a:solidFill>
              <a:ln>
                <a:noFill/>
              </a:ln>
              <a:effectLst/>
            </c:spPr>
            <c:extLst>
              <c:ext xmlns:c16="http://schemas.microsoft.com/office/drawing/2014/chart" uri="{C3380CC4-5D6E-409C-BE32-E72D297353CC}">
                <c16:uniqueId val="{00000008-C5F4-4809-A447-39B9406EB23E}"/>
              </c:ext>
            </c:extLst>
          </c:dPt>
          <c:dPt>
            <c:idx val="5"/>
            <c:invertIfNegative val="0"/>
            <c:bubble3D val="0"/>
            <c:spPr>
              <a:solidFill>
                <a:srgbClr val="E95100"/>
              </a:solidFill>
              <a:ln>
                <a:solidFill>
                  <a:srgbClr val="E95100"/>
                </a:solidFill>
              </a:ln>
              <a:effectLst/>
            </c:spPr>
            <c:extLst>
              <c:ext xmlns:c16="http://schemas.microsoft.com/office/drawing/2014/chart" uri="{C3380CC4-5D6E-409C-BE32-E72D297353CC}">
                <c16:uniqueId val="{00000002-74D9-4B28-8813-77B9AB1683B9}"/>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2016</c:v>
                </c:pt>
                <c:pt idx="1">
                  <c:v>2020</c:v>
                </c:pt>
                <c:pt idx="2">
                  <c:v>2024</c:v>
                </c:pt>
              </c:numCache>
            </c:numRef>
          </c:cat>
          <c:val>
            <c:numRef>
              <c:f>Sheet1!$B$2:$B$4</c:f>
              <c:numCache>
                <c:formatCode>General</c:formatCode>
                <c:ptCount val="3"/>
                <c:pt idx="0">
                  <c:v>13065</c:v>
                </c:pt>
                <c:pt idx="1">
                  <c:v>36925</c:v>
                </c:pt>
                <c:pt idx="2">
                  <c:v>62822</c:v>
                </c:pt>
              </c:numCache>
            </c:numRef>
          </c:val>
          <c:extLst>
            <c:ext xmlns:c16="http://schemas.microsoft.com/office/drawing/2014/chart" uri="{C3380CC4-5D6E-409C-BE32-E72D297353CC}">
              <c16:uniqueId val="{00000000-F05F-4BA9-9952-C0DDF9EB1260}"/>
            </c:ext>
          </c:extLst>
        </c:ser>
        <c:dLbls>
          <c:showLegendKey val="0"/>
          <c:showVal val="0"/>
          <c:showCatName val="0"/>
          <c:showSerName val="0"/>
          <c:showPercent val="0"/>
          <c:showBubbleSize val="0"/>
        </c:dLbls>
        <c:gapWidth val="219"/>
        <c:overlap val="-27"/>
        <c:axId val="391428144"/>
        <c:axId val="391426704"/>
      </c:barChart>
      <c:catAx>
        <c:axId val="391428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1426704"/>
        <c:crosses val="autoZero"/>
        <c:auto val="1"/>
        <c:lblAlgn val="ctr"/>
        <c:lblOffset val="100"/>
        <c:noMultiLvlLbl val="0"/>
      </c:catAx>
      <c:valAx>
        <c:axId val="391426704"/>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914281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2016-24 </a:t>
            </a:r>
            <a:r>
              <a:rPr lang="en-US" baseline="0" dirty="0"/>
              <a:t> Primary Hispanic Voter Trend</a:t>
            </a:r>
          </a:p>
          <a:p>
            <a:pPr>
              <a:defRPr/>
            </a:pPr>
            <a:r>
              <a:rPr lang="en-US" baseline="0" dirty="0"/>
              <a:t>(2024 Projected )</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2916666666666665E-2"/>
          <c:y val="0.421954448018242"/>
          <c:w val="0.95416666666666672"/>
          <c:h val="0.48218392797290893"/>
        </c:manualLayout>
      </c:layout>
      <c:barChart>
        <c:barDir val="col"/>
        <c:grouping val="clustered"/>
        <c:varyColors val="0"/>
        <c:ser>
          <c:idx val="0"/>
          <c:order val="0"/>
          <c:tx>
            <c:strRef>
              <c:f>Sheet1!$B$1</c:f>
              <c:strCache>
                <c:ptCount val="1"/>
                <c:pt idx="0">
                  <c:v>Series 1</c:v>
                </c:pt>
              </c:strCache>
            </c:strRef>
          </c:tx>
          <c:spPr>
            <a:solidFill>
              <a:srgbClr val="E95100"/>
            </a:solidFill>
            <a:ln>
              <a:noFill/>
            </a:ln>
            <a:effectLst/>
          </c:spPr>
          <c:invertIfNegative val="0"/>
          <c:dPt>
            <c:idx val="0"/>
            <c:invertIfNegative val="0"/>
            <c:bubble3D val="0"/>
            <c:spPr>
              <a:solidFill>
                <a:srgbClr val="E95100"/>
              </a:solidFill>
              <a:ln>
                <a:noFill/>
              </a:ln>
              <a:effectLst/>
            </c:spPr>
            <c:extLst>
              <c:ext xmlns:c16="http://schemas.microsoft.com/office/drawing/2014/chart" uri="{C3380CC4-5D6E-409C-BE32-E72D297353CC}">
                <c16:uniqueId val="{00000006-C5F4-4809-A447-39B9406EB23E}"/>
              </c:ext>
            </c:extLst>
          </c:dPt>
          <c:dPt>
            <c:idx val="1"/>
            <c:invertIfNegative val="0"/>
            <c:bubble3D val="0"/>
            <c:spPr>
              <a:solidFill>
                <a:srgbClr val="E95100"/>
              </a:solidFill>
              <a:ln>
                <a:solidFill>
                  <a:srgbClr val="F52D1F"/>
                </a:solidFill>
              </a:ln>
              <a:effectLst/>
            </c:spPr>
            <c:extLst>
              <c:ext xmlns:c16="http://schemas.microsoft.com/office/drawing/2014/chart" uri="{C3380CC4-5D6E-409C-BE32-E72D297353CC}">
                <c16:uniqueId val="{00000000-74D9-4B28-8813-77B9AB1683B9}"/>
              </c:ext>
            </c:extLst>
          </c:dPt>
          <c:dPt>
            <c:idx val="2"/>
            <c:invertIfNegative val="0"/>
            <c:bubble3D val="0"/>
            <c:spPr>
              <a:solidFill>
                <a:srgbClr val="E95100"/>
              </a:solidFill>
              <a:ln>
                <a:noFill/>
              </a:ln>
              <a:effectLst/>
            </c:spPr>
            <c:extLst>
              <c:ext xmlns:c16="http://schemas.microsoft.com/office/drawing/2014/chart" uri="{C3380CC4-5D6E-409C-BE32-E72D297353CC}">
                <c16:uniqueId val="{00000007-C5F4-4809-A447-39B9406EB23E}"/>
              </c:ext>
            </c:extLst>
          </c:dPt>
          <c:dPt>
            <c:idx val="3"/>
            <c:invertIfNegative val="0"/>
            <c:bubble3D val="0"/>
            <c:spPr>
              <a:solidFill>
                <a:srgbClr val="E95100"/>
              </a:solidFill>
              <a:ln>
                <a:solidFill>
                  <a:srgbClr val="E95100"/>
                </a:solidFill>
              </a:ln>
              <a:effectLst/>
            </c:spPr>
            <c:extLst>
              <c:ext xmlns:c16="http://schemas.microsoft.com/office/drawing/2014/chart" uri="{C3380CC4-5D6E-409C-BE32-E72D297353CC}">
                <c16:uniqueId val="{00000001-74D9-4B28-8813-77B9AB1683B9}"/>
              </c:ext>
            </c:extLst>
          </c:dPt>
          <c:dPt>
            <c:idx val="4"/>
            <c:invertIfNegative val="0"/>
            <c:bubble3D val="0"/>
            <c:spPr>
              <a:solidFill>
                <a:srgbClr val="E95100"/>
              </a:solidFill>
              <a:ln>
                <a:noFill/>
              </a:ln>
              <a:effectLst/>
            </c:spPr>
            <c:extLst>
              <c:ext xmlns:c16="http://schemas.microsoft.com/office/drawing/2014/chart" uri="{C3380CC4-5D6E-409C-BE32-E72D297353CC}">
                <c16:uniqueId val="{00000008-C5F4-4809-A447-39B9406EB23E}"/>
              </c:ext>
            </c:extLst>
          </c:dPt>
          <c:dPt>
            <c:idx val="5"/>
            <c:invertIfNegative val="0"/>
            <c:bubble3D val="0"/>
            <c:spPr>
              <a:solidFill>
                <a:srgbClr val="E95100"/>
              </a:solidFill>
              <a:ln>
                <a:solidFill>
                  <a:srgbClr val="E95100"/>
                </a:solidFill>
              </a:ln>
              <a:effectLst/>
            </c:spPr>
            <c:extLst>
              <c:ext xmlns:c16="http://schemas.microsoft.com/office/drawing/2014/chart" uri="{C3380CC4-5D6E-409C-BE32-E72D297353CC}">
                <c16:uniqueId val="{00000002-74D9-4B28-8813-77B9AB1683B9}"/>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2016</c:v>
                </c:pt>
                <c:pt idx="1">
                  <c:v>2020</c:v>
                </c:pt>
                <c:pt idx="2">
                  <c:v>2024</c:v>
                </c:pt>
              </c:numCache>
            </c:numRef>
          </c:cat>
          <c:val>
            <c:numRef>
              <c:f>Sheet1!$B$2:$B$4</c:f>
              <c:numCache>
                <c:formatCode>General</c:formatCode>
                <c:ptCount val="3"/>
                <c:pt idx="0">
                  <c:v>63429</c:v>
                </c:pt>
                <c:pt idx="1">
                  <c:v>200906</c:v>
                </c:pt>
                <c:pt idx="2">
                  <c:v>121874</c:v>
                </c:pt>
              </c:numCache>
            </c:numRef>
          </c:val>
          <c:extLst>
            <c:ext xmlns:c16="http://schemas.microsoft.com/office/drawing/2014/chart" uri="{C3380CC4-5D6E-409C-BE32-E72D297353CC}">
              <c16:uniqueId val="{00000000-F05F-4BA9-9952-C0DDF9EB1260}"/>
            </c:ext>
          </c:extLst>
        </c:ser>
        <c:dLbls>
          <c:showLegendKey val="0"/>
          <c:showVal val="0"/>
          <c:showCatName val="0"/>
          <c:showSerName val="0"/>
          <c:showPercent val="0"/>
          <c:showBubbleSize val="0"/>
        </c:dLbls>
        <c:gapWidth val="219"/>
        <c:overlap val="-27"/>
        <c:axId val="391428144"/>
        <c:axId val="391426704"/>
      </c:barChart>
      <c:catAx>
        <c:axId val="391428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1426704"/>
        <c:crosses val="autoZero"/>
        <c:auto val="1"/>
        <c:lblAlgn val="ctr"/>
        <c:lblOffset val="100"/>
        <c:noMultiLvlLbl val="0"/>
      </c:catAx>
      <c:valAx>
        <c:axId val="391426704"/>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914281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2016-24 </a:t>
            </a:r>
            <a:r>
              <a:rPr lang="en-US" baseline="0" dirty="0"/>
              <a:t> Primary Hispanic Voter Trend</a:t>
            </a:r>
          </a:p>
          <a:p>
            <a:pPr>
              <a:defRPr/>
            </a:pPr>
            <a:r>
              <a:rPr lang="en-US" baseline="0" dirty="0"/>
              <a:t>(2024 Projected )</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2916666666666665E-2"/>
          <c:y val="0.48262084584298609"/>
          <c:w val="0.95416666666666672"/>
          <c:h val="0.41972456255172685"/>
        </c:manualLayout>
      </c:layout>
      <c:barChart>
        <c:barDir val="col"/>
        <c:grouping val="clustered"/>
        <c:varyColors val="0"/>
        <c:ser>
          <c:idx val="0"/>
          <c:order val="0"/>
          <c:tx>
            <c:strRef>
              <c:f>Sheet1!$B$1</c:f>
              <c:strCache>
                <c:ptCount val="1"/>
                <c:pt idx="0">
                  <c:v>Series 1</c:v>
                </c:pt>
              </c:strCache>
            </c:strRef>
          </c:tx>
          <c:spPr>
            <a:solidFill>
              <a:srgbClr val="E95100"/>
            </a:solidFill>
            <a:ln>
              <a:noFill/>
            </a:ln>
            <a:effectLst/>
          </c:spPr>
          <c:invertIfNegative val="0"/>
          <c:dPt>
            <c:idx val="0"/>
            <c:invertIfNegative val="0"/>
            <c:bubble3D val="0"/>
            <c:spPr>
              <a:solidFill>
                <a:srgbClr val="E95100"/>
              </a:solidFill>
              <a:ln>
                <a:noFill/>
              </a:ln>
              <a:effectLst/>
            </c:spPr>
            <c:extLst>
              <c:ext xmlns:c16="http://schemas.microsoft.com/office/drawing/2014/chart" uri="{C3380CC4-5D6E-409C-BE32-E72D297353CC}">
                <c16:uniqueId val="{00000006-C5F4-4809-A447-39B9406EB23E}"/>
              </c:ext>
            </c:extLst>
          </c:dPt>
          <c:dPt>
            <c:idx val="1"/>
            <c:invertIfNegative val="0"/>
            <c:bubble3D val="0"/>
            <c:spPr>
              <a:solidFill>
                <a:srgbClr val="E95100"/>
              </a:solidFill>
              <a:ln>
                <a:solidFill>
                  <a:srgbClr val="F52D1F"/>
                </a:solidFill>
              </a:ln>
              <a:effectLst/>
            </c:spPr>
            <c:extLst>
              <c:ext xmlns:c16="http://schemas.microsoft.com/office/drawing/2014/chart" uri="{C3380CC4-5D6E-409C-BE32-E72D297353CC}">
                <c16:uniqueId val="{00000000-74D9-4B28-8813-77B9AB1683B9}"/>
              </c:ext>
            </c:extLst>
          </c:dPt>
          <c:dPt>
            <c:idx val="2"/>
            <c:invertIfNegative val="0"/>
            <c:bubble3D val="0"/>
            <c:spPr>
              <a:solidFill>
                <a:srgbClr val="E95100"/>
              </a:solidFill>
              <a:ln>
                <a:noFill/>
              </a:ln>
              <a:effectLst/>
            </c:spPr>
            <c:extLst>
              <c:ext xmlns:c16="http://schemas.microsoft.com/office/drawing/2014/chart" uri="{C3380CC4-5D6E-409C-BE32-E72D297353CC}">
                <c16:uniqueId val="{00000007-C5F4-4809-A447-39B9406EB23E}"/>
              </c:ext>
            </c:extLst>
          </c:dPt>
          <c:dPt>
            <c:idx val="3"/>
            <c:invertIfNegative val="0"/>
            <c:bubble3D val="0"/>
            <c:spPr>
              <a:solidFill>
                <a:srgbClr val="E95100"/>
              </a:solidFill>
              <a:ln>
                <a:solidFill>
                  <a:srgbClr val="E95100"/>
                </a:solidFill>
              </a:ln>
              <a:effectLst/>
            </c:spPr>
            <c:extLst>
              <c:ext xmlns:c16="http://schemas.microsoft.com/office/drawing/2014/chart" uri="{C3380CC4-5D6E-409C-BE32-E72D297353CC}">
                <c16:uniqueId val="{00000001-74D9-4B28-8813-77B9AB1683B9}"/>
              </c:ext>
            </c:extLst>
          </c:dPt>
          <c:dPt>
            <c:idx val="4"/>
            <c:invertIfNegative val="0"/>
            <c:bubble3D val="0"/>
            <c:spPr>
              <a:solidFill>
                <a:srgbClr val="E95100"/>
              </a:solidFill>
              <a:ln>
                <a:noFill/>
              </a:ln>
              <a:effectLst/>
            </c:spPr>
            <c:extLst>
              <c:ext xmlns:c16="http://schemas.microsoft.com/office/drawing/2014/chart" uri="{C3380CC4-5D6E-409C-BE32-E72D297353CC}">
                <c16:uniqueId val="{00000008-C5F4-4809-A447-39B9406EB23E}"/>
              </c:ext>
            </c:extLst>
          </c:dPt>
          <c:dPt>
            <c:idx val="5"/>
            <c:invertIfNegative val="0"/>
            <c:bubble3D val="0"/>
            <c:spPr>
              <a:solidFill>
                <a:srgbClr val="E95100"/>
              </a:solidFill>
              <a:ln>
                <a:solidFill>
                  <a:srgbClr val="E95100"/>
                </a:solidFill>
              </a:ln>
              <a:effectLst/>
            </c:spPr>
            <c:extLst>
              <c:ext xmlns:c16="http://schemas.microsoft.com/office/drawing/2014/chart" uri="{C3380CC4-5D6E-409C-BE32-E72D297353CC}">
                <c16:uniqueId val="{00000002-74D9-4B28-8813-77B9AB1683B9}"/>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2016</c:v>
                </c:pt>
                <c:pt idx="1">
                  <c:v>2020</c:v>
                </c:pt>
                <c:pt idx="2">
                  <c:v>2024</c:v>
                </c:pt>
              </c:numCache>
            </c:numRef>
          </c:cat>
          <c:val>
            <c:numRef>
              <c:f>Sheet1!$B$2:$B$4</c:f>
              <c:numCache>
                <c:formatCode>General</c:formatCode>
                <c:ptCount val="3"/>
                <c:pt idx="0">
                  <c:v>60517</c:v>
                </c:pt>
                <c:pt idx="1">
                  <c:v>187338</c:v>
                </c:pt>
                <c:pt idx="2">
                  <c:v>111265</c:v>
                </c:pt>
              </c:numCache>
            </c:numRef>
          </c:val>
          <c:extLst>
            <c:ext xmlns:c16="http://schemas.microsoft.com/office/drawing/2014/chart" uri="{C3380CC4-5D6E-409C-BE32-E72D297353CC}">
              <c16:uniqueId val="{00000000-F05F-4BA9-9952-C0DDF9EB1260}"/>
            </c:ext>
          </c:extLst>
        </c:ser>
        <c:dLbls>
          <c:showLegendKey val="0"/>
          <c:showVal val="0"/>
          <c:showCatName val="0"/>
          <c:showSerName val="0"/>
          <c:showPercent val="0"/>
          <c:showBubbleSize val="0"/>
        </c:dLbls>
        <c:gapWidth val="219"/>
        <c:overlap val="-27"/>
        <c:axId val="391428144"/>
        <c:axId val="391426704"/>
      </c:barChart>
      <c:catAx>
        <c:axId val="391428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1426704"/>
        <c:crosses val="autoZero"/>
        <c:auto val="1"/>
        <c:lblAlgn val="ctr"/>
        <c:lblOffset val="100"/>
        <c:noMultiLvlLbl val="0"/>
      </c:catAx>
      <c:valAx>
        <c:axId val="391426704"/>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914281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2016-24 </a:t>
            </a:r>
            <a:r>
              <a:rPr lang="en-US" baseline="0" dirty="0"/>
              <a:t> Primary Hispanic Voter Trend</a:t>
            </a:r>
          </a:p>
          <a:p>
            <a:pPr>
              <a:defRPr/>
            </a:pPr>
            <a:r>
              <a:rPr lang="en-US" baseline="0" dirty="0"/>
              <a:t>(2024 Projected )</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2916666666666665E-2"/>
          <c:y val="0.29675822341696295"/>
          <c:w val="0.95416666666666672"/>
          <c:h val="0.60738015257418798"/>
        </c:manualLayout>
      </c:layout>
      <c:barChart>
        <c:barDir val="col"/>
        <c:grouping val="clustered"/>
        <c:varyColors val="0"/>
        <c:ser>
          <c:idx val="0"/>
          <c:order val="0"/>
          <c:tx>
            <c:strRef>
              <c:f>Sheet1!$B$1</c:f>
              <c:strCache>
                <c:ptCount val="1"/>
                <c:pt idx="0">
                  <c:v>Series 1</c:v>
                </c:pt>
              </c:strCache>
            </c:strRef>
          </c:tx>
          <c:spPr>
            <a:solidFill>
              <a:srgbClr val="E95100"/>
            </a:solidFill>
            <a:ln>
              <a:noFill/>
            </a:ln>
            <a:effectLst/>
          </c:spPr>
          <c:invertIfNegative val="0"/>
          <c:dPt>
            <c:idx val="0"/>
            <c:invertIfNegative val="0"/>
            <c:bubble3D val="0"/>
            <c:spPr>
              <a:solidFill>
                <a:srgbClr val="E95100"/>
              </a:solidFill>
              <a:ln>
                <a:noFill/>
              </a:ln>
              <a:effectLst/>
            </c:spPr>
            <c:extLst>
              <c:ext xmlns:c16="http://schemas.microsoft.com/office/drawing/2014/chart" uri="{C3380CC4-5D6E-409C-BE32-E72D297353CC}">
                <c16:uniqueId val="{00000006-C5F4-4809-A447-39B9406EB23E}"/>
              </c:ext>
            </c:extLst>
          </c:dPt>
          <c:dPt>
            <c:idx val="1"/>
            <c:invertIfNegative val="0"/>
            <c:bubble3D val="0"/>
            <c:spPr>
              <a:solidFill>
                <a:srgbClr val="E95100"/>
              </a:solidFill>
              <a:ln>
                <a:solidFill>
                  <a:srgbClr val="F52D1F"/>
                </a:solidFill>
              </a:ln>
              <a:effectLst/>
            </c:spPr>
            <c:extLst>
              <c:ext xmlns:c16="http://schemas.microsoft.com/office/drawing/2014/chart" uri="{C3380CC4-5D6E-409C-BE32-E72D297353CC}">
                <c16:uniqueId val="{00000000-74D9-4B28-8813-77B9AB1683B9}"/>
              </c:ext>
            </c:extLst>
          </c:dPt>
          <c:dPt>
            <c:idx val="2"/>
            <c:invertIfNegative val="0"/>
            <c:bubble3D val="0"/>
            <c:spPr>
              <a:solidFill>
                <a:srgbClr val="E95100"/>
              </a:solidFill>
              <a:ln>
                <a:noFill/>
              </a:ln>
              <a:effectLst/>
            </c:spPr>
            <c:extLst>
              <c:ext xmlns:c16="http://schemas.microsoft.com/office/drawing/2014/chart" uri="{C3380CC4-5D6E-409C-BE32-E72D297353CC}">
                <c16:uniqueId val="{00000007-C5F4-4809-A447-39B9406EB23E}"/>
              </c:ext>
            </c:extLst>
          </c:dPt>
          <c:dPt>
            <c:idx val="3"/>
            <c:invertIfNegative val="0"/>
            <c:bubble3D val="0"/>
            <c:spPr>
              <a:solidFill>
                <a:srgbClr val="E95100"/>
              </a:solidFill>
              <a:ln>
                <a:solidFill>
                  <a:srgbClr val="E95100"/>
                </a:solidFill>
              </a:ln>
              <a:effectLst/>
            </c:spPr>
            <c:extLst>
              <c:ext xmlns:c16="http://schemas.microsoft.com/office/drawing/2014/chart" uri="{C3380CC4-5D6E-409C-BE32-E72D297353CC}">
                <c16:uniqueId val="{00000001-74D9-4B28-8813-77B9AB1683B9}"/>
              </c:ext>
            </c:extLst>
          </c:dPt>
          <c:dPt>
            <c:idx val="4"/>
            <c:invertIfNegative val="0"/>
            <c:bubble3D val="0"/>
            <c:spPr>
              <a:solidFill>
                <a:srgbClr val="E95100"/>
              </a:solidFill>
              <a:ln>
                <a:noFill/>
              </a:ln>
              <a:effectLst/>
            </c:spPr>
            <c:extLst>
              <c:ext xmlns:c16="http://schemas.microsoft.com/office/drawing/2014/chart" uri="{C3380CC4-5D6E-409C-BE32-E72D297353CC}">
                <c16:uniqueId val="{00000008-C5F4-4809-A447-39B9406EB23E}"/>
              </c:ext>
            </c:extLst>
          </c:dPt>
          <c:dPt>
            <c:idx val="5"/>
            <c:invertIfNegative val="0"/>
            <c:bubble3D val="0"/>
            <c:spPr>
              <a:solidFill>
                <a:srgbClr val="E95100"/>
              </a:solidFill>
              <a:ln>
                <a:solidFill>
                  <a:srgbClr val="E95100"/>
                </a:solidFill>
              </a:ln>
              <a:effectLst/>
            </c:spPr>
            <c:extLst>
              <c:ext xmlns:c16="http://schemas.microsoft.com/office/drawing/2014/chart" uri="{C3380CC4-5D6E-409C-BE32-E72D297353CC}">
                <c16:uniqueId val="{00000002-74D9-4B28-8813-77B9AB1683B9}"/>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2016</c:v>
                </c:pt>
                <c:pt idx="1">
                  <c:v>2020</c:v>
                </c:pt>
                <c:pt idx="2">
                  <c:v>2024</c:v>
                </c:pt>
              </c:numCache>
            </c:numRef>
          </c:cat>
          <c:val>
            <c:numRef>
              <c:f>Sheet1!$B$2:$B$4</c:f>
              <c:numCache>
                <c:formatCode>General</c:formatCode>
                <c:ptCount val="3"/>
                <c:pt idx="0">
                  <c:v>43860</c:v>
                </c:pt>
                <c:pt idx="1">
                  <c:v>56100</c:v>
                </c:pt>
                <c:pt idx="2">
                  <c:v>88136</c:v>
                </c:pt>
              </c:numCache>
            </c:numRef>
          </c:val>
          <c:extLst>
            <c:ext xmlns:c16="http://schemas.microsoft.com/office/drawing/2014/chart" uri="{C3380CC4-5D6E-409C-BE32-E72D297353CC}">
              <c16:uniqueId val="{00000000-F05F-4BA9-9952-C0DDF9EB1260}"/>
            </c:ext>
          </c:extLst>
        </c:ser>
        <c:dLbls>
          <c:showLegendKey val="0"/>
          <c:showVal val="0"/>
          <c:showCatName val="0"/>
          <c:showSerName val="0"/>
          <c:showPercent val="0"/>
          <c:showBubbleSize val="0"/>
        </c:dLbls>
        <c:gapWidth val="219"/>
        <c:overlap val="-27"/>
        <c:axId val="391428144"/>
        <c:axId val="391426704"/>
      </c:barChart>
      <c:catAx>
        <c:axId val="391428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1426704"/>
        <c:crosses val="autoZero"/>
        <c:auto val="1"/>
        <c:lblAlgn val="ctr"/>
        <c:lblOffset val="100"/>
        <c:noMultiLvlLbl val="0"/>
      </c:catAx>
      <c:valAx>
        <c:axId val="391426704"/>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914281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2016-24 </a:t>
            </a:r>
            <a:r>
              <a:rPr lang="en-US" baseline="0" dirty="0"/>
              <a:t> Primary Hispanic Voter Trend</a:t>
            </a:r>
          </a:p>
          <a:p>
            <a:pPr>
              <a:defRPr/>
            </a:pPr>
            <a:r>
              <a:rPr lang="en-US" baseline="0" dirty="0"/>
              <a:t>(2024 Projected )</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2916666666666665E-2"/>
          <c:y val="0.33749155923082513"/>
          <c:w val="0.95416666666666672"/>
          <c:h val="0.5648538491638877"/>
        </c:manualLayout>
      </c:layout>
      <c:barChart>
        <c:barDir val="col"/>
        <c:grouping val="clustered"/>
        <c:varyColors val="0"/>
        <c:ser>
          <c:idx val="0"/>
          <c:order val="0"/>
          <c:tx>
            <c:strRef>
              <c:f>Sheet1!$B$1</c:f>
              <c:strCache>
                <c:ptCount val="1"/>
                <c:pt idx="0">
                  <c:v>Series 1</c:v>
                </c:pt>
              </c:strCache>
            </c:strRef>
          </c:tx>
          <c:spPr>
            <a:solidFill>
              <a:srgbClr val="E95100"/>
            </a:solidFill>
            <a:ln>
              <a:noFill/>
            </a:ln>
            <a:effectLst/>
          </c:spPr>
          <c:invertIfNegative val="0"/>
          <c:dPt>
            <c:idx val="0"/>
            <c:invertIfNegative val="0"/>
            <c:bubble3D val="0"/>
            <c:spPr>
              <a:solidFill>
                <a:srgbClr val="E95100"/>
              </a:solidFill>
              <a:ln>
                <a:noFill/>
              </a:ln>
              <a:effectLst/>
            </c:spPr>
            <c:extLst>
              <c:ext xmlns:c16="http://schemas.microsoft.com/office/drawing/2014/chart" uri="{C3380CC4-5D6E-409C-BE32-E72D297353CC}">
                <c16:uniqueId val="{00000006-C5F4-4809-A447-39B9406EB23E}"/>
              </c:ext>
            </c:extLst>
          </c:dPt>
          <c:dPt>
            <c:idx val="1"/>
            <c:invertIfNegative val="0"/>
            <c:bubble3D val="0"/>
            <c:spPr>
              <a:solidFill>
                <a:srgbClr val="E95100"/>
              </a:solidFill>
              <a:ln>
                <a:solidFill>
                  <a:srgbClr val="F52D1F"/>
                </a:solidFill>
              </a:ln>
              <a:effectLst/>
            </c:spPr>
            <c:extLst>
              <c:ext xmlns:c16="http://schemas.microsoft.com/office/drawing/2014/chart" uri="{C3380CC4-5D6E-409C-BE32-E72D297353CC}">
                <c16:uniqueId val="{00000000-74D9-4B28-8813-77B9AB1683B9}"/>
              </c:ext>
            </c:extLst>
          </c:dPt>
          <c:dPt>
            <c:idx val="2"/>
            <c:invertIfNegative val="0"/>
            <c:bubble3D val="0"/>
            <c:spPr>
              <a:solidFill>
                <a:srgbClr val="E95100"/>
              </a:solidFill>
              <a:ln>
                <a:noFill/>
              </a:ln>
              <a:effectLst/>
            </c:spPr>
            <c:extLst>
              <c:ext xmlns:c16="http://schemas.microsoft.com/office/drawing/2014/chart" uri="{C3380CC4-5D6E-409C-BE32-E72D297353CC}">
                <c16:uniqueId val="{00000007-C5F4-4809-A447-39B9406EB23E}"/>
              </c:ext>
            </c:extLst>
          </c:dPt>
          <c:dPt>
            <c:idx val="3"/>
            <c:invertIfNegative val="0"/>
            <c:bubble3D val="0"/>
            <c:spPr>
              <a:solidFill>
                <a:srgbClr val="E95100"/>
              </a:solidFill>
              <a:ln>
                <a:solidFill>
                  <a:srgbClr val="E95100"/>
                </a:solidFill>
              </a:ln>
              <a:effectLst/>
            </c:spPr>
            <c:extLst>
              <c:ext xmlns:c16="http://schemas.microsoft.com/office/drawing/2014/chart" uri="{C3380CC4-5D6E-409C-BE32-E72D297353CC}">
                <c16:uniqueId val="{00000001-74D9-4B28-8813-77B9AB1683B9}"/>
              </c:ext>
            </c:extLst>
          </c:dPt>
          <c:dPt>
            <c:idx val="4"/>
            <c:invertIfNegative val="0"/>
            <c:bubble3D val="0"/>
            <c:spPr>
              <a:solidFill>
                <a:srgbClr val="E95100"/>
              </a:solidFill>
              <a:ln>
                <a:noFill/>
              </a:ln>
              <a:effectLst/>
            </c:spPr>
            <c:extLst>
              <c:ext xmlns:c16="http://schemas.microsoft.com/office/drawing/2014/chart" uri="{C3380CC4-5D6E-409C-BE32-E72D297353CC}">
                <c16:uniqueId val="{00000008-C5F4-4809-A447-39B9406EB23E}"/>
              </c:ext>
            </c:extLst>
          </c:dPt>
          <c:dPt>
            <c:idx val="5"/>
            <c:invertIfNegative val="0"/>
            <c:bubble3D val="0"/>
            <c:spPr>
              <a:solidFill>
                <a:srgbClr val="E95100"/>
              </a:solidFill>
              <a:ln>
                <a:solidFill>
                  <a:srgbClr val="E95100"/>
                </a:solidFill>
              </a:ln>
              <a:effectLst/>
            </c:spPr>
            <c:extLst>
              <c:ext xmlns:c16="http://schemas.microsoft.com/office/drawing/2014/chart" uri="{C3380CC4-5D6E-409C-BE32-E72D297353CC}">
                <c16:uniqueId val="{00000002-74D9-4B28-8813-77B9AB1683B9}"/>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2016</c:v>
                </c:pt>
                <c:pt idx="1">
                  <c:v>2020</c:v>
                </c:pt>
                <c:pt idx="2">
                  <c:v>2024</c:v>
                </c:pt>
              </c:numCache>
            </c:numRef>
          </c:cat>
          <c:val>
            <c:numRef>
              <c:f>Sheet1!$B$2:$B$4</c:f>
              <c:numCache>
                <c:formatCode>General</c:formatCode>
                <c:ptCount val="3"/>
                <c:pt idx="0">
                  <c:v>17135</c:v>
                </c:pt>
                <c:pt idx="1">
                  <c:v>21618</c:v>
                </c:pt>
                <c:pt idx="2">
                  <c:v>33322</c:v>
                </c:pt>
              </c:numCache>
            </c:numRef>
          </c:val>
          <c:extLst>
            <c:ext xmlns:c16="http://schemas.microsoft.com/office/drawing/2014/chart" uri="{C3380CC4-5D6E-409C-BE32-E72D297353CC}">
              <c16:uniqueId val="{00000000-F05F-4BA9-9952-C0DDF9EB1260}"/>
            </c:ext>
          </c:extLst>
        </c:ser>
        <c:dLbls>
          <c:showLegendKey val="0"/>
          <c:showVal val="0"/>
          <c:showCatName val="0"/>
          <c:showSerName val="0"/>
          <c:showPercent val="0"/>
          <c:showBubbleSize val="0"/>
        </c:dLbls>
        <c:gapWidth val="219"/>
        <c:overlap val="-27"/>
        <c:axId val="391428144"/>
        <c:axId val="391426704"/>
      </c:barChart>
      <c:catAx>
        <c:axId val="391428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1426704"/>
        <c:crosses val="autoZero"/>
        <c:auto val="1"/>
        <c:lblAlgn val="ctr"/>
        <c:lblOffset val="100"/>
        <c:noMultiLvlLbl val="0"/>
      </c:catAx>
      <c:valAx>
        <c:axId val="391426704"/>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914281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2016-24 </a:t>
            </a:r>
            <a:r>
              <a:rPr lang="en-US" baseline="0" dirty="0"/>
              <a:t> Primary Hispanic Voter Trend</a:t>
            </a:r>
          </a:p>
          <a:p>
            <a:pPr>
              <a:defRPr/>
            </a:pPr>
            <a:r>
              <a:rPr lang="en-US" baseline="0" dirty="0"/>
              <a:t>(2024 Projected )</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2916666666666665E-2"/>
          <c:y val="0.25805887574609898"/>
          <c:w val="0.95416666666666672"/>
          <c:h val="0.64428652214258975"/>
        </c:manualLayout>
      </c:layout>
      <c:barChart>
        <c:barDir val="col"/>
        <c:grouping val="clustered"/>
        <c:varyColors val="0"/>
        <c:ser>
          <c:idx val="0"/>
          <c:order val="0"/>
          <c:tx>
            <c:strRef>
              <c:f>Sheet1!$B$1</c:f>
              <c:strCache>
                <c:ptCount val="1"/>
                <c:pt idx="0">
                  <c:v>Series 1</c:v>
                </c:pt>
              </c:strCache>
            </c:strRef>
          </c:tx>
          <c:spPr>
            <a:solidFill>
              <a:srgbClr val="E95100"/>
            </a:solidFill>
            <a:ln>
              <a:noFill/>
            </a:ln>
            <a:effectLst/>
          </c:spPr>
          <c:invertIfNegative val="0"/>
          <c:dPt>
            <c:idx val="0"/>
            <c:invertIfNegative val="0"/>
            <c:bubble3D val="0"/>
            <c:spPr>
              <a:solidFill>
                <a:srgbClr val="E95100"/>
              </a:solidFill>
              <a:ln>
                <a:noFill/>
              </a:ln>
              <a:effectLst/>
            </c:spPr>
            <c:extLst>
              <c:ext xmlns:c16="http://schemas.microsoft.com/office/drawing/2014/chart" uri="{C3380CC4-5D6E-409C-BE32-E72D297353CC}">
                <c16:uniqueId val="{00000006-C5F4-4809-A447-39B9406EB23E}"/>
              </c:ext>
            </c:extLst>
          </c:dPt>
          <c:dPt>
            <c:idx val="1"/>
            <c:invertIfNegative val="0"/>
            <c:bubble3D val="0"/>
            <c:spPr>
              <a:solidFill>
                <a:srgbClr val="E95100"/>
              </a:solidFill>
              <a:ln>
                <a:solidFill>
                  <a:srgbClr val="F52D1F"/>
                </a:solidFill>
              </a:ln>
              <a:effectLst/>
            </c:spPr>
            <c:extLst>
              <c:ext xmlns:c16="http://schemas.microsoft.com/office/drawing/2014/chart" uri="{C3380CC4-5D6E-409C-BE32-E72D297353CC}">
                <c16:uniqueId val="{00000000-74D9-4B28-8813-77B9AB1683B9}"/>
              </c:ext>
            </c:extLst>
          </c:dPt>
          <c:dPt>
            <c:idx val="2"/>
            <c:invertIfNegative val="0"/>
            <c:bubble3D val="0"/>
            <c:spPr>
              <a:solidFill>
                <a:srgbClr val="E95100"/>
              </a:solidFill>
              <a:ln>
                <a:noFill/>
              </a:ln>
              <a:effectLst/>
            </c:spPr>
            <c:extLst>
              <c:ext xmlns:c16="http://schemas.microsoft.com/office/drawing/2014/chart" uri="{C3380CC4-5D6E-409C-BE32-E72D297353CC}">
                <c16:uniqueId val="{00000007-C5F4-4809-A447-39B9406EB23E}"/>
              </c:ext>
            </c:extLst>
          </c:dPt>
          <c:dPt>
            <c:idx val="3"/>
            <c:invertIfNegative val="0"/>
            <c:bubble3D val="0"/>
            <c:spPr>
              <a:solidFill>
                <a:srgbClr val="E95100"/>
              </a:solidFill>
              <a:ln>
                <a:solidFill>
                  <a:srgbClr val="E95100"/>
                </a:solidFill>
              </a:ln>
              <a:effectLst/>
            </c:spPr>
            <c:extLst>
              <c:ext xmlns:c16="http://schemas.microsoft.com/office/drawing/2014/chart" uri="{C3380CC4-5D6E-409C-BE32-E72D297353CC}">
                <c16:uniqueId val="{00000001-74D9-4B28-8813-77B9AB1683B9}"/>
              </c:ext>
            </c:extLst>
          </c:dPt>
          <c:dPt>
            <c:idx val="4"/>
            <c:invertIfNegative val="0"/>
            <c:bubble3D val="0"/>
            <c:spPr>
              <a:solidFill>
                <a:srgbClr val="E95100"/>
              </a:solidFill>
              <a:ln>
                <a:noFill/>
              </a:ln>
              <a:effectLst/>
            </c:spPr>
            <c:extLst>
              <c:ext xmlns:c16="http://schemas.microsoft.com/office/drawing/2014/chart" uri="{C3380CC4-5D6E-409C-BE32-E72D297353CC}">
                <c16:uniqueId val="{00000008-C5F4-4809-A447-39B9406EB23E}"/>
              </c:ext>
            </c:extLst>
          </c:dPt>
          <c:dPt>
            <c:idx val="5"/>
            <c:invertIfNegative val="0"/>
            <c:bubble3D val="0"/>
            <c:spPr>
              <a:solidFill>
                <a:srgbClr val="E95100"/>
              </a:solidFill>
              <a:ln>
                <a:solidFill>
                  <a:srgbClr val="E95100"/>
                </a:solidFill>
              </a:ln>
              <a:effectLst/>
            </c:spPr>
            <c:extLst>
              <c:ext xmlns:c16="http://schemas.microsoft.com/office/drawing/2014/chart" uri="{C3380CC4-5D6E-409C-BE32-E72D297353CC}">
                <c16:uniqueId val="{00000002-74D9-4B28-8813-77B9AB1683B9}"/>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2016</c:v>
                </c:pt>
                <c:pt idx="1">
                  <c:v>2020</c:v>
                </c:pt>
                <c:pt idx="2">
                  <c:v>2024</c:v>
                </c:pt>
              </c:numCache>
            </c:numRef>
          </c:cat>
          <c:val>
            <c:numRef>
              <c:f>Sheet1!$B$2:$B$4</c:f>
              <c:numCache>
                <c:formatCode>General</c:formatCode>
                <c:ptCount val="3"/>
                <c:pt idx="0">
                  <c:v>77283</c:v>
                </c:pt>
                <c:pt idx="1">
                  <c:v>71790</c:v>
                </c:pt>
                <c:pt idx="2">
                  <c:v>93480</c:v>
                </c:pt>
              </c:numCache>
            </c:numRef>
          </c:val>
          <c:extLst>
            <c:ext xmlns:c16="http://schemas.microsoft.com/office/drawing/2014/chart" uri="{C3380CC4-5D6E-409C-BE32-E72D297353CC}">
              <c16:uniqueId val="{00000000-F05F-4BA9-9952-C0DDF9EB1260}"/>
            </c:ext>
          </c:extLst>
        </c:ser>
        <c:dLbls>
          <c:showLegendKey val="0"/>
          <c:showVal val="0"/>
          <c:showCatName val="0"/>
          <c:showSerName val="0"/>
          <c:showPercent val="0"/>
          <c:showBubbleSize val="0"/>
        </c:dLbls>
        <c:gapWidth val="219"/>
        <c:overlap val="-27"/>
        <c:axId val="391428144"/>
        <c:axId val="391426704"/>
      </c:barChart>
      <c:catAx>
        <c:axId val="391428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1426704"/>
        <c:crosses val="autoZero"/>
        <c:auto val="1"/>
        <c:lblAlgn val="ctr"/>
        <c:lblOffset val="100"/>
        <c:noMultiLvlLbl val="0"/>
      </c:catAx>
      <c:valAx>
        <c:axId val="391426704"/>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914281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2016-24 </a:t>
            </a:r>
            <a:r>
              <a:rPr lang="en-US" baseline="0" dirty="0"/>
              <a:t> Primary Hispanic Voter Trend</a:t>
            </a:r>
          </a:p>
          <a:p>
            <a:pPr>
              <a:defRPr/>
            </a:pPr>
            <a:r>
              <a:rPr lang="en-US" baseline="0" dirty="0"/>
              <a:t>(2024 Projected )</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2916666666666665E-2"/>
          <c:y val="0.29791084470023588"/>
          <c:w val="0.95416666666666672"/>
          <c:h val="0.60443456369447701"/>
        </c:manualLayout>
      </c:layout>
      <c:barChart>
        <c:barDir val="col"/>
        <c:grouping val="clustered"/>
        <c:varyColors val="0"/>
        <c:ser>
          <c:idx val="0"/>
          <c:order val="0"/>
          <c:tx>
            <c:strRef>
              <c:f>Sheet1!$B$1</c:f>
              <c:strCache>
                <c:ptCount val="1"/>
                <c:pt idx="0">
                  <c:v>Series 1</c:v>
                </c:pt>
              </c:strCache>
            </c:strRef>
          </c:tx>
          <c:spPr>
            <a:solidFill>
              <a:srgbClr val="E95100"/>
            </a:solidFill>
            <a:ln>
              <a:noFill/>
            </a:ln>
            <a:effectLst/>
          </c:spPr>
          <c:invertIfNegative val="0"/>
          <c:dPt>
            <c:idx val="0"/>
            <c:invertIfNegative val="0"/>
            <c:bubble3D val="0"/>
            <c:spPr>
              <a:solidFill>
                <a:srgbClr val="E95100"/>
              </a:solidFill>
              <a:ln>
                <a:noFill/>
              </a:ln>
              <a:effectLst/>
            </c:spPr>
            <c:extLst>
              <c:ext xmlns:c16="http://schemas.microsoft.com/office/drawing/2014/chart" uri="{C3380CC4-5D6E-409C-BE32-E72D297353CC}">
                <c16:uniqueId val="{00000006-C5F4-4809-A447-39B9406EB23E}"/>
              </c:ext>
            </c:extLst>
          </c:dPt>
          <c:dPt>
            <c:idx val="1"/>
            <c:invertIfNegative val="0"/>
            <c:bubble3D val="0"/>
            <c:spPr>
              <a:solidFill>
                <a:srgbClr val="E95100"/>
              </a:solidFill>
              <a:ln>
                <a:solidFill>
                  <a:srgbClr val="F52D1F"/>
                </a:solidFill>
              </a:ln>
              <a:effectLst/>
            </c:spPr>
            <c:extLst>
              <c:ext xmlns:c16="http://schemas.microsoft.com/office/drawing/2014/chart" uri="{C3380CC4-5D6E-409C-BE32-E72D297353CC}">
                <c16:uniqueId val="{00000000-74D9-4B28-8813-77B9AB1683B9}"/>
              </c:ext>
            </c:extLst>
          </c:dPt>
          <c:dPt>
            <c:idx val="2"/>
            <c:invertIfNegative val="0"/>
            <c:bubble3D val="0"/>
            <c:spPr>
              <a:solidFill>
                <a:srgbClr val="E95100"/>
              </a:solidFill>
              <a:ln>
                <a:noFill/>
              </a:ln>
              <a:effectLst/>
            </c:spPr>
            <c:extLst>
              <c:ext xmlns:c16="http://schemas.microsoft.com/office/drawing/2014/chart" uri="{C3380CC4-5D6E-409C-BE32-E72D297353CC}">
                <c16:uniqueId val="{00000007-C5F4-4809-A447-39B9406EB23E}"/>
              </c:ext>
            </c:extLst>
          </c:dPt>
          <c:dPt>
            <c:idx val="3"/>
            <c:invertIfNegative val="0"/>
            <c:bubble3D val="0"/>
            <c:spPr>
              <a:solidFill>
                <a:srgbClr val="E95100"/>
              </a:solidFill>
              <a:ln>
                <a:solidFill>
                  <a:srgbClr val="E95100"/>
                </a:solidFill>
              </a:ln>
              <a:effectLst/>
            </c:spPr>
            <c:extLst>
              <c:ext xmlns:c16="http://schemas.microsoft.com/office/drawing/2014/chart" uri="{C3380CC4-5D6E-409C-BE32-E72D297353CC}">
                <c16:uniqueId val="{00000001-74D9-4B28-8813-77B9AB1683B9}"/>
              </c:ext>
            </c:extLst>
          </c:dPt>
          <c:dPt>
            <c:idx val="4"/>
            <c:invertIfNegative val="0"/>
            <c:bubble3D val="0"/>
            <c:spPr>
              <a:solidFill>
                <a:srgbClr val="E95100"/>
              </a:solidFill>
              <a:ln>
                <a:noFill/>
              </a:ln>
              <a:effectLst/>
            </c:spPr>
            <c:extLst>
              <c:ext xmlns:c16="http://schemas.microsoft.com/office/drawing/2014/chart" uri="{C3380CC4-5D6E-409C-BE32-E72D297353CC}">
                <c16:uniqueId val="{00000008-C5F4-4809-A447-39B9406EB23E}"/>
              </c:ext>
            </c:extLst>
          </c:dPt>
          <c:dPt>
            <c:idx val="5"/>
            <c:invertIfNegative val="0"/>
            <c:bubble3D val="0"/>
            <c:spPr>
              <a:solidFill>
                <a:srgbClr val="E95100"/>
              </a:solidFill>
              <a:ln>
                <a:solidFill>
                  <a:srgbClr val="E95100"/>
                </a:solidFill>
              </a:ln>
              <a:effectLst/>
            </c:spPr>
            <c:extLst>
              <c:ext xmlns:c16="http://schemas.microsoft.com/office/drawing/2014/chart" uri="{C3380CC4-5D6E-409C-BE32-E72D297353CC}">
                <c16:uniqueId val="{00000002-74D9-4B28-8813-77B9AB1683B9}"/>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2016</c:v>
                </c:pt>
                <c:pt idx="1">
                  <c:v>2020</c:v>
                </c:pt>
                <c:pt idx="2">
                  <c:v>2024</c:v>
                </c:pt>
              </c:numCache>
            </c:numRef>
          </c:cat>
          <c:val>
            <c:numRef>
              <c:f>Sheet1!$B$2:$B$4</c:f>
              <c:numCache>
                <c:formatCode>General</c:formatCode>
                <c:ptCount val="3"/>
                <c:pt idx="0">
                  <c:v>49701</c:v>
                </c:pt>
                <c:pt idx="1">
                  <c:v>44591</c:v>
                </c:pt>
                <c:pt idx="2">
                  <c:v>55756</c:v>
                </c:pt>
              </c:numCache>
            </c:numRef>
          </c:val>
          <c:extLst>
            <c:ext xmlns:c16="http://schemas.microsoft.com/office/drawing/2014/chart" uri="{C3380CC4-5D6E-409C-BE32-E72D297353CC}">
              <c16:uniqueId val="{00000000-F05F-4BA9-9952-C0DDF9EB1260}"/>
            </c:ext>
          </c:extLst>
        </c:ser>
        <c:dLbls>
          <c:showLegendKey val="0"/>
          <c:showVal val="0"/>
          <c:showCatName val="0"/>
          <c:showSerName val="0"/>
          <c:showPercent val="0"/>
          <c:showBubbleSize val="0"/>
        </c:dLbls>
        <c:gapWidth val="219"/>
        <c:overlap val="-27"/>
        <c:axId val="391428144"/>
        <c:axId val="391426704"/>
      </c:barChart>
      <c:catAx>
        <c:axId val="391428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1426704"/>
        <c:crosses val="autoZero"/>
        <c:auto val="1"/>
        <c:lblAlgn val="ctr"/>
        <c:lblOffset val="100"/>
        <c:noMultiLvlLbl val="0"/>
      </c:catAx>
      <c:valAx>
        <c:axId val="391426704"/>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914281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2016-24 </a:t>
            </a:r>
            <a:r>
              <a:rPr lang="en-US" baseline="0" dirty="0"/>
              <a:t> Primary Hispanic Voter Trend</a:t>
            </a:r>
          </a:p>
          <a:p>
            <a:pPr>
              <a:defRPr/>
            </a:pPr>
            <a:r>
              <a:rPr lang="en-US" baseline="0" dirty="0"/>
              <a:t>(2024 Projected )</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2916666666666665E-2"/>
          <c:y val="0.24953441582951555"/>
          <c:w val="0.95416666666666672"/>
          <c:h val="0.65281099256519748"/>
        </c:manualLayout>
      </c:layout>
      <c:barChart>
        <c:barDir val="col"/>
        <c:grouping val="clustered"/>
        <c:varyColors val="0"/>
        <c:ser>
          <c:idx val="0"/>
          <c:order val="0"/>
          <c:tx>
            <c:strRef>
              <c:f>Sheet1!$B$1</c:f>
              <c:strCache>
                <c:ptCount val="1"/>
                <c:pt idx="0">
                  <c:v>Series 1</c:v>
                </c:pt>
              </c:strCache>
            </c:strRef>
          </c:tx>
          <c:spPr>
            <a:solidFill>
              <a:srgbClr val="E95100"/>
            </a:solidFill>
            <a:ln>
              <a:noFill/>
            </a:ln>
            <a:effectLst/>
          </c:spPr>
          <c:invertIfNegative val="0"/>
          <c:dPt>
            <c:idx val="0"/>
            <c:invertIfNegative val="0"/>
            <c:bubble3D val="0"/>
            <c:spPr>
              <a:solidFill>
                <a:srgbClr val="E95100"/>
              </a:solidFill>
              <a:ln>
                <a:noFill/>
              </a:ln>
              <a:effectLst/>
            </c:spPr>
            <c:extLst>
              <c:ext xmlns:c16="http://schemas.microsoft.com/office/drawing/2014/chart" uri="{C3380CC4-5D6E-409C-BE32-E72D297353CC}">
                <c16:uniqueId val="{00000006-C5F4-4809-A447-39B9406EB23E}"/>
              </c:ext>
            </c:extLst>
          </c:dPt>
          <c:dPt>
            <c:idx val="1"/>
            <c:invertIfNegative val="0"/>
            <c:bubble3D val="0"/>
            <c:spPr>
              <a:solidFill>
                <a:srgbClr val="E95100"/>
              </a:solidFill>
              <a:ln>
                <a:solidFill>
                  <a:srgbClr val="F52D1F"/>
                </a:solidFill>
              </a:ln>
              <a:effectLst/>
            </c:spPr>
            <c:extLst>
              <c:ext xmlns:c16="http://schemas.microsoft.com/office/drawing/2014/chart" uri="{C3380CC4-5D6E-409C-BE32-E72D297353CC}">
                <c16:uniqueId val="{00000000-74D9-4B28-8813-77B9AB1683B9}"/>
              </c:ext>
            </c:extLst>
          </c:dPt>
          <c:dPt>
            <c:idx val="2"/>
            <c:invertIfNegative val="0"/>
            <c:bubble3D val="0"/>
            <c:spPr>
              <a:solidFill>
                <a:srgbClr val="E95100"/>
              </a:solidFill>
              <a:ln>
                <a:noFill/>
              </a:ln>
              <a:effectLst/>
            </c:spPr>
            <c:extLst>
              <c:ext xmlns:c16="http://schemas.microsoft.com/office/drawing/2014/chart" uri="{C3380CC4-5D6E-409C-BE32-E72D297353CC}">
                <c16:uniqueId val="{00000007-C5F4-4809-A447-39B9406EB23E}"/>
              </c:ext>
            </c:extLst>
          </c:dPt>
          <c:dPt>
            <c:idx val="3"/>
            <c:invertIfNegative val="0"/>
            <c:bubble3D val="0"/>
            <c:spPr>
              <a:solidFill>
                <a:srgbClr val="E95100"/>
              </a:solidFill>
              <a:ln>
                <a:solidFill>
                  <a:srgbClr val="E95100"/>
                </a:solidFill>
              </a:ln>
              <a:effectLst/>
            </c:spPr>
            <c:extLst>
              <c:ext xmlns:c16="http://schemas.microsoft.com/office/drawing/2014/chart" uri="{C3380CC4-5D6E-409C-BE32-E72D297353CC}">
                <c16:uniqueId val="{00000001-74D9-4B28-8813-77B9AB1683B9}"/>
              </c:ext>
            </c:extLst>
          </c:dPt>
          <c:dPt>
            <c:idx val="4"/>
            <c:invertIfNegative val="0"/>
            <c:bubble3D val="0"/>
            <c:spPr>
              <a:solidFill>
                <a:srgbClr val="E95100"/>
              </a:solidFill>
              <a:ln>
                <a:noFill/>
              </a:ln>
              <a:effectLst/>
            </c:spPr>
            <c:extLst>
              <c:ext xmlns:c16="http://schemas.microsoft.com/office/drawing/2014/chart" uri="{C3380CC4-5D6E-409C-BE32-E72D297353CC}">
                <c16:uniqueId val="{00000008-C5F4-4809-A447-39B9406EB23E}"/>
              </c:ext>
            </c:extLst>
          </c:dPt>
          <c:dPt>
            <c:idx val="5"/>
            <c:invertIfNegative val="0"/>
            <c:bubble3D val="0"/>
            <c:spPr>
              <a:solidFill>
                <a:srgbClr val="E95100"/>
              </a:solidFill>
              <a:ln>
                <a:solidFill>
                  <a:srgbClr val="E95100"/>
                </a:solidFill>
              </a:ln>
              <a:effectLst/>
            </c:spPr>
            <c:extLst>
              <c:ext xmlns:c16="http://schemas.microsoft.com/office/drawing/2014/chart" uri="{C3380CC4-5D6E-409C-BE32-E72D297353CC}">
                <c16:uniqueId val="{00000002-74D9-4B28-8813-77B9AB1683B9}"/>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2016</c:v>
                </c:pt>
                <c:pt idx="1">
                  <c:v>2020</c:v>
                </c:pt>
                <c:pt idx="2">
                  <c:v>2024</c:v>
                </c:pt>
              </c:numCache>
            </c:numRef>
          </c:cat>
          <c:val>
            <c:numRef>
              <c:f>Sheet1!$B$2:$B$4</c:f>
              <c:numCache>
                <c:formatCode>General</c:formatCode>
                <c:ptCount val="3"/>
                <c:pt idx="0">
                  <c:v>641815</c:v>
                </c:pt>
                <c:pt idx="1">
                  <c:v>731364</c:v>
                </c:pt>
                <c:pt idx="2">
                  <c:v>1105410</c:v>
                </c:pt>
              </c:numCache>
            </c:numRef>
          </c:val>
          <c:extLst>
            <c:ext xmlns:c16="http://schemas.microsoft.com/office/drawing/2014/chart" uri="{C3380CC4-5D6E-409C-BE32-E72D297353CC}">
              <c16:uniqueId val="{00000000-F05F-4BA9-9952-C0DDF9EB1260}"/>
            </c:ext>
          </c:extLst>
        </c:ser>
        <c:dLbls>
          <c:showLegendKey val="0"/>
          <c:showVal val="0"/>
          <c:showCatName val="0"/>
          <c:showSerName val="0"/>
          <c:showPercent val="0"/>
          <c:showBubbleSize val="0"/>
        </c:dLbls>
        <c:gapWidth val="219"/>
        <c:overlap val="-27"/>
        <c:axId val="391428144"/>
        <c:axId val="391426704"/>
      </c:barChart>
      <c:catAx>
        <c:axId val="391428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1426704"/>
        <c:crosses val="autoZero"/>
        <c:auto val="1"/>
        <c:lblAlgn val="ctr"/>
        <c:lblOffset val="100"/>
        <c:noMultiLvlLbl val="0"/>
      </c:catAx>
      <c:valAx>
        <c:axId val="391426704"/>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914281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2016-24 </a:t>
            </a:r>
            <a:r>
              <a:rPr lang="en-US" baseline="0" dirty="0"/>
              <a:t> Primary Hispanic Voter Trend</a:t>
            </a:r>
          </a:p>
          <a:p>
            <a:pPr>
              <a:defRPr/>
            </a:pPr>
            <a:r>
              <a:rPr lang="en-US" baseline="0" dirty="0"/>
              <a:t>(2024 Projected )</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2916666666666665E-2"/>
          <c:y val="0.24953441582951555"/>
          <c:w val="0.95416666666666672"/>
          <c:h val="0.65281099256519748"/>
        </c:manualLayout>
      </c:layout>
      <c:barChart>
        <c:barDir val="col"/>
        <c:grouping val="clustered"/>
        <c:varyColors val="0"/>
        <c:ser>
          <c:idx val="0"/>
          <c:order val="0"/>
          <c:tx>
            <c:strRef>
              <c:f>Sheet1!$B$1</c:f>
              <c:strCache>
                <c:ptCount val="1"/>
                <c:pt idx="0">
                  <c:v>Series 1</c:v>
                </c:pt>
              </c:strCache>
            </c:strRef>
          </c:tx>
          <c:spPr>
            <a:solidFill>
              <a:srgbClr val="E95100"/>
            </a:solidFill>
            <a:ln>
              <a:noFill/>
            </a:ln>
            <a:effectLst/>
          </c:spPr>
          <c:invertIfNegative val="0"/>
          <c:dPt>
            <c:idx val="0"/>
            <c:invertIfNegative val="0"/>
            <c:bubble3D val="0"/>
            <c:spPr>
              <a:solidFill>
                <a:srgbClr val="E95100"/>
              </a:solidFill>
              <a:ln>
                <a:noFill/>
              </a:ln>
              <a:effectLst/>
            </c:spPr>
            <c:extLst>
              <c:ext xmlns:c16="http://schemas.microsoft.com/office/drawing/2014/chart" uri="{C3380CC4-5D6E-409C-BE32-E72D297353CC}">
                <c16:uniqueId val="{00000006-C5F4-4809-A447-39B9406EB23E}"/>
              </c:ext>
            </c:extLst>
          </c:dPt>
          <c:dPt>
            <c:idx val="1"/>
            <c:invertIfNegative val="0"/>
            <c:bubble3D val="0"/>
            <c:spPr>
              <a:solidFill>
                <a:srgbClr val="E95100"/>
              </a:solidFill>
              <a:ln>
                <a:solidFill>
                  <a:srgbClr val="F52D1F"/>
                </a:solidFill>
              </a:ln>
              <a:effectLst/>
            </c:spPr>
            <c:extLst>
              <c:ext xmlns:c16="http://schemas.microsoft.com/office/drawing/2014/chart" uri="{C3380CC4-5D6E-409C-BE32-E72D297353CC}">
                <c16:uniqueId val="{00000000-74D9-4B28-8813-77B9AB1683B9}"/>
              </c:ext>
            </c:extLst>
          </c:dPt>
          <c:dPt>
            <c:idx val="2"/>
            <c:invertIfNegative val="0"/>
            <c:bubble3D val="0"/>
            <c:spPr>
              <a:solidFill>
                <a:srgbClr val="E95100"/>
              </a:solidFill>
              <a:ln>
                <a:noFill/>
              </a:ln>
              <a:effectLst/>
            </c:spPr>
            <c:extLst>
              <c:ext xmlns:c16="http://schemas.microsoft.com/office/drawing/2014/chart" uri="{C3380CC4-5D6E-409C-BE32-E72D297353CC}">
                <c16:uniqueId val="{00000007-C5F4-4809-A447-39B9406EB23E}"/>
              </c:ext>
            </c:extLst>
          </c:dPt>
          <c:dPt>
            <c:idx val="3"/>
            <c:invertIfNegative val="0"/>
            <c:bubble3D val="0"/>
            <c:spPr>
              <a:solidFill>
                <a:srgbClr val="E95100"/>
              </a:solidFill>
              <a:ln>
                <a:solidFill>
                  <a:srgbClr val="E95100"/>
                </a:solidFill>
              </a:ln>
              <a:effectLst/>
            </c:spPr>
            <c:extLst>
              <c:ext xmlns:c16="http://schemas.microsoft.com/office/drawing/2014/chart" uri="{C3380CC4-5D6E-409C-BE32-E72D297353CC}">
                <c16:uniqueId val="{00000001-74D9-4B28-8813-77B9AB1683B9}"/>
              </c:ext>
            </c:extLst>
          </c:dPt>
          <c:dPt>
            <c:idx val="4"/>
            <c:invertIfNegative val="0"/>
            <c:bubble3D val="0"/>
            <c:spPr>
              <a:solidFill>
                <a:srgbClr val="E95100"/>
              </a:solidFill>
              <a:ln>
                <a:noFill/>
              </a:ln>
              <a:effectLst/>
            </c:spPr>
            <c:extLst>
              <c:ext xmlns:c16="http://schemas.microsoft.com/office/drawing/2014/chart" uri="{C3380CC4-5D6E-409C-BE32-E72D297353CC}">
                <c16:uniqueId val="{00000008-C5F4-4809-A447-39B9406EB23E}"/>
              </c:ext>
            </c:extLst>
          </c:dPt>
          <c:dPt>
            <c:idx val="5"/>
            <c:invertIfNegative val="0"/>
            <c:bubble3D val="0"/>
            <c:spPr>
              <a:solidFill>
                <a:srgbClr val="E95100"/>
              </a:solidFill>
              <a:ln>
                <a:solidFill>
                  <a:srgbClr val="E95100"/>
                </a:solidFill>
              </a:ln>
              <a:effectLst/>
            </c:spPr>
            <c:extLst>
              <c:ext xmlns:c16="http://schemas.microsoft.com/office/drawing/2014/chart" uri="{C3380CC4-5D6E-409C-BE32-E72D297353CC}">
                <c16:uniqueId val="{00000002-74D9-4B28-8813-77B9AB1683B9}"/>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2016</c:v>
                </c:pt>
                <c:pt idx="1">
                  <c:v>2020</c:v>
                </c:pt>
                <c:pt idx="2">
                  <c:v>2024</c:v>
                </c:pt>
              </c:numCache>
            </c:numRef>
          </c:cat>
          <c:val>
            <c:numRef>
              <c:f>Sheet1!$B$2:$B$4</c:f>
              <c:numCache>
                <c:formatCode>General</c:formatCode>
                <c:ptCount val="3"/>
                <c:pt idx="0">
                  <c:v>44671</c:v>
                </c:pt>
                <c:pt idx="1">
                  <c:v>58351</c:v>
                </c:pt>
                <c:pt idx="2">
                  <c:v>84639</c:v>
                </c:pt>
              </c:numCache>
            </c:numRef>
          </c:val>
          <c:extLst>
            <c:ext xmlns:c16="http://schemas.microsoft.com/office/drawing/2014/chart" uri="{C3380CC4-5D6E-409C-BE32-E72D297353CC}">
              <c16:uniqueId val="{00000000-F05F-4BA9-9952-C0DDF9EB1260}"/>
            </c:ext>
          </c:extLst>
        </c:ser>
        <c:dLbls>
          <c:showLegendKey val="0"/>
          <c:showVal val="0"/>
          <c:showCatName val="0"/>
          <c:showSerName val="0"/>
          <c:showPercent val="0"/>
          <c:showBubbleSize val="0"/>
        </c:dLbls>
        <c:gapWidth val="219"/>
        <c:overlap val="-27"/>
        <c:axId val="391428144"/>
        <c:axId val="391426704"/>
      </c:barChart>
      <c:catAx>
        <c:axId val="391428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1426704"/>
        <c:crosses val="autoZero"/>
        <c:auto val="1"/>
        <c:lblAlgn val="ctr"/>
        <c:lblOffset val="100"/>
        <c:noMultiLvlLbl val="0"/>
      </c:catAx>
      <c:valAx>
        <c:axId val="391426704"/>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914281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2016-24 </a:t>
            </a:r>
            <a:r>
              <a:rPr lang="en-US" baseline="0" dirty="0"/>
              <a:t> Primary Hispanic Voter Trend</a:t>
            </a:r>
          </a:p>
          <a:p>
            <a:pPr>
              <a:defRPr/>
            </a:pPr>
            <a:r>
              <a:rPr lang="en-US" baseline="0" dirty="0"/>
              <a:t>(2024 Projected )</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95100"/>
            </a:solidFill>
            <a:ln>
              <a:noFill/>
            </a:ln>
            <a:effectLst/>
          </c:spPr>
          <c:invertIfNegative val="0"/>
          <c:dPt>
            <c:idx val="0"/>
            <c:invertIfNegative val="0"/>
            <c:bubble3D val="0"/>
            <c:spPr>
              <a:solidFill>
                <a:srgbClr val="E95100"/>
              </a:solidFill>
              <a:ln>
                <a:noFill/>
              </a:ln>
              <a:effectLst/>
            </c:spPr>
            <c:extLst>
              <c:ext xmlns:c16="http://schemas.microsoft.com/office/drawing/2014/chart" uri="{C3380CC4-5D6E-409C-BE32-E72D297353CC}">
                <c16:uniqueId val="{00000006-C5F4-4809-A447-39B9406EB23E}"/>
              </c:ext>
            </c:extLst>
          </c:dPt>
          <c:dPt>
            <c:idx val="1"/>
            <c:invertIfNegative val="0"/>
            <c:bubble3D val="0"/>
            <c:spPr>
              <a:solidFill>
                <a:srgbClr val="E95100"/>
              </a:solidFill>
              <a:ln>
                <a:solidFill>
                  <a:srgbClr val="F52D1F"/>
                </a:solidFill>
              </a:ln>
              <a:effectLst/>
            </c:spPr>
            <c:extLst>
              <c:ext xmlns:c16="http://schemas.microsoft.com/office/drawing/2014/chart" uri="{C3380CC4-5D6E-409C-BE32-E72D297353CC}">
                <c16:uniqueId val="{00000000-74D9-4B28-8813-77B9AB1683B9}"/>
              </c:ext>
            </c:extLst>
          </c:dPt>
          <c:dPt>
            <c:idx val="2"/>
            <c:invertIfNegative val="0"/>
            <c:bubble3D val="0"/>
            <c:spPr>
              <a:solidFill>
                <a:srgbClr val="E95100"/>
              </a:solidFill>
              <a:ln>
                <a:noFill/>
              </a:ln>
              <a:effectLst/>
            </c:spPr>
            <c:extLst>
              <c:ext xmlns:c16="http://schemas.microsoft.com/office/drawing/2014/chart" uri="{C3380CC4-5D6E-409C-BE32-E72D297353CC}">
                <c16:uniqueId val="{00000007-C5F4-4809-A447-39B9406EB23E}"/>
              </c:ext>
            </c:extLst>
          </c:dPt>
          <c:dPt>
            <c:idx val="3"/>
            <c:invertIfNegative val="0"/>
            <c:bubble3D val="0"/>
            <c:spPr>
              <a:solidFill>
                <a:srgbClr val="E95100"/>
              </a:solidFill>
              <a:ln>
                <a:solidFill>
                  <a:srgbClr val="E95100"/>
                </a:solidFill>
              </a:ln>
              <a:effectLst/>
            </c:spPr>
            <c:extLst>
              <c:ext xmlns:c16="http://schemas.microsoft.com/office/drawing/2014/chart" uri="{C3380CC4-5D6E-409C-BE32-E72D297353CC}">
                <c16:uniqueId val="{00000001-74D9-4B28-8813-77B9AB1683B9}"/>
              </c:ext>
            </c:extLst>
          </c:dPt>
          <c:dPt>
            <c:idx val="4"/>
            <c:invertIfNegative val="0"/>
            <c:bubble3D val="0"/>
            <c:spPr>
              <a:solidFill>
                <a:srgbClr val="E95100"/>
              </a:solidFill>
              <a:ln>
                <a:noFill/>
              </a:ln>
              <a:effectLst/>
            </c:spPr>
            <c:extLst>
              <c:ext xmlns:c16="http://schemas.microsoft.com/office/drawing/2014/chart" uri="{C3380CC4-5D6E-409C-BE32-E72D297353CC}">
                <c16:uniqueId val="{00000008-C5F4-4809-A447-39B9406EB23E}"/>
              </c:ext>
            </c:extLst>
          </c:dPt>
          <c:dPt>
            <c:idx val="5"/>
            <c:invertIfNegative val="0"/>
            <c:bubble3D val="0"/>
            <c:spPr>
              <a:solidFill>
                <a:srgbClr val="E95100"/>
              </a:solidFill>
              <a:ln>
                <a:solidFill>
                  <a:srgbClr val="E95100"/>
                </a:solidFill>
              </a:ln>
              <a:effectLst/>
            </c:spPr>
            <c:extLst>
              <c:ext xmlns:c16="http://schemas.microsoft.com/office/drawing/2014/chart" uri="{C3380CC4-5D6E-409C-BE32-E72D297353CC}">
                <c16:uniqueId val="{00000002-74D9-4B28-8813-77B9AB1683B9}"/>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2016</c:v>
                </c:pt>
                <c:pt idx="1">
                  <c:v>2020</c:v>
                </c:pt>
                <c:pt idx="2">
                  <c:v>2024</c:v>
                </c:pt>
              </c:numCache>
            </c:numRef>
          </c:cat>
          <c:val>
            <c:numRef>
              <c:f>Sheet1!$B$2:$B$4</c:f>
              <c:numCache>
                <c:formatCode>General</c:formatCode>
                <c:ptCount val="3"/>
                <c:pt idx="0">
                  <c:v>60758</c:v>
                </c:pt>
                <c:pt idx="1">
                  <c:v>117394</c:v>
                </c:pt>
                <c:pt idx="2">
                  <c:v>144239</c:v>
                </c:pt>
              </c:numCache>
            </c:numRef>
          </c:val>
          <c:extLst>
            <c:ext xmlns:c16="http://schemas.microsoft.com/office/drawing/2014/chart" uri="{C3380CC4-5D6E-409C-BE32-E72D297353CC}">
              <c16:uniqueId val="{00000000-F05F-4BA9-9952-C0DDF9EB1260}"/>
            </c:ext>
          </c:extLst>
        </c:ser>
        <c:dLbls>
          <c:showLegendKey val="0"/>
          <c:showVal val="0"/>
          <c:showCatName val="0"/>
          <c:showSerName val="0"/>
          <c:showPercent val="0"/>
          <c:showBubbleSize val="0"/>
        </c:dLbls>
        <c:gapWidth val="219"/>
        <c:overlap val="-27"/>
        <c:axId val="391428144"/>
        <c:axId val="391426704"/>
      </c:barChart>
      <c:catAx>
        <c:axId val="391428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1426704"/>
        <c:crosses val="autoZero"/>
        <c:auto val="1"/>
        <c:lblAlgn val="ctr"/>
        <c:lblOffset val="100"/>
        <c:noMultiLvlLbl val="0"/>
      </c:catAx>
      <c:valAx>
        <c:axId val="391426704"/>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914281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2016-24 </a:t>
            </a:r>
            <a:r>
              <a:rPr lang="en-US" baseline="0" dirty="0"/>
              <a:t> Primary Hispanic Voter Trend</a:t>
            </a:r>
          </a:p>
          <a:p>
            <a:pPr>
              <a:defRPr/>
            </a:pPr>
            <a:r>
              <a:rPr lang="en-US" baseline="0" dirty="0"/>
              <a:t>(2024 Projected )</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2916666666666665E-2"/>
          <c:y val="0.24953441582951555"/>
          <c:w val="0.95416666666666672"/>
          <c:h val="0.65281099256519748"/>
        </c:manualLayout>
      </c:layout>
      <c:barChart>
        <c:barDir val="col"/>
        <c:grouping val="clustered"/>
        <c:varyColors val="0"/>
        <c:ser>
          <c:idx val="0"/>
          <c:order val="0"/>
          <c:tx>
            <c:strRef>
              <c:f>Sheet1!$B$1</c:f>
              <c:strCache>
                <c:ptCount val="1"/>
                <c:pt idx="0">
                  <c:v>Series 1</c:v>
                </c:pt>
              </c:strCache>
            </c:strRef>
          </c:tx>
          <c:spPr>
            <a:solidFill>
              <a:srgbClr val="E95100"/>
            </a:solidFill>
            <a:ln>
              <a:noFill/>
            </a:ln>
            <a:effectLst/>
          </c:spPr>
          <c:invertIfNegative val="0"/>
          <c:dPt>
            <c:idx val="0"/>
            <c:invertIfNegative val="0"/>
            <c:bubble3D val="0"/>
            <c:spPr>
              <a:solidFill>
                <a:srgbClr val="E95100"/>
              </a:solidFill>
              <a:ln>
                <a:noFill/>
              </a:ln>
              <a:effectLst/>
            </c:spPr>
            <c:extLst>
              <c:ext xmlns:c16="http://schemas.microsoft.com/office/drawing/2014/chart" uri="{C3380CC4-5D6E-409C-BE32-E72D297353CC}">
                <c16:uniqueId val="{00000006-C5F4-4809-A447-39B9406EB23E}"/>
              </c:ext>
            </c:extLst>
          </c:dPt>
          <c:dPt>
            <c:idx val="1"/>
            <c:invertIfNegative val="0"/>
            <c:bubble3D val="0"/>
            <c:spPr>
              <a:solidFill>
                <a:srgbClr val="E95100"/>
              </a:solidFill>
              <a:ln>
                <a:solidFill>
                  <a:srgbClr val="F52D1F"/>
                </a:solidFill>
              </a:ln>
              <a:effectLst/>
            </c:spPr>
            <c:extLst>
              <c:ext xmlns:c16="http://schemas.microsoft.com/office/drawing/2014/chart" uri="{C3380CC4-5D6E-409C-BE32-E72D297353CC}">
                <c16:uniqueId val="{00000000-74D9-4B28-8813-77B9AB1683B9}"/>
              </c:ext>
            </c:extLst>
          </c:dPt>
          <c:dPt>
            <c:idx val="2"/>
            <c:invertIfNegative val="0"/>
            <c:bubble3D val="0"/>
            <c:spPr>
              <a:solidFill>
                <a:srgbClr val="E95100"/>
              </a:solidFill>
              <a:ln>
                <a:noFill/>
              </a:ln>
              <a:effectLst/>
            </c:spPr>
            <c:extLst>
              <c:ext xmlns:c16="http://schemas.microsoft.com/office/drawing/2014/chart" uri="{C3380CC4-5D6E-409C-BE32-E72D297353CC}">
                <c16:uniqueId val="{00000007-C5F4-4809-A447-39B9406EB23E}"/>
              </c:ext>
            </c:extLst>
          </c:dPt>
          <c:dPt>
            <c:idx val="3"/>
            <c:invertIfNegative val="0"/>
            <c:bubble3D val="0"/>
            <c:spPr>
              <a:solidFill>
                <a:srgbClr val="E95100"/>
              </a:solidFill>
              <a:ln>
                <a:solidFill>
                  <a:srgbClr val="E95100"/>
                </a:solidFill>
              </a:ln>
              <a:effectLst/>
            </c:spPr>
            <c:extLst>
              <c:ext xmlns:c16="http://schemas.microsoft.com/office/drawing/2014/chart" uri="{C3380CC4-5D6E-409C-BE32-E72D297353CC}">
                <c16:uniqueId val="{00000001-74D9-4B28-8813-77B9AB1683B9}"/>
              </c:ext>
            </c:extLst>
          </c:dPt>
          <c:dPt>
            <c:idx val="4"/>
            <c:invertIfNegative val="0"/>
            <c:bubble3D val="0"/>
            <c:spPr>
              <a:solidFill>
                <a:srgbClr val="E95100"/>
              </a:solidFill>
              <a:ln>
                <a:noFill/>
              </a:ln>
              <a:effectLst/>
            </c:spPr>
            <c:extLst>
              <c:ext xmlns:c16="http://schemas.microsoft.com/office/drawing/2014/chart" uri="{C3380CC4-5D6E-409C-BE32-E72D297353CC}">
                <c16:uniqueId val="{00000008-C5F4-4809-A447-39B9406EB23E}"/>
              </c:ext>
            </c:extLst>
          </c:dPt>
          <c:dPt>
            <c:idx val="5"/>
            <c:invertIfNegative val="0"/>
            <c:bubble3D val="0"/>
            <c:spPr>
              <a:solidFill>
                <a:srgbClr val="E95100"/>
              </a:solidFill>
              <a:ln>
                <a:solidFill>
                  <a:srgbClr val="E95100"/>
                </a:solidFill>
              </a:ln>
              <a:effectLst/>
            </c:spPr>
            <c:extLst>
              <c:ext xmlns:c16="http://schemas.microsoft.com/office/drawing/2014/chart" uri="{C3380CC4-5D6E-409C-BE32-E72D297353CC}">
                <c16:uniqueId val="{00000002-74D9-4B28-8813-77B9AB1683B9}"/>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2016</c:v>
                </c:pt>
                <c:pt idx="1">
                  <c:v>2020</c:v>
                </c:pt>
                <c:pt idx="2">
                  <c:v>2024</c:v>
                </c:pt>
              </c:numCache>
            </c:numRef>
          </c:cat>
          <c:val>
            <c:numRef>
              <c:f>Sheet1!$B$2:$B$4</c:f>
              <c:numCache>
                <c:formatCode>General</c:formatCode>
                <c:ptCount val="3"/>
                <c:pt idx="0">
                  <c:v>90906</c:v>
                </c:pt>
                <c:pt idx="1">
                  <c:v>106796</c:v>
                </c:pt>
                <c:pt idx="2">
                  <c:v>178737</c:v>
                </c:pt>
              </c:numCache>
            </c:numRef>
          </c:val>
          <c:extLst>
            <c:ext xmlns:c16="http://schemas.microsoft.com/office/drawing/2014/chart" uri="{C3380CC4-5D6E-409C-BE32-E72D297353CC}">
              <c16:uniqueId val="{00000000-F05F-4BA9-9952-C0DDF9EB1260}"/>
            </c:ext>
          </c:extLst>
        </c:ser>
        <c:dLbls>
          <c:showLegendKey val="0"/>
          <c:showVal val="0"/>
          <c:showCatName val="0"/>
          <c:showSerName val="0"/>
          <c:showPercent val="0"/>
          <c:showBubbleSize val="0"/>
        </c:dLbls>
        <c:gapWidth val="219"/>
        <c:overlap val="-27"/>
        <c:axId val="391428144"/>
        <c:axId val="391426704"/>
      </c:barChart>
      <c:catAx>
        <c:axId val="391428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1426704"/>
        <c:crosses val="autoZero"/>
        <c:auto val="1"/>
        <c:lblAlgn val="ctr"/>
        <c:lblOffset val="100"/>
        <c:noMultiLvlLbl val="0"/>
      </c:catAx>
      <c:valAx>
        <c:axId val="391426704"/>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914281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2016-24 </a:t>
            </a:r>
            <a:r>
              <a:rPr lang="en-US" baseline="0" dirty="0"/>
              <a:t> Primary Hispanic Voter Trend</a:t>
            </a:r>
          </a:p>
          <a:p>
            <a:pPr>
              <a:defRPr/>
            </a:pPr>
            <a:r>
              <a:rPr lang="en-US" baseline="0" dirty="0"/>
              <a:t>(2024 Projected )</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2916666666666665E-2"/>
          <c:y val="0.24953441582951555"/>
          <c:w val="0.95416666666666672"/>
          <c:h val="0.65281099256519748"/>
        </c:manualLayout>
      </c:layout>
      <c:barChart>
        <c:barDir val="col"/>
        <c:grouping val="clustered"/>
        <c:varyColors val="0"/>
        <c:ser>
          <c:idx val="0"/>
          <c:order val="0"/>
          <c:tx>
            <c:strRef>
              <c:f>Sheet1!$B$1</c:f>
              <c:strCache>
                <c:ptCount val="1"/>
                <c:pt idx="0">
                  <c:v>Series 1</c:v>
                </c:pt>
              </c:strCache>
            </c:strRef>
          </c:tx>
          <c:spPr>
            <a:solidFill>
              <a:srgbClr val="E95100"/>
            </a:solidFill>
            <a:ln>
              <a:noFill/>
            </a:ln>
            <a:effectLst/>
          </c:spPr>
          <c:invertIfNegative val="0"/>
          <c:dPt>
            <c:idx val="0"/>
            <c:invertIfNegative val="0"/>
            <c:bubble3D val="0"/>
            <c:spPr>
              <a:solidFill>
                <a:srgbClr val="E95100"/>
              </a:solidFill>
              <a:ln>
                <a:noFill/>
              </a:ln>
              <a:effectLst/>
            </c:spPr>
            <c:extLst>
              <c:ext xmlns:c16="http://schemas.microsoft.com/office/drawing/2014/chart" uri="{C3380CC4-5D6E-409C-BE32-E72D297353CC}">
                <c16:uniqueId val="{00000006-C5F4-4809-A447-39B9406EB23E}"/>
              </c:ext>
            </c:extLst>
          </c:dPt>
          <c:dPt>
            <c:idx val="1"/>
            <c:invertIfNegative val="0"/>
            <c:bubble3D val="0"/>
            <c:spPr>
              <a:solidFill>
                <a:srgbClr val="E95100"/>
              </a:solidFill>
              <a:ln>
                <a:solidFill>
                  <a:srgbClr val="F52D1F"/>
                </a:solidFill>
              </a:ln>
              <a:effectLst/>
            </c:spPr>
            <c:extLst>
              <c:ext xmlns:c16="http://schemas.microsoft.com/office/drawing/2014/chart" uri="{C3380CC4-5D6E-409C-BE32-E72D297353CC}">
                <c16:uniqueId val="{00000000-74D9-4B28-8813-77B9AB1683B9}"/>
              </c:ext>
            </c:extLst>
          </c:dPt>
          <c:dPt>
            <c:idx val="2"/>
            <c:invertIfNegative val="0"/>
            <c:bubble3D val="0"/>
            <c:spPr>
              <a:solidFill>
                <a:srgbClr val="E95100"/>
              </a:solidFill>
              <a:ln>
                <a:noFill/>
              </a:ln>
              <a:effectLst/>
            </c:spPr>
            <c:extLst>
              <c:ext xmlns:c16="http://schemas.microsoft.com/office/drawing/2014/chart" uri="{C3380CC4-5D6E-409C-BE32-E72D297353CC}">
                <c16:uniqueId val="{00000007-C5F4-4809-A447-39B9406EB23E}"/>
              </c:ext>
            </c:extLst>
          </c:dPt>
          <c:dPt>
            <c:idx val="3"/>
            <c:invertIfNegative val="0"/>
            <c:bubble3D val="0"/>
            <c:spPr>
              <a:solidFill>
                <a:srgbClr val="E95100"/>
              </a:solidFill>
              <a:ln>
                <a:solidFill>
                  <a:srgbClr val="E95100"/>
                </a:solidFill>
              </a:ln>
              <a:effectLst/>
            </c:spPr>
            <c:extLst>
              <c:ext xmlns:c16="http://schemas.microsoft.com/office/drawing/2014/chart" uri="{C3380CC4-5D6E-409C-BE32-E72D297353CC}">
                <c16:uniqueId val="{00000001-74D9-4B28-8813-77B9AB1683B9}"/>
              </c:ext>
            </c:extLst>
          </c:dPt>
          <c:dPt>
            <c:idx val="4"/>
            <c:invertIfNegative val="0"/>
            <c:bubble3D val="0"/>
            <c:spPr>
              <a:solidFill>
                <a:srgbClr val="E95100"/>
              </a:solidFill>
              <a:ln>
                <a:noFill/>
              </a:ln>
              <a:effectLst/>
            </c:spPr>
            <c:extLst>
              <c:ext xmlns:c16="http://schemas.microsoft.com/office/drawing/2014/chart" uri="{C3380CC4-5D6E-409C-BE32-E72D297353CC}">
                <c16:uniqueId val="{00000008-C5F4-4809-A447-39B9406EB23E}"/>
              </c:ext>
            </c:extLst>
          </c:dPt>
          <c:dPt>
            <c:idx val="5"/>
            <c:invertIfNegative val="0"/>
            <c:bubble3D val="0"/>
            <c:spPr>
              <a:solidFill>
                <a:srgbClr val="E95100"/>
              </a:solidFill>
              <a:ln>
                <a:solidFill>
                  <a:srgbClr val="E95100"/>
                </a:solidFill>
              </a:ln>
              <a:effectLst/>
            </c:spPr>
            <c:extLst>
              <c:ext xmlns:c16="http://schemas.microsoft.com/office/drawing/2014/chart" uri="{C3380CC4-5D6E-409C-BE32-E72D297353CC}">
                <c16:uniqueId val="{00000002-74D9-4B28-8813-77B9AB1683B9}"/>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2016</c:v>
                </c:pt>
                <c:pt idx="1">
                  <c:v>2020</c:v>
                </c:pt>
                <c:pt idx="2">
                  <c:v>2024</c:v>
                </c:pt>
              </c:numCache>
            </c:numRef>
          </c:cat>
          <c:val>
            <c:numRef>
              <c:f>Sheet1!$B$2:$B$4</c:f>
              <c:numCache>
                <c:formatCode>General</c:formatCode>
                <c:ptCount val="3"/>
                <c:pt idx="0">
                  <c:v>110269</c:v>
                </c:pt>
                <c:pt idx="1">
                  <c:v>119900</c:v>
                </c:pt>
                <c:pt idx="2">
                  <c:v>194165</c:v>
                </c:pt>
              </c:numCache>
            </c:numRef>
          </c:val>
          <c:extLst>
            <c:ext xmlns:c16="http://schemas.microsoft.com/office/drawing/2014/chart" uri="{C3380CC4-5D6E-409C-BE32-E72D297353CC}">
              <c16:uniqueId val="{00000000-F05F-4BA9-9952-C0DDF9EB1260}"/>
            </c:ext>
          </c:extLst>
        </c:ser>
        <c:dLbls>
          <c:showLegendKey val="0"/>
          <c:showVal val="0"/>
          <c:showCatName val="0"/>
          <c:showSerName val="0"/>
          <c:showPercent val="0"/>
          <c:showBubbleSize val="0"/>
        </c:dLbls>
        <c:gapWidth val="219"/>
        <c:overlap val="-27"/>
        <c:axId val="391428144"/>
        <c:axId val="391426704"/>
      </c:barChart>
      <c:catAx>
        <c:axId val="391428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1426704"/>
        <c:crosses val="autoZero"/>
        <c:auto val="1"/>
        <c:lblAlgn val="ctr"/>
        <c:lblOffset val="100"/>
        <c:noMultiLvlLbl val="0"/>
      </c:catAx>
      <c:valAx>
        <c:axId val="391426704"/>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914281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2016-24 </a:t>
            </a:r>
            <a:r>
              <a:rPr lang="en-US" baseline="0" dirty="0"/>
              <a:t> Primary Hispanic Voter Trend</a:t>
            </a:r>
          </a:p>
          <a:p>
            <a:pPr>
              <a:defRPr/>
            </a:pPr>
            <a:r>
              <a:rPr lang="en-US" baseline="0" dirty="0"/>
              <a:t>(2024 Projected )</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2916666666666665E-2"/>
          <c:y val="0.24953441582951555"/>
          <c:w val="0.95416666666666672"/>
          <c:h val="0.65281099256519748"/>
        </c:manualLayout>
      </c:layout>
      <c:barChart>
        <c:barDir val="col"/>
        <c:grouping val="clustered"/>
        <c:varyColors val="0"/>
        <c:ser>
          <c:idx val="0"/>
          <c:order val="0"/>
          <c:tx>
            <c:strRef>
              <c:f>Sheet1!$B$1</c:f>
              <c:strCache>
                <c:ptCount val="1"/>
                <c:pt idx="0">
                  <c:v>Series 1</c:v>
                </c:pt>
              </c:strCache>
            </c:strRef>
          </c:tx>
          <c:spPr>
            <a:solidFill>
              <a:srgbClr val="E95100"/>
            </a:solidFill>
            <a:ln>
              <a:noFill/>
            </a:ln>
            <a:effectLst/>
          </c:spPr>
          <c:invertIfNegative val="0"/>
          <c:dPt>
            <c:idx val="0"/>
            <c:invertIfNegative val="0"/>
            <c:bubble3D val="0"/>
            <c:spPr>
              <a:solidFill>
                <a:srgbClr val="E95100"/>
              </a:solidFill>
              <a:ln>
                <a:noFill/>
              </a:ln>
              <a:effectLst/>
            </c:spPr>
            <c:extLst>
              <c:ext xmlns:c16="http://schemas.microsoft.com/office/drawing/2014/chart" uri="{C3380CC4-5D6E-409C-BE32-E72D297353CC}">
                <c16:uniqueId val="{00000006-C5F4-4809-A447-39B9406EB23E}"/>
              </c:ext>
            </c:extLst>
          </c:dPt>
          <c:dPt>
            <c:idx val="1"/>
            <c:invertIfNegative val="0"/>
            <c:bubble3D val="0"/>
            <c:spPr>
              <a:solidFill>
                <a:srgbClr val="E95100"/>
              </a:solidFill>
              <a:ln>
                <a:solidFill>
                  <a:srgbClr val="F52D1F"/>
                </a:solidFill>
              </a:ln>
              <a:effectLst/>
            </c:spPr>
            <c:extLst>
              <c:ext xmlns:c16="http://schemas.microsoft.com/office/drawing/2014/chart" uri="{C3380CC4-5D6E-409C-BE32-E72D297353CC}">
                <c16:uniqueId val="{00000000-74D9-4B28-8813-77B9AB1683B9}"/>
              </c:ext>
            </c:extLst>
          </c:dPt>
          <c:dPt>
            <c:idx val="2"/>
            <c:invertIfNegative val="0"/>
            <c:bubble3D val="0"/>
            <c:spPr>
              <a:solidFill>
                <a:srgbClr val="E95100"/>
              </a:solidFill>
              <a:ln>
                <a:noFill/>
              </a:ln>
              <a:effectLst/>
            </c:spPr>
            <c:extLst>
              <c:ext xmlns:c16="http://schemas.microsoft.com/office/drawing/2014/chart" uri="{C3380CC4-5D6E-409C-BE32-E72D297353CC}">
                <c16:uniqueId val="{00000007-C5F4-4809-A447-39B9406EB23E}"/>
              </c:ext>
            </c:extLst>
          </c:dPt>
          <c:dPt>
            <c:idx val="3"/>
            <c:invertIfNegative val="0"/>
            <c:bubble3D val="0"/>
            <c:spPr>
              <a:solidFill>
                <a:srgbClr val="E95100"/>
              </a:solidFill>
              <a:ln>
                <a:solidFill>
                  <a:srgbClr val="E95100"/>
                </a:solidFill>
              </a:ln>
              <a:effectLst/>
            </c:spPr>
            <c:extLst>
              <c:ext xmlns:c16="http://schemas.microsoft.com/office/drawing/2014/chart" uri="{C3380CC4-5D6E-409C-BE32-E72D297353CC}">
                <c16:uniqueId val="{00000001-74D9-4B28-8813-77B9AB1683B9}"/>
              </c:ext>
            </c:extLst>
          </c:dPt>
          <c:dPt>
            <c:idx val="4"/>
            <c:invertIfNegative val="0"/>
            <c:bubble3D val="0"/>
            <c:spPr>
              <a:solidFill>
                <a:srgbClr val="E95100"/>
              </a:solidFill>
              <a:ln>
                <a:noFill/>
              </a:ln>
              <a:effectLst/>
            </c:spPr>
            <c:extLst>
              <c:ext xmlns:c16="http://schemas.microsoft.com/office/drawing/2014/chart" uri="{C3380CC4-5D6E-409C-BE32-E72D297353CC}">
                <c16:uniqueId val="{00000008-C5F4-4809-A447-39B9406EB23E}"/>
              </c:ext>
            </c:extLst>
          </c:dPt>
          <c:dPt>
            <c:idx val="5"/>
            <c:invertIfNegative val="0"/>
            <c:bubble3D val="0"/>
            <c:spPr>
              <a:solidFill>
                <a:srgbClr val="E95100"/>
              </a:solidFill>
              <a:ln>
                <a:solidFill>
                  <a:srgbClr val="E95100"/>
                </a:solidFill>
              </a:ln>
              <a:effectLst/>
            </c:spPr>
            <c:extLst>
              <c:ext xmlns:c16="http://schemas.microsoft.com/office/drawing/2014/chart" uri="{C3380CC4-5D6E-409C-BE32-E72D297353CC}">
                <c16:uniqueId val="{00000002-74D9-4B28-8813-77B9AB1683B9}"/>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2016</c:v>
                </c:pt>
                <c:pt idx="1">
                  <c:v>2020</c:v>
                </c:pt>
                <c:pt idx="2">
                  <c:v>2024</c:v>
                </c:pt>
              </c:numCache>
            </c:numRef>
          </c:cat>
          <c:val>
            <c:numRef>
              <c:f>Sheet1!$B$2:$B$4</c:f>
              <c:numCache>
                <c:formatCode>General</c:formatCode>
                <c:ptCount val="3"/>
                <c:pt idx="0">
                  <c:v>118403</c:v>
                </c:pt>
                <c:pt idx="1">
                  <c:v>144222</c:v>
                </c:pt>
                <c:pt idx="2">
                  <c:v>195176</c:v>
                </c:pt>
              </c:numCache>
            </c:numRef>
          </c:val>
          <c:extLst>
            <c:ext xmlns:c16="http://schemas.microsoft.com/office/drawing/2014/chart" uri="{C3380CC4-5D6E-409C-BE32-E72D297353CC}">
              <c16:uniqueId val="{00000000-F05F-4BA9-9952-C0DDF9EB1260}"/>
            </c:ext>
          </c:extLst>
        </c:ser>
        <c:dLbls>
          <c:showLegendKey val="0"/>
          <c:showVal val="0"/>
          <c:showCatName val="0"/>
          <c:showSerName val="0"/>
          <c:showPercent val="0"/>
          <c:showBubbleSize val="0"/>
        </c:dLbls>
        <c:gapWidth val="219"/>
        <c:overlap val="-27"/>
        <c:axId val="391428144"/>
        <c:axId val="391426704"/>
      </c:barChart>
      <c:catAx>
        <c:axId val="391428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1426704"/>
        <c:crosses val="autoZero"/>
        <c:auto val="1"/>
        <c:lblAlgn val="ctr"/>
        <c:lblOffset val="100"/>
        <c:noMultiLvlLbl val="0"/>
      </c:catAx>
      <c:valAx>
        <c:axId val="391426704"/>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914281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2016-24 </a:t>
            </a:r>
            <a:r>
              <a:rPr lang="en-US" baseline="0" dirty="0"/>
              <a:t> Primary Hispanic Voter Trend</a:t>
            </a:r>
          </a:p>
          <a:p>
            <a:pPr>
              <a:defRPr/>
            </a:pPr>
            <a:r>
              <a:rPr lang="en-US" baseline="0" dirty="0"/>
              <a:t>(2024 Projected )</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2916666666666665E-2"/>
          <c:y val="0.29675822341696295"/>
          <c:w val="0.95416666666666672"/>
          <c:h val="0.60738015257418798"/>
        </c:manualLayout>
      </c:layout>
      <c:barChart>
        <c:barDir val="col"/>
        <c:grouping val="clustered"/>
        <c:varyColors val="0"/>
        <c:ser>
          <c:idx val="0"/>
          <c:order val="0"/>
          <c:tx>
            <c:strRef>
              <c:f>Sheet1!$B$1</c:f>
              <c:strCache>
                <c:ptCount val="1"/>
                <c:pt idx="0">
                  <c:v>Series 1</c:v>
                </c:pt>
              </c:strCache>
            </c:strRef>
          </c:tx>
          <c:spPr>
            <a:solidFill>
              <a:srgbClr val="E95100"/>
            </a:solidFill>
            <a:ln>
              <a:noFill/>
            </a:ln>
            <a:effectLst/>
          </c:spPr>
          <c:invertIfNegative val="0"/>
          <c:dPt>
            <c:idx val="0"/>
            <c:invertIfNegative val="0"/>
            <c:bubble3D val="0"/>
            <c:spPr>
              <a:solidFill>
                <a:srgbClr val="E95100"/>
              </a:solidFill>
              <a:ln>
                <a:noFill/>
              </a:ln>
              <a:effectLst/>
            </c:spPr>
            <c:extLst>
              <c:ext xmlns:c16="http://schemas.microsoft.com/office/drawing/2014/chart" uri="{C3380CC4-5D6E-409C-BE32-E72D297353CC}">
                <c16:uniqueId val="{00000006-C5F4-4809-A447-39B9406EB23E}"/>
              </c:ext>
            </c:extLst>
          </c:dPt>
          <c:dPt>
            <c:idx val="1"/>
            <c:invertIfNegative val="0"/>
            <c:bubble3D val="0"/>
            <c:spPr>
              <a:solidFill>
                <a:srgbClr val="E95100"/>
              </a:solidFill>
              <a:ln>
                <a:solidFill>
                  <a:srgbClr val="F52D1F"/>
                </a:solidFill>
              </a:ln>
              <a:effectLst/>
            </c:spPr>
            <c:extLst>
              <c:ext xmlns:c16="http://schemas.microsoft.com/office/drawing/2014/chart" uri="{C3380CC4-5D6E-409C-BE32-E72D297353CC}">
                <c16:uniqueId val="{00000000-74D9-4B28-8813-77B9AB1683B9}"/>
              </c:ext>
            </c:extLst>
          </c:dPt>
          <c:dPt>
            <c:idx val="2"/>
            <c:invertIfNegative val="0"/>
            <c:bubble3D val="0"/>
            <c:spPr>
              <a:solidFill>
                <a:srgbClr val="E95100"/>
              </a:solidFill>
              <a:ln>
                <a:noFill/>
              </a:ln>
              <a:effectLst/>
            </c:spPr>
            <c:extLst>
              <c:ext xmlns:c16="http://schemas.microsoft.com/office/drawing/2014/chart" uri="{C3380CC4-5D6E-409C-BE32-E72D297353CC}">
                <c16:uniqueId val="{00000007-C5F4-4809-A447-39B9406EB23E}"/>
              </c:ext>
            </c:extLst>
          </c:dPt>
          <c:dPt>
            <c:idx val="3"/>
            <c:invertIfNegative val="0"/>
            <c:bubble3D val="0"/>
            <c:spPr>
              <a:solidFill>
                <a:srgbClr val="E95100"/>
              </a:solidFill>
              <a:ln>
                <a:solidFill>
                  <a:srgbClr val="E95100"/>
                </a:solidFill>
              </a:ln>
              <a:effectLst/>
            </c:spPr>
            <c:extLst>
              <c:ext xmlns:c16="http://schemas.microsoft.com/office/drawing/2014/chart" uri="{C3380CC4-5D6E-409C-BE32-E72D297353CC}">
                <c16:uniqueId val="{00000001-74D9-4B28-8813-77B9AB1683B9}"/>
              </c:ext>
            </c:extLst>
          </c:dPt>
          <c:dPt>
            <c:idx val="4"/>
            <c:invertIfNegative val="0"/>
            <c:bubble3D val="0"/>
            <c:spPr>
              <a:solidFill>
                <a:srgbClr val="E95100"/>
              </a:solidFill>
              <a:ln>
                <a:noFill/>
              </a:ln>
              <a:effectLst/>
            </c:spPr>
            <c:extLst>
              <c:ext xmlns:c16="http://schemas.microsoft.com/office/drawing/2014/chart" uri="{C3380CC4-5D6E-409C-BE32-E72D297353CC}">
                <c16:uniqueId val="{00000008-C5F4-4809-A447-39B9406EB23E}"/>
              </c:ext>
            </c:extLst>
          </c:dPt>
          <c:dPt>
            <c:idx val="5"/>
            <c:invertIfNegative val="0"/>
            <c:bubble3D val="0"/>
            <c:spPr>
              <a:solidFill>
                <a:srgbClr val="E95100"/>
              </a:solidFill>
              <a:ln>
                <a:solidFill>
                  <a:srgbClr val="E95100"/>
                </a:solidFill>
              </a:ln>
              <a:effectLst/>
            </c:spPr>
            <c:extLst>
              <c:ext xmlns:c16="http://schemas.microsoft.com/office/drawing/2014/chart" uri="{C3380CC4-5D6E-409C-BE32-E72D297353CC}">
                <c16:uniqueId val="{00000002-74D9-4B28-8813-77B9AB1683B9}"/>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2016</c:v>
                </c:pt>
                <c:pt idx="1">
                  <c:v>2020</c:v>
                </c:pt>
                <c:pt idx="2">
                  <c:v>2024</c:v>
                </c:pt>
              </c:numCache>
            </c:numRef>
          </c:cat>
          <c:val>
            <c:numRef>
              <c:f>Sheet1!$B$2:$B$4</c:f>
              <c:numCache>
                <c:formatCode>General</c:formatCode>
                <c:ptCount val="3"/>
                <c:pt idx="0">
                  <c:v>2170</c:v>
                </c:pt>
                <c:pt idx="1">
                  <c:v>17742</c:v>
                </c:pt>
                <c:pt idx="2">
                  <c:v>27510</c:v>
                </c:pt>
              </c:numCache>
            </c:numRef>
          </c:val>
          <c:extLst>
            <c:ext xmlns:c16="http://schemas.microsoft.com/office/drawing/2014/chart" uri="{C3380CC4-5D6E-409C-BE32-E72D297353CC}">
              <c16:uniqueId val="{00000000-F05F-4BA9-9952-C0DDF9EB1260}"/>
            </c:ext>
          </c:extLst>
        </c:ser>
        <c:dLbls>
          <c:showLegendKey val="0"/>
          <c:showVal val="0"/>
          <c:showCatName val="0"/>
          <c:showSerName val="0"/>
          <c:showPercent val="0"/>
          <c:showBubbleSize val="0"/>
        </c:dLbls>
        <c:gapWidth val="219"/>
        <c:overlap val="-27"/>
        <c:axId val="391428144"/>
        <c:axId val="391426704"/>
      </c:barChart>
      <c:catAx>
        <c:axId val="391428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1426704"/>
        <c:crosses val="autoZero"/>
        <c:auto val="1"/>
        <c:lblAlgn val="ctr"/>
        <c:lblOffset val="100"/>
        <c:noMultiLvlLbl val="0"/>
      </c:catAx>
      <c:valAx>
        <c:axId val="391426704"/>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914281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2016-24 </a:t>
            </a:r>
            <a:r>
              <a:rPr lang="en-US" baseline="0" dirty="0"/>
              <a:t> Primary Hispanic Voter Trend</a:t>
            </a:r>
          </a:p>
          <a:p>
            <a:pPr>
              <a:defRPr/>
            </a:pPr>
            <a:r>
              <a:rPr lang="en-US" baseline="0" dirty="0"/>
              <a:t>(2024 Projected )</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2916666666666665E-2"/>
          <c:y val="0.33749155923082513"/>
          <c:w val="0.95416666666666672"/>
          <c:h val="0.5648538491638877"/>
        </c:manualLayout>
      </c:layout>
      <c:barChart>
        <c:barDir val="col"/>
        <c:grouping val="clustered"/>
        <c:varyColors val="0"/>
        <c:ser>
          <c:idx val="0"/>
          <c:order val="0"/>
          <c:tx>
            <c:strRef>
              <c:f>Sheet1!$B$1</c:f>
              <c:strCache>
                <c:ptCount val="1"/>
                <c:pt idx="0">
                  <c:v>Series 1</c:v>
                </c:pt>
              </c:strCache>
            </c:strRef>
          </c:tx>
          <c:spPr>
            <a:solidFill>
              <a:srgbClr val="E95100"/>
            </a:solidFill>
            <a:ln>
              <a:noFill/>
            </a:ln>
            <a:effectLst/>
          </c:spPr>
          <c:invertIfNegative val="0"/>
          <c:dPt>
            <c:idx val="0"/>
            <c:invertIfNegative val="0"/>
            <c:bubble3D val="0"/>
            <c:spPr>
              <a:solidFill>
                <a:srgbClr val="E95100"/>
              </a:solidFill>
              <a:ln>
                <a:noFill/>
              </a:ln>
              <a:effectLst/>
            </c:spPr>
            <c:extLst>
              <c:ext xmlns:c16="http://schemas.microsoft.com/office/drawing/2014/chart" uri="{C3380CC4-5D6E-409C-BE32-E72D297353CC}">
                <c16:uniqueId val="{00000006-C5F4-4809-A447-39B9406EB23E}"/>
              </c:ext>
            </c:extLst>
          </c:dPt>
          <c:dPt>
            <c:idx val="1"/>
            <c:invertIfNegative val="0"/>
            <c:bubble3D val="0"/>
            <c:spPr>
              <a:solidFill>
                <a:srgbClr val="E95100"/>
              </a:solidFill>
              <a:ln>
                <a:solidFill>
                  <a:srgbClr val="F52D1F"/>
                </a:solidFill>
              </a:ln>
              <a:effectLst/>
            </c:spPr>
            <c:extLst>
              <c:ext xmlns:c16="http://schemas.microsoft.com/office/drawing/2014/chart" uri="{C3380CC4-5D6E-409C-BE32-E72D297353CC}">
                <c16:uniqueId val="{00000000-74D9-4B28-8813-77B9AB1683B9}"/>
              </c:ext>
            </c:extLst>
          </c:dPt>
          <c:dPt>
            <c:idx val="2"/>
            <c:invertIfNegative val="0"/>
            <c:bubble3D val="0"/>
            <c:spPr>
              <a:solidFill>
                <a:srgbClr val="E95100"/>
              </a:solidFill>
              <a:ln>
                <a:noFill/>
              </a:ln>
              <a:effectLst/>
            </c:spPr>
            <c:extLst>
              <c:ext xmlns:c16="http://schemas.microsoft.com/office/drawing/2014/chart" uri="{C3380CC4-5D6E-409C-BE32-E72D297353CC}">
                <c16:uniqueId val="{00000007-C5F4-4809-A447-39B9406EB23E}"/>
              </c:ext>
            </c:extLst>
          </c:dPt>
          <c:dPt>
            <c:idx val="3"/>
            <c:invertIfNegative val="0"/>
            <c:bubble3D val="0"/>
            <c:spPr>
              <a:solidFill>
                <a:srgbClr val="E95100"/>
              </a:solidFill>
              <a:ln>
                <a:solidFill>
                  <a:srgbClr val="E95100"/>
                </a:solidFill>
              </a:ln>
              <a:effectLst/>
            </c:spPr>
            <c:extLst>
              <c:ext xmlns:c16="http://schemas.microsoft.com/office/drawing/2014/chart" uri="{C3380CC4-5D6E-409C-BE32-E72D297353CC}">
                <c16:uniqueId val="{00000001-74D9-4B28-8813-77B9AB1683B9}"/>
              </c:ext>
            </c:extLst>
          </c:dPt>
          <c:dPt>
            <c:idx val="4"/>
            <c:invertIfNegative val="0"/>
            <c:bubble3D val="0"/>
            <c:spPr>
              <a:solidFill>
                <a:srgbClr val="E95100"/>
              </a:solidFill>
              <a:ln>
                <a:noFill/>
              </a:ln>
              <a:effectLst/>
            </c:spPr>
            <c:extLst>
              <c:ext xmlns:c16="http://schemas.microsoft.com/office/drawing/2014/chart" uri="{C3380CC4-5D6E-409C-BE32-E72D297353CC}">
                <c16:uniqueId val="{00000008-C5F4-4809-A447-39B9406EB23E}"/>
              </c:ext>
            </c:extLst>
          </c:dPt>
          <c:dPt>
            <c:idx val="5"/>
            <c:invertIfNegative val="0"/>
            <c:bubble3D val="0"/>
            <c:spPr>
              <a:solidFill>
                <a:srgbClr val="E95100"/>
              </a:solidFill>
              <a:ln>
                <a:solidFill>
                  <a:srgbClr val="E95100"/>
                </a:solidFill>
              </a:ln>
              <a:effectLst/>
            </c:spPr>
            <c:extLst>
              <c:ext xmlns:c16="http://schemas.microsoft.com/office/drawing/2014/chart" uri="{C3380CC4-5D6E-409C-BE32-E72D297353CC}">
                <c16:uniqueId val="{00000002-74D9-4B28-8813-77B9AB1683B9}"/>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2016</c:v>
                </c:pt>
                <c:pt idx="1">
                  <c:v>2020</c:v>
                </c:pt>
                <c:pt idx="2">
                  <c:v>2024</c:v>
                </c:pt>
              </c:numCache>
            </c:numRef>
          </c:cat>
          <c:val>
            <c:numRef>
              <c:f>Sheet1!$B$2:$B$4</c:f>
              <c:numCache>
                <c:formatCode>General</c:formatCode>
                <c:ptCount val="3"/>
                <c:pt idx="0">
                  <c:v>543</c:v>
                </c:pt>
                <c:pt idx="1">
                  <c:v>10402</c:v>
                </c:pt>
                <c:pt idx="2">
                  <c:v>16116</c:v>
                </c:pt>
              </c:numCache>
            </c:numRef>
          </c:val>
          <c:extLst>
            <c:ext xmlns:c16="http://schemas.microsoft.com/office/drawing/2014/chart" uri="{C3380CC4-5D6E-409C-BE32-E72D297353CC}">
              <c16:uniqueId val="{00000000-F05F-4BA9-9952-C0DDF9EB1260}"/>
            </c:ext>
          </c:extLst>
        </c:ser>
        <c:dLbls>
          <c:showLegendKey val="0"/>
          <c:showVal val="0"/>
          <c:showCatName val="0"/>
          <c:showSerName val="0"/>
          <c:showPercent val="0"/>
          <c:showBubbleSize val="0"/>
        </c:dLbls>
        <c:gapWidth val="219"/>
        <c:overlap val="-27"/>
        <c:axId val="391428144"/>
        <c:axId val="391426704"/>
      </c:barChart>
      <c:catAx>
        <c:axId val="391428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1426704"/>
        <c:crosses val="autoZero"/>
        <c:auto val="1"/>
        <c:lblAlgn val="ctr"/>
        <c:lblOffset val="100"/>
        <c:noMultiLvlLbl val="0"/>
      </c:catAx>
      <c:valAx>
        <c:axId val="391426704"/>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914281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2016-24 </a:t>
            </a:r>
            <a:r>
              <a:rPr lang="en-US" baseline="0" dirty="0"/>
              <a:t> Primary Hispanic Voter Trend</a:t>
            </a:r>
          </a:p>
          <a:p>
            <a:pPr>
              <a:defRPr/>
            </a:pPr>
            <a:r>
              <a:rPr lang="en-US" baseline="0" dirty="0"/>
              <a:t>(2024 Projected )</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2916666666666665E-2"/>
          <c:y val="0.29791084470023588"/>
          <c:w val="0.95416666666666672"/>
          <c:h val="0.60443456369447701"/>
        </c:manualLayout>
      </c:layout>
      <c:barChart>
        <c:barDir val="col"/>
        <c:grouping val="clustered"/>
        <c:varyColors val="0"/>
        <c:ser>
          <c:idx val="0"/>
          <c:order val="0"/>
          <c:tx>
            <c:strRef>
              <c:f>Sheet1!$B$1</c:f>
              <c:strCache>
                <c:ptCount val="1"/>
                <c:pt idx="0">
                  <c:v>Series 1</c:v>
                </c:pt>
              </c:strCache>
            </c:strRef>
          </c:tx>
          <c:spPr>
            <a:solidFill>
              <a:srgbClr val="E95100"/>
            </a:solidFill>
            <a:ln>
              <a:noFill/>
            </a:ln>
            <a:effectLst/>
          </c:spPr>
          <c:invertIfNegative val="0"/>
          <c:dPt>
            <c:idx val="0"/>
            <c:invertIfNegative val="0"/>
            <c:bubble3D val="0"/>
            <c:spPr>
              <a:solidFill>
                <a:srgbClr val="E95100"/>
              </a:solidFill>
              <a:ln>
                <a:noFill/>
              </a:ln>
              <a:effectLst/>
            </c:spPr>
            <c:extLst>
              <c:ext xmlns:c16="http://schemas.microsoft.com/office/drawing/2014/chart" uri="{C3380CC4-5D6E-409C-BE32-E72D297353CC}">
                <c16:uniqueId val="{00000006-C5F4-4809-A447-39B9406EB23E}"/>
              </c:ext>
            </c:extLst>
          </c:dPt>
          <c:dPt>
            <c:idx val="1"/>
            <c:invertIfNegative val="0"/>
            <c:bubble3D val="0"/>
            <c:spPr>
              <a:solidFill>
                <a:srgbClr val="E95100"/>
              </a:solidFill>
              <a:ln>
                <a:solidFill>
                  <a:srgbClr val="F52D1F"/>
                </a:solidFill>
              </a:ln>
              <a:effectLst/>
            </c:spPr>
            <c:extLst>
              <c:ext xmlns:c16="http://schemas.microsoft.com/office/drawing/2014/chart" uri="{C3380CC4-5D6E-409C-BE32-E72D297353CC}">
                <c16:uniqueId val="{00000000-74D9-4B28-8813-77B9AB1683B9}"/>
              </c:ext>
            </c:extLst>
          </c:dPt>
          <c:dPt>
            <c:idx val="2"/>
            <c:invertIfNegative val="0"/>
            <c:bubble3D val="0"/>
            <c:spPr>
              <a:solidFill>
                <a:srgbClr val="E95100"/>
              </a:solidFill>
              <a:ln>
                <a:noFill/>
              </a:ln>
              <a:effectLst/>
            </c:spPr>
            <c:extLst>
              <c:ext xmlns:c16="http://schemas.microsoft.com/office/drawing/2014/chart" uri="{C3380CC4-5D6E-409C-BE32-E72D297353CC}">
                <c16:uniqueId val="{00000007-C5F4-4809-A447-39B9406EB23E}"/>
              </c:ext>
            </c:extLst>
          </c:dPt>
          <c:dPt>
            <c:idx val="3"/>
            <c:invertIfNegative val="0"/>
            <c:bubble3D val="0"/>
            <c:spPr>
              <a:solidFill>
                <a:srgbClr val="E95100"/>
              </a:solidFill>
              <a:ln>
                <a:solidFill>
                  <a:srgbClr val="E95100"/>
                </a:solidFill>
              </a:ln>
              <a:effectLst/>
            </c:spPr>
            <c:extLst>
              <c:ext xmlns:c16="http://schemas.microsoft.com/office/drawing/2014/chart" uri="{C3380CC4-5D6E-409C-BE32-E72D297353CC}">
                <c16:uniqueId val="{00000001-74D9-4B28-8813-77B9AB1683B9}"/>
              </c:ext>
            </c:extLst>
          </c:dPt>
          <c:dPt>
            <c:idx val="4"/>
            <c:invertIfNegative val="0"/>
            <c:bubble3D val="0"/>
            <c:spPr>
              <a:solidFill>
                <a:srgbClr val="E95100"/>
              </a:solidFill>
              <a:ln>
                <a:noFill/>
              </a:ln>
              <a:effectLst/>
            </c:spPr>
            <c:extLst>
              <c:ext xmlns:c16="http://schemas.microsoft.com/office/drawing/2014/chart" uri="{C3380CC4-5D6E-409C-BE32-E72D297353CC}">
                <c16:uniqueId val="{00000008-C5F4-4809-A447-39B9406EB23E}"/>
              </c:ext>
            </c:extLst>
          </c:dPt>
          <c:dPt>
            <c:idx val="5"/>
            <c:invertIfNegative val="0"/>
            <c:bubble3D val="0"/>
            <c:spPr>
              <a:solidFill>
                <a:srgbClr val="E95100"/>
              </a:solidFill>
              <a:ln>
                <a:solidFill>
                  <a:srgbClr val="E95100"/>
                </a:solidFill>
              </a:ln>
              <a:effectLst/>
            </c:spPr>
            <c:extLst>
              <c:ext xmlns:c16="http://schemas.microsoft.com/office/drawing/2014/chart" uri="{C3380CC4-5D6E-409C-BE32-E72D297353CC}">
                <c16:uniqueId val="{00000002-74D9-4B28-8813-77B9AB1683B9}"/>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2016</c:v>
                </c:pt>
                <c:pt idx="1">
                  <c:v>2020</c:v>
                </c:pt>
                <c:pt idx="2">
                  <c:v>2024</c:v>
                </c:pt>
              </c:numCache>
            </c:numRef>
          </c:cat>
          <c:val>
            <c:numRef>
              <c:f>Sheet1!$B$2:$B$4</c:f>
              <c:numCache>
                <c:formatCode>General</c:formatCode>
                <c:ptCount val="3"/>
                <c:pt idx="0">
                  <c:v>26601</c:v>
                </c:pt>
                <c:pt idx="1">
                  <c:v>48753</c:v>
                </c:pt>
                <c:pt idx="2">
                  <c:v>52754</c:v>
                </c:pt>
              </c:numCache>
            </c:numRef>
          </c:val>
          <c:extLst>
            <c:ext xmlns:c16="http://schemas.microsoft.com/office/drawing/2014/chart" uri="{C3380CC4-5D6E-409C-BE32-E72D297353CC}">
              <c16:uniqueId val="{00000000-F05F-4BA9-9952-C0DDF9EB1260}"/>
            </c:ext>
          </c:extLst>
        </c:ser>
        <c:dLbls>
          <c:showLegendKey val="0"/>
          <c:showVal val="0"/>
          <c:showCatName val="0"/>
          <c:showSerName val="0"/>
          <c:showPercent val="0"/>
          <c:showBubbleSize val="0"/>
        </c:dLbls>
        <c:gapWidth val="219"/>
        <c:overlap val="-27"/>
        <c:axId val="391428144"/>
        <c:axId val="391426704"/>
      </c:barChart>
      <c:catAx>
        <c:axId val="391428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1426704"/>
        <c:crosses val="autoZero"/>
        <c:auto val="1"/>
        <c:lblAlgn val="ctr"/>
        <c:lblOffset val="100"/>
        <c:noMultiLvlLbl val="0"/>
      </c:catAx>
      <c:valAx>
        <c:axId val="391426704"/>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914281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2016-24 </a:t>
            </a:r>
            <a:r>
              <a:rPr lang="en-US" baseline="0" dirty="0"/>
              <a:t> Primary Hispanic Voter Trend</a:t>
            </a:r>
          </a:p>
          <a:p>
            <a:pPr>
              <a:defRPr/>
            </a:pPr>
            <a:r>
              <a:rPr lang="en-US" baseline="0" dirty="0"/>
              <a:t>(2024 Projected )</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2916666666666665E-2"/>
          <c:y val="0.24927000029233981"/>
          <c:w val="0.95416666666666672"/>
          <c:h val="0.65486837569881118"/>
        </c:manualLayout>
      </c:layout>
      <c:barChart>
        <c:barDir val="col"/>
        <c:grouping val="clustered"/>
        <c:varyColors val="0"/>
        <c:ser>
          <c:idx val="0"/>
          <c:order val="0"/>
          <c:tx>
            <c:strRef>
              <c:f>Sheet1!$B$1</c:f>
              <c:strCache>
                <c:ptCount val="1"/>
                <c:pt idx="0">
                  <c:v>Series 1</c:v>
                </c:pt>
              </c:strCache>
            </c:strRef>
          </c:tx>
          <c:spPr>
            <a:solidFill>
              <a:srgbClr val="E95100"/>
            </a:solidFill>
            <a:ln>
              <a:noFill/>
            </a:ln>
            <a:effectLst/>
          </c:spPr>
          <c:invertIfNegative val="0"/>
          <c:dPt>
            <c:idx val="0"/>
            <c:invertIfNegative val="0"/>
            <c:bubble3D val="0"/>
            <c:spPr>
              <a:solidFill>
                <a:srgbClr val="E95100"/>
              </a:solidFill>
              <a:ln>
                <a:noFill/>
              </a:ln>
              <a:effectLst/>
            </c:spPr>
            <c:extLst>
              <c:ext xmlns:c16="http://schemas.microsoft.com/office/drawing/2014/chart" uri="{C3380CC4-5D6E-409C-BE32-E72D297353CC}">
                <c16:uniqueId val="{00000006-C5F4-4809-A447-39B9406EB23E}"/>
              </c:ext>
            </c:extLst>
          </c:dPt>
          <c:dPt>
            <c:idx val="1"/>
            <c:invertIfNegative val="0"/>
            <c:bubble3D val="0"/>
            <c:spPr>
              <a:solidFill>
                <a:srgbClr val="E95100"/>
              </a:solidFill>
              <a:ln>
                <a:solidFill>
                  <a:srgbClr val="F52D1F"/>
                </a:solidFill>
              </a:ln>
              <a:effectLst/>
            </c:spPr>
            <c:extLst>
              <c:ext xmlns:c16="http://schemas.microsoft.com/office/drawing/2014/chart" uri="{C3380CC4-5D6E-409C-BE32-E72D297353CC}">
                <c16:uniqueId val="{00000000-74D9-4B28-8813-77B9AB1683B9}"/>
              </c:ext>
            </c:extLst>
          </c:dPt>
          <c:dPt>
            <c:idx val="2"/>
            <c:invertIfNegative val="0"/>
            <c:bubble3D val="0"/>
            <c:spPr>
              <a:solidFill>
                <a:srgbClr val="E95100"/>
              </a:solidFill>
              <a:ln>
                <a:noFill/>
              </a:ln>
              <a:effectLst/>
            </c:spPr>
            <c:extLst>
              <c:ext xmlns:c16="http://schemas.microsoft.com/office/drawing/2014/chart" uri="{C3380CC4-5D6E-409C-BE32-E72D297353CC}">
                <c16:uniqueId val="{00000007-C5F4-4809-A447-39B9406EB23E}"/>
              </c:ext>
            </c:extLst>
          </c:dPt>
          <c:dPt>
            <c:idx val="3"/>
            <c:invertIfNegative val="0"/>
            <c:bubble3D val="0"/>
            <c:spPr>
              <a:solidFill>
                <a:srgbClr val="E95100"/>
              </a:solidFill>
              <a:ln>
                <a:solidFill>
                  <a:srgbClr val="E95100"/>
                </a:solidFill>
              </a:ln>
              <a:effectLst/>
            </c:spPr>
            <c:extLst>
              <c:ext xmlns:c16="http://schemas.microsoft.com/office/drawing/2014/chart" uri="{C3380CC4-5D6E-409C-BE32-E72D297353CC}">
                <c16:uniqueId val="{00000001-74D9-4B28-8813-77B9AB1683B9}"/>
              </c:ext>
            </c:extLst>
          </c:dPt>
          <c:dPt>
            <c:idx val="4"/>
            <c:invertIfNegative val="0"/>
            <c:bubble3D val="0"/>
            <c:spPr>
              <a:solidFill>
                <a:srgbClr val="E95100"/>
              </a:solidFill>
              <a:ln>
                <a:noFill/>
              </a:ln>
              <a:effectLst/>
            </c:spPr>
            <c:extLst>
              <c:ext xmlns:c16="http://schemas.microsoft.com/office/drawing/2014/chart" uri="{C3380CC4-5D6E-409C-BE32-E72D297353CC}">
                <c16:uniqueId val="{00000008-C5F4-4809-A447-39B9406EB23E}"/>
              </c:ext>
            </c:extLst>
          </c:dPt>
          <c:dPt>
            <c:idx val="5"/>
            <c:invertIfNegative val="0"/>
            <c:bubble3D val="0"/>
            <c:spPr>
              <a:solidFill>
                <a:srgbClr val="E95100"/>
              </a:solidFill>
              <a:ln>
                <a:solidFill>
                  <a:srgbClr val="E95100"/>
                </a:solidFill>
              </a:ln>
              <a:effectLst/>
            </c:spPr>
            <c:extLst>
              <c:ext xmlns:c16="http://schemas.microsoft.com/office/drawing/2014/chart" uri="{C3380CC4-5D6E-409C-BE32-E72D297353CC}">
                <c16:uniqueId val="{00000002-74D9-4B28-8813-77B9AB1683B9}"/>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2016</c:v>
                </c:pt>
                <c:pt idx="1">
                  <c:v>2020</c:v>
                </c:pt>
                <c:pt idx="2">
                  <c:v>2024</c:v>
                </c:pt>
              </c:numCache>
            </c:numRef>
          </c:cat>
          <c:val>
            <c:numRef>
              <c:f>Sheet1!$B$2:$B$4</c:f>
              <c:numCache>
                <c:formatCode>General</c:formatCode>
                <c:ptCount val="3"/>
                <c:pt idx="0">
                  <c:v>1660000</c:v>
                </c:pt>
                <c:pt idx="1">
                  <c:v>1850833</c:v>
                </c:pt>
                <c:pt idx="2">
                  <c:v>2030231</c:v>
                </c:pt>
              </c:numCache>
            </c:numRef>
          </c:val>
          <c:extLst>
            <c:ext xmlns:c16="http://schemas.microsoft.com/office/drawing/2014/chart" uri="{C3380CC4-5D6E-409C-BE32-E72D297353CC}">
              <c16:uniqueId val="{00000000-F05F-4BA9-9952-C0DDF9EB1260}"/>
            </c:ext>
          </c:extLst>
        </c:ser>
        <c:dLbls>
          <c:showLegendKey val="0"/>
          <c:showVal val="0"/>
          <c:showCatName val="0"/>
          <c:showSerName val="0"/>
          <c:showPercent val="0"/>
          <c:showBubbleSize val="0"/>
        </c:dLbls>
        <c:gapWidth val="219"/>
        <c:overlap val="-27"/>
        <c:axId val="391428144"/>
        <c:axId val="391426704"/>
      </c:barChart>
      <c:catAx>
        <c:axId val="391428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1426704"/>
        <c:crosses val="autoZero"/>
        <c:auto val="1"/>
        <c:lblAlgn val="ctr"/>
        <c:lblOffset val="100"/>
        <c:noMultiLvlLbl val="0"/>
      </c:catAx>
      <c:valAx>
        <c:axId val="391426704"/>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914281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2016-24 </a:t>
            </a:r>
            <a:r>
              <a:rPr lang="en-US" baseline="0" dirty="0"/>
              <a:t> Primary Hispanic Voter Trend</a:t>
            </a:r>
          </a:p>
          <a:p>
            <a:pPr>
              <a:defRPr/>
            </a:pPr>
            <a:r>
              <a:rPr lang="en-US" baseline="0" dirty="0"/>
              <a:t>(2024 Projected )</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2916666666666665E-2"/>
          <c:y val="0.29791084470023588"/>
          <c:w val="0.95416666666666672"/>
          <c:h val="0.60443456369447701"/>
        </c:manualLayout>
      </c:layout>
      <c:barChart>
        <c:barDir val="col"/>
        <c:grouping val="clustered"/>
        <c:varyColors val="0"/>
        <c:ser>
          <c:idx val="0"/>
          <c:order val="0"/>
          <c:tx>
            <c:strRef>
              <c:f>Sheet1!$B$1</c:f>
              <c:strCache>
                <c:ptCount val="1"/>
                <c:pt idx="0">
                  <c:v>Series 1</c:v>
                </c:pt>
              </c:strCache>
            </c:strRef>
          </c:tx>
          <c:spPr>
            <a:solidFill>
              <a:srgbClr val="E95100"/>
            </a:solidFill>
            <a:ln>
              <a:noFill/>
            </a:ln>
            <a:effectLst/>
          </c:spPr>
          <c:invertIfNegative val="0"/>
          <c:dPt>
            <c:idx val="0"/>
            <c:invertIfNegative val="0"/>
            <c:bubble3D val="0"/>
            <c:spPr>
              <a:solidFill>
                <a:srgbClr val="E95100"/>
              </a:solidFill>
              <a:ln>
                <a:noFill/>
              </a:ln>
              <a:effectLst/>
            </c:spPr>
            <c:extLst>
              <c:ext xmlns:c16="http://schemas.microsoft.com/office/drawing/2014/chart" uri="{C3380CC4-5D6E-409C-BE32-E72D297353CC}">
                <c16:uniqueId val="{00000006-C5F4-4809-A447-39B9406EB23E}"/>
              </c:ext>
            </c:extLst>
          </c:dPt>
          <c:dPt>
            <c:idx val="1"/>
            <c:invertIfNegative val="0"/>
            <c:bubble3D val="0"/>
            <c:spPr>
              <a:solidFill>
                <a:srgbClr val="E95100"/>
              </a:solidFill>
              <a:ln>
                <a:solidFill>
                  <a:srgbClr val="F52D1F"/>
                </a:solidFill>
              </a:ln>
              <a:effectLst/>
            </c:spPr>
            <c:extLst>
              <c:ext xmlns:c16="http://schemas.microsoft.com/office/drawing/2014/chart" uri="{C3380CC4-5D6E-409C-BE32-E72D297353CC}">
                <c16:uniqueId val="{00000000-74D9-4B28-8813-77B9AB1683B9}"/>
              </c:ext>
            </c:extLst>
          </c:dPt>
          <c:dPt>
            <c:idx val="2"/>
            <c:invertIfNegative val="0"/>
            <c:bubble3D val="0"/>
            <c:spPr>
              <a:solidFill>
                <a:srgbClr val="E95100"/>
              </a:solidFill>
              <a:ln>
                <a:noFill/>
              </a:ln>
              <a:effectLst/>
            </c:spPr>
            <c:extLst>
              <c:ext xmlns:c16="http://schemas.microsoft.com/office/drawing/2014/chart" uri="{C3380CC4-5D6E-409C-BE32-E72D297353CC}">
                <c16:uniqueId val="{00000007-C5F4-4809-A447-39B9406EB23E}"/>
              </c:ext>
            </c:extLst>
          </c:dPt>
          <c:dPt>
            <c:idx val="3"/>
            <c:invertIfNegative val="0"/>
            <c:bubble3D val="0"/>
            <c:spPr>
              <a:solidFill>
                <a:srgbClr val="E95100"/>
              </a:solidFill>
              <a:ln>
                <a:solidFill>
                  <a:srgbClr val="E95100"/>
                </a:solidFill>
              </a:ln>
              <a:effectLst/>
            </c:spPr>
            <c:extLst>
              <c:ext xmlns:c16="http://schemas.microsoft.com/office/drawing/2014/chart" uri="{C3380CC4-5D6E-409C-BE32-E72D297353CC}">
                <c16:uniqueId val="{00000001-74D9-4B28-8813-77B9AB1683B9}"/>
              </c:ext>
            </c:extLst>
          </c:dPt>
          <c:dPt>
            <c:idx val="4"/>
            <c:invertIfNegative val="0"/>
            <c:bubble3D val="0"/>
            <c:spPr>
              <a:solidFill>
                <a:srgbClr val="E95100"/>
              </a:solidFill>
              <a:ln>
                <a:noFill/>
              </a:ln>
              <a:effectLst/>
            </c:spPr>
            <c:extLst>
              <c:ext xmlns:c16="http://schemas.microsoft.com/office/drawing/2014/chart" uri="{C3380CC4-5D6E-409C-BE32-E72D297353CC}">
                <c16:uniqueId val="{00000008-C5F4-4809-A447-39B9406EB23E}"/>
              </c:ext>
            </c:extLst>
          </c:dPt>
          <c:dPt>
            <c:idx val="5"/>
            <c:invertIfNegative val="0"/>
            <c:bubble3D val="0"/>
            <c:spPr>
              <a:solidFill>
                <a:srgbClr val="E95100"/>
              </a:solidFill>
              <a:ln>
                <a:solidFill>
                  <a:srgbClr val="E95100"/>
                </a:solidFill>
              </a:ln>
              <a:effectLst/>
            </c:spPr>
            <c:extLst>
              <c:ext xmlns:c16="http://schemas.microsoft.com/office/drawing/2014/chart" uri="{C3380CC4-5D6E-409C-BE32-E72D297353CC}">
                <c16:uniqueId val="{00000002-74D9-4B28-8813-77B9AB1683B9}"/>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2016</c:v>
                </c:pt>
                <c:pt idx="1">
                  <c:v>2020</c:v>
                </c:pt>
                <c:pt idx="2">
                  <c:v>2024</c:v>
                </c:pt>
              </c:numCache>
            </c:numRef>
          </c:cat>
          <c:val>
            <c:numRef>
              <c:f>Sheet1!$B$2:$B$4</c:f>
              <c:numCache>
                <c:formatCode>General</c:formatCode>
                <c:ptCount val="3"/>
                <c:pt idx="0">
                  <c:v>30059</c:v>
                </c:pt>
                <c:pt idx="1">
                  <c:v>39572</c:v>
                </c:pt>
                <c:pt idx="2">
                  <c:v>46446</c:v>
                </c:pt>
              </c:numCache>
            </c:numRef>
          </c:val>
          <c:extLst>
            <c:ext xmlns:c16="http://schemas.microsoft.com/office/drawing/2014/chart" uri="{C3380CC4-5D6E-409C-BE32-E72D297353CC}">
              <c16:uniqueId val="{00000000-F05F-4BA9-9952-C0DDF9EB1260}"/>
            </c:ext>
          </c:extLst>
        </c:ser>
        <c:dLbls>
          <c:showLegendKey val="0"/>
          <c:showVal val="0"/>
          <c:showCatName val="0"/>
          <c:showSerName val="0"/>
          <c:showPercent val="0"/>
          <c:showBubbleSize val="0"/>
        </c:dLbls>
        <c:gapWidth val="219"/>
        <c:overlap val="-27"/>
        <c:axId val="391428144"/>
        <c:axId val="391426704"/>
      </c:barChart>
      <c:catAx>
        <c:axId val="391428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1426704"/>
        <c:crosses val="autoZero"/>
        <c:auto val="1"/>
        <c:lblAlgn val="ctr"/>
        <c:lblOffset val="100"/>
        <c:noMultiLvlLbl val="0"/>
      </c:catAx>
      <c:valAx>
        <c:axId val="391426704"/>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914281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2016-24 </a:t>
            </a:r>
            <a:r>
              <a:rPr lang="en-US" baseline="0" dirty="0"/>
              <a:t> Primary Hispanic Voter Trend</a:t>
            </a:r>
          </a:p>
          <a:p>
            <a:pPr>
              <a:defRPr/>
            </a:pPr>
            <a:r>
              <a:rPr lang="en-US" baseline="0" dirty="0"/>
              <a:t>(2024 Projected )</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2916666666666665E-2"/>
          <c:y val="0.30670655904036681"/>
          <c:w val="0.95416666666666672"/>
          <c:h val="0.59563884935434619"/>
        </c:manualLayout>
      </c:layout>
      <c:barChart>
        <c:barDir val="col"/>
        <c:grouping val="clustered"/>
        <c:varyColors val="0"/>
        <c:ser>
          <c:idx val="0"/>
          <c:order val="0"/>
          <c:tx>
            <c:strRef>
              <c:f>Sheet1!$B$1</c:f>
              <c:strCache>
                <c:ptCount val="1"/>
                <c:pt idx="0">
                  <c:v>Series 1</c:v>
                </c:pt>
              </c:strCache>
            </c:strRef>
          </c:tx>
          <c:spPr>
            <a:solidFill>
              <a:srgbClr val="E95100"/>
            </a:solidFill>
            <a:ln>
              <a:noFill/>
            </a:ln>
            <a:effectLst/>
          </c:spPr>
          <c:invertIfNegative val="0"/>
          <c:dPt>
            <c:idx val="0"/>
            <c:invertIfNegative val="0"/>
            <c:bubble3D val="0"/>
            <c:spPr>
              <a:solidFill>
                <a:srgbClr val="E95100"/>
              </a:solidFill>
              <a:ln>
                <a:noFill/>
              </a:ln>
              <a:effectLst/>
            </c:spPr>
            <c:extLst>
              <c:ext xmlns:c16="http://schemas.microsoft.com/office/drawing/2014/chart" uri="{C3380CC4-5D6E-409C-BE32-E72D297353CC}">
                <c16:uniqueId val="{00000006-C5F4-4809-A447-39B9406EB23E}"/>
              </c:ext>
            </c:extLst>
          </c:dPt>
          <c:dPt>
            <c:idx val="1"/>
            <c:invertIfNegative val="0"/>
            <c:bubble3D val="0"/>
            <c:spPr>
              <a:solidFill>
                <a:srgbClr val="E95100"/>
              </a:solidFill>
              <a:ln>
                <a:solidFill>
                  <a:srgbClr val="F52D1F"/>
                </a:solidFill>
              </a:ln>
              <a:effectLst/>
            </c:spPr>
            <c:extLst>
              <c:ext xmlns:c16="http://schemas.microsoft.com/office/drawing/2014/chart" uri="{C3380CC4-5D6E-409C-BE32-E72D297353CC}">
                <c16:uniqueId val="{00000000-74D9-4B28-8813-77B9AB1683B9}"/>
              </c:ext>
            </c:extLst>
          </c:dPt>
          <c:dPt>
            <c:idx val="2"/>
            <c:invertIfNegative val="0"/>
            <c:bubble3D val="0"/>
            <c:spPr>
              <a:solidFill>
                <a:srgbClr val="E95100"/>
              </a:solidFill>
              <a:ln>
                <a:noFill/>
              </a:ln>
              <a:effectLst/>
            </c:spPr>
            <c:extLst>
              <c:ext xmlns:c16="http://schemas.microsoft.com/office/drawing/2014/chart" uri="{C3380CC4-5D6E-409C-BE32-E72D297353CC}">
                <c16:uniqueId val="{00000007-C5F4-4809-A447-39B9406EB23E}"/>
              </c:ext>
            </c:extLst>
          </c:dPt>
          <c:dPt>
            <c:idx val="3"/>
            <c:invertIfNegative val="0"/>
            <c:bubble3D val="0"/>
            <c:spPr>
              <a:solidFill>
                <a:srgbClr val="E95100"/>
              </a:solidFill>
              <a:ln>
                <a:solidFill>
                  <a:srgbClr val="E95100"/>
                </a:solidFill>
              </a:ln>
              <a:effectLst/>
            </c:spPr>
            <c:extLst>
              <c:ext xmlns:c16="http://schemas.microsoft.com/office/drawing/2014/chart" uri="{C3380CC4-5D6E-409C-BE32-E72D297353CC}">
                <c16:uniqueId val="{00000001-74D9-4B28-8813-77B9AB1683B9}"/>
              </c:ext>
            </c:extLst>
          </c:dPt>
          <c:dPt>
            <c:idx val="4"/>
            <c:invertIfNegative val="0"/>
            <c:bubble3D val="0"/>
            <c:spPr>
              <a:solidFill>
                <a:srgbClr val="E95100"/>
              </a:solidFill>
              <a:ln>
                <a:noFill/>
              </a:ln>
              <a:effectLst/>
            </c:spPr>
            <c:extLst>
              <c:ext xmlns:c16="http://schemas.microsoft.com/office/drawing/2014/chart" uri="{C3380CC4-5D6E-409C-BE32-E72D297353CC}">
                <c16:uniqueId val="{00000008-C5F4-4809-A447-39B9406EB23E}"/>
              </c:ext>
            </c:extLst>
          </c:dPt>
          <c:dPt>
            <c:idx val="5"/>
            <c:invertIfNegative val="0"/>
            <c:bubble3D val="0"/>
            <c:spPr>
              <a:solidFill>
                <a:srgbClr val="E95100"/>
              </a:solidFill>
              <a:ln>
                <a:solidFill>
                  <a:srgbClr val="E95100"/>
                </a:solidFill>
              </a:ln>
              <a:effectLst/>
            </c:spPr>
            <c:extLst>
              <c:ext xmlns:c16="http://schemas.microsoft.com/office/drawing/2014/chart" uri="{C3380CC4-5D6E-409C-BE32-E72D297353CC}">
                <c16:uniqueId val="{00000002-74D9-4B28-8813-77B9AB1683B9}"/>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2016</c:v>
                </c:pt>
                <c:pt idx="1">
                  <c:v>2020</c:v>
                </c:pt>
                <c:pt idx="2">
                  <c:v>2024</c:v>
                </c:pt>
              </c:numCache>
            </c:numRef>
          </c:cat>
          <c:val>
            <c:numRef>
              <c:f>Sheet1!$B$2:$B$4</c:f>
              <c:numCache>
                <c:formatCode>General</c:formatCode>
                <c:ptCount val="3"/>
                <c:pt idx="0">
                  <c:v>92312</c:v>
                </c:pt>
                <c:pt idx="1">
                  <c:v>107204</c:v>
                </c:pt>
                <c:pt idx="2">
                  <c:v>124188</c:v>
                </c:pt>
              </c:numCache>
            </c:numRef>
          </c:val>
          <c:extLst>
            <c:ext xmlns:c16="http://schemas.microsoft.com/office/drawing/2014/chart" uri="{C3380CC4-5D6E-409C-BE32-E72D297353CC}">
              <c16:uniqueId val="{00000000-F05F-4BA9-9952-C0DDF9EB1260}"/>
            </c:ext>
          </c:extLst>
        </c:ser>
        <c:dLbls>
          <c:showLegendKey val="0"/>
          <c:showVal val="0"/>
          <c:showCatName val="0"/>
          <c:showSerName val="0"/>
          <c:showPercent val="0"/>
          <c:showBubbleSize val="0"/>
        </c:dLbls>
        <c:gapWidth val="219"/>
        <c:overlap val="-27"/>
        <c:axId val="391428144"/>
        <c:axId val="391426704"/>
      </c:barChart>
      <c:catAx>
        <c:axId val="391428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1426704"/>
        <c:crosses val="autoZero"/>
        <c:auto val="1"/>
        <c:lblAlgn val="ctr"/>
        <c:lblOffset val="100"/>
        <c:noMultiLvlLbl val="0"/>
      </c:catAx>
      <c:valAx>
        <c:axId val="391426704"/>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914281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2016-24 </a:t>
            </a:r>
            <a:r>
              <a:rPr lang="en-US" baseline="0" dirty="0"/>
              <a:t> Primary Hispanic Voter Trend</a:t>
            </a:r>
          </a:p>
          <a:p>
            <a:pPr>
              <a:defRPr/>
            </a:pPr>
            <a:r>
              <a:rPr lang="en-US" baseline="0" dirty="0"/>
              <a:t>(2024 Projected )</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2916666666666665E-2"/>
          <c:y val="0.29791084470023588"/>
          <c:w val="0.95416666666666672"/>
          <c:h val="0.60443456369447701"/>
        </c:manualLayout>
      </c:layout>
      <c:barChart>
        <c:barDir val="col"/>
        <c:grouping val="clustered"/>
        <c:varyColors val="0"/>
        <c:ser>
          <c:idx val="0"/>
          <c:order val="0"/>
          <c:tx>
            <c:strRef>
              <c:f>Sheet1!$B$1</c:f>
              <c:strCache>
                <c:ptCount val="1"/>
                <c:pt idx="0">
                  <c:v>Series 1</c:v>
                </c:pt>
              </c:strCache>
            </c:strRef>
          </c:tx>
          <c:spPr>
            <a:solidFill>
              <a:srgbClr val="E95100"/>
            </a:solidFill>
            <a:ln>
              <a:noFill/>
            </a:ln>
            <a:effectLst/>
          </c:spPr>
          <c:invertIfNegative val="0"/>
          <c:dPt>
            <c:idx val="0"/>
            <c:invertIfNegative val="0"/>
            <c:bubble3D val="0"/>
            <c:spPr>
              <a:solidFill>
                <a:srgbClr val="E95100"/>
              </a:solidFill>
              <a:ln>
                <a:noFill/>
              </a:ln>
              <a:effectLst/>
            </c:spPr>
            <c:extLst>
              <c:ext xmlns:c16="http://schemas.microsoft.com/office/drawing/2014/chart" uri="{C3380CC4-5D6E-409C-BE32-E72D297353CC}">
                <c16:uniqueId val="{00000006-C5F4-4809-A447-39B9406EB23E}"/>
              </c:ext>
            </c:extLst>
          </c:dPt>
          <c:dPt>
            <c:idx val="1"/>
            <c:invertIfNegative val="0"/>
            <c:bubble3D val="0"/>
            <c:spPr>
              <a:solidFill>
                <a:srgbClr val="E95100"/>
              </a:solidFill>
              <a:ln>
                <a:solidFill>
                  <a:srgbClr val="F52D1F"/>
                </a:solidFill>
              </a:ln>
              <a:effectLst/>
            </c:spPr>
            <c:extLst>
              <c:ext xmlns:c16="http://schemas.microsoft.com/office/drawing/2014/chart" uri="{C3380CC4-5D6E-409C-BE32-E72D297353CC}">
                <c16:uniqueId val="{00000000-74D9-4B28-8813-77B9AB1683B9}"/>
              </c:ext>
            </c:extLst>
          </c:dPt>
          <c:dPt>
            <c:idx val="2"/>
            <c:invertIfNegative val="0"/>
            <c:bubble3D val="0"/>
            <c:spPr>
              <a:solidFill>
                <a:srgbClr val="E95100"/>
              </a:solidFill>
              <a:ln>
                <a:noFill/>
              </a:ln>
              <a:effectLst/>
            </c:spPr>
            <c:extLst>
              <c:ext xmlns:c16="http://schemas.microsoft.com/office/drawing/2014/chart" uri="{C3380CC4-5D6E-409C-BE32-E72D297353CC}">
                <c16:uniqueId val="{00000007-C5F4-4809-A447-39B9406EB23E}"/>
              </c:ext>
            </c:extLst>
          </c:dPt>
          <c:dPt>
            <c:idx val="3"/>
            <c:invertIfNegative val="0"/>
            <c:bubble3D val="0"/>
            <c:spPr>
              <a:solidFill>
                <a:srgbClr val="E95100"/>
              </a:solidFill>
              <a:ln>
                <a:solidFill>
                  <a:srgbClr val="E95100"/>
                </a:solidFill>
              </a:ln>
              <a:effectLst/>
            </c:spPr>
            <c:extLst>
              <c:ext xmlns:c16="http://schemas.microsoft.com/office/drawing/2014/chart" uri="{C3380CC4-5D6E-409C-BE32-E72D297353CC}">
                <c16:uniqueId val="{00000001-74D9-4B28-8813-77B9AB1683B9}"/>
              </c:ext>
            </c:extLst>
          </c:dPt>
          <c:dPt>
            <c:idx val="4"/>
            <c:invertIfNegative val="0"/>
            <c:bubble3D val="0"/>
            <c:spPr>
              <a:solidFill>
                <a:srgbClr val="E95100"/>
              </a:solidFill>
              <a:ln>
                <a:noFill/>
              </a:ln>
              <a:effectLst/>
            </c:spPr>
            <c:extLst>
              <c:ext xmlns:c16="http://schemas.microsoft.com/office/drawing/2014/chart" uri="{C3380CC4-5D6E-409C-BE32-E72D297353CC}">
                <c16:uniqueId val="{00000008-C5F4-4809-A447-39B9406EB23E}"/>
              </c:ext>
            </c:extLst>
          </c:dPt>
          <c:dPt>
            <c:idx val="5"/>
            <c:invertIfNegative val="0"/>
            <c:bubble3D val="0"/>
            <c:spPr>
              <a:solidFill>
                <a:srgbClr val="E95100"/>
              </a:solidFill>
              <a:ln>
                <a:solidFill>
                  <a:srgbClr val="E95100"/>
                </a:solidFill>
              </a:ln>
              <a:effectLst/>
            </c:spPr>
            <c:extLst>
              <c:ext xmlns:c16="http://schemas.microsoft.com/office/drawing/2014/chart" uri="{C3380CC4-5D6E-409C-BE32-E72D297353CC}">
                <c16:uniqueId val="{00000002-74D9-4B28-8813-77B9AB1683B9}"/>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2016</c:v>
                </c:pt>
                <c:pt idx="1">
                  <c:v>2020</c:v>
                </c:pt>
                <c:pt idx="2">
                  <c:v>2024</c:v>
                </c:pt>
              </c:numCache>
            </c:numRef>
          </c:cat>
          <c:val>
            <c:numRef>
              <c:f>Sheet1!$B$2:$B$4</c:f>
              <c:numCache>
                <c:formatCode>General</c:formatCode>
                <c:ptCount val="3"/>
                <c:pt idx="0">
                  <c:v>893283</c:v>
                </c:pt>
                <c:pt idx="1">
                  <c:v>973463</c:v>
                </c:pt>
                <c:pt idx="2">
                  <c:v>1035055</c:v>
                </c:pt>
              </c:numCache>
            </c:numRef>
          </c:val>
          <c:extLst>
            <c:ext xmlns:c16="http://schemas.microsoft.com/office/drawing/2014/chart" uri="{C3380CC4-5D6E-409C-BE32-E72D297353CC}">
              <c16:uniqueId val="{00000000-F05F-4BA9-9952-C0DDF9EB1260}"/>
            </c:ext>
          </c:extLst>
        </c:ser>
        <c:dLbls>
          <c:showLegendKey val="0"/>
          <c:showVal val="0"/>
          <c:showCatName val="0"/>
          <c:showSerName val="0"/>
          <c:showPercent val="0"/>
          <c:showBubbleSize val="0"/>
        </c:dLbls>
        <c:gapWidth val="219"/>
        <c:overlap val="-27"/>
        <c:axId val="391428144"/>
        <c:axId val="391426704"/>
      </c:barChart>
      <c:catAx>
        <c:axId val="391428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1426704"/>
        <c:crosses val="autoZero"/>
        <c:auto val="1"/>
        <c:lblAlgn val="ctr"/>
        <c:lblOffset val="100"/>
        <c:noMultiLvlLbl val="0"/>
      </c:catAx>
      <c:valAx>
        <c:axId val="391426704"/>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914281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2016-24 </a:t>
            </a:r>
            <a:r>
              <a:rPr lang="en-US" baseline="0" dirty="0"/>
              <a:t> Primary Hispanic Voter Trend</a:t>
            </a:r>
          </a:p>
          <a:p>
            <a:pPr>
              <a:defRPr/>
            </a:pPr>
            <a:r>
              <a:rPr lang="en-US" baseline="0" dirty="0"/>
              <a:t>(2024 Projected )</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2916666666666665E-2"/>
          <c:y val="0.29791084470023588"/>
          <c:w val="0.95416666666666672"/>
          <c:h val="0.60443456369447701"/>
        </c:manualLayout>
      </c:layout>
      <c:barChart>
        <c:barDir val="col"/>
        <c:grouping val="clustered"/>
        <c:varyColors val="0"/>
        <c:ser>
          <c:idx val="0"/>
          <c:order val="0"/>
          <c:tx>
            <c:strRef>
              <c:f>Sheet1!$B$1</c:f>
              <c:strCache>
                <c:ptCount val="1"/>
                <c:pt idx="0">
                  <c:v>Series 1</c:v>
                </c:pt>
              </c:strCache>
            </c:strRef>
          </c:tx>
          <c:spPr>
            <a:solidFill>
              <a:srgbClr val="E95100"/>
            </a:solidFill>
            <a:ln>
              <a:noFill/>
            </a:ln>
            <a:effectLst/>
          </c:spPr>
          <c:invertIfNegative val="0"/>
          <c:dPt>
            <c:idx val="0"/>
            <c:invertIfNegative val="0"/>
            <c:bubble3D val="0"/>
            <c:spPr>
              <a:solidFill>
                <a:srgbClr val="E95100"/>
              </a:solidFill>
              <a:ln>
                <a:noFill/>
              </a:ln>
              <a:effectLst/>
            </c:spPr>
            <c:extLst>
              <c:ext xmlns:c16="http://schemas.microsoft.com/office/drawing/2014/chart" uri="{C3380CC4-5D6E-409C-BE32-E72D297353CC}">
                <c16:uniqueId val="{00000006-C5F4-4809-A447-39B9406EB23E}"/>
              </c:ext>
            </c:extLst>
          </c:dPt>
          <c:dPt>
            <c:idx val="1"/>
            <c:invertIfNegative val="0"/>
            <c:bubble3D val="0"/>
            <c:spPr>
              <a:solidFill>
                <a:srgbClr val="E95100"/>
              </a:solidFill>
              <a:ln>
                <a:solidFill>
                  <a:srgbClr val="F52D1F"/>
                </a:solidFill>
              </a:ln>
              <a:effectLst/>
            </c:spPr>
            <c:extLst>
              <c:ext xmlns:c16="http://schemas.microsoft.com/office/drawing/2014/chart" uri="{C3380CC4-5D6E-409C-BE32-E72D297353CC}">
                <c16:uniqueId val="{00000000-74D9-4B28-8813-77B9AB1683B9}"/>
              </c:ext>
            </c:extLst>
          </c:dPt>
          <c:dPt>
            <c:idx val="2"/>
            <c:invertIfNegative val="0"/>
            <c:bubble3D val="0"/>
            <c:spPr>
              <a:solidFill>
                <a:srgbClr val="E95100"/>
              </a:solidFill>
              <a:ln>
                <a:noFill/>
              </a:ln>
              <a:effectLst/>
            </c:spPr>
            <c:extLst>
              <c:ext xmlns:c16="http://schemas.microsoft.com/office/drawing/2014/chart" uri="{C3380CC4-5D6E-409C-BE32-E72D297353CC}">
                <c16:uniqueId val="{00000007-C5F4-4809-A447-39B9406EB23E}"/>
              </c:ext>
            </c:extLst>
          </c:dPt>
          <c:dPt>
            <c:idx val="3"/>
            <c:invertIfNegative val="0"/>
            <c:bubble3D val="0"/>
            <c:spPr>
              <a:solidFill>
                <a:srgbClr val="E95100"/>
              </a:solidFill>
              <a:ln>
                <a:solidFill>
                  <a:srgbClr val="E95100"/>
                </a:solidFill>
              </a:ln>
              <a:effectLst/>
            </c:spPr>
            <c:extLst>
              <c:ext xmlns:c16="http://schemas.microsoft.com/office/drawing/2014/chart" uri="{C3380CC4-5D6E-409C-BE32-E72D297353CC}">
                <c16:uniqueId val="{00000001-74D9-4B28-8813-77B9AB1683B9}"/>
              </c:ext>
            </c:extLst>
          </c:dPt>
          <c:dPt>
            <c:idx val="4"/>
            <c:invertIfNegative val="0"/>
            <c:bubble3D val="0"/>
            <c:spPr>
              <a:solidFill>
                <a:srgbClr val="E95100"/>
              </a:solidFill>
              <a:ln>
                <a:noFill/>
              </a:ln>
              <a:effectLst/>
            </c:spPr>
            <c:extLst>
              <c:ext xmlns:c16="http://schemas.microsoft.com/office/drawing/2014/chart" uri="{C3380CC4-5D6E-409C-BE32-E72D297353CC}">
                <c16:uniqueId val="{00000008-C5F4-4809-A447-39B9406EB23E}"/>
              </c:ext>
            </c:extLst>
          </c:dPt>
          <c:dPt>
            <c:idx val="5"/>
            <c:invertIfNegative val="0"/>
            <c:bubble3D val="0"/>
            <c:spPr>
              <a:solidFill>
                <a:srgbClr val="E95100"/>
              </a:solidFill>
              <a:ln>
                <a:solidFill>
                  <a:srgbClr val="E95100"/>
                </a:solidFill>
              </a:ln>
              <a:effectLst/>
            </c:spPr>
            <c:extLst>
              <c:ext xmlns:c16="http://schemas.microsoft.com/office/drawing/2014/chart" uri="{C3380CC4-5D6E-409C-BE32-E72D297353CC}">
                <c16:uniqueId val="{00000002-74D9-4B28-8813-77B9AB1683B9}"/>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2016</c:v>
                </c:pt>
                <c:pt idx="1">
                  <c:v>2020</c:v>
                </c:pt>
                <c:pt idx="2">
                  <c:v>2024</c:v>
                </c:pt>
              </c:numCache>
            </c:numRef>
          </c:cat>
          <c:val>
            <c:numRef>
              <c:f>Sheet1!$B$2:$B$4</c:f>
              <c:numCache>
                <c:formatCode>General</c:formatCode>
                <c:ptCount val="3"/>
                <c:pt idx="0">
                  <c:v>126520</c:v>
                </c:pt>
                <c:pt idx="1">
                  <c:v>153296</c:v>
                </c:pt>
                <c:pt idx="2">
                  <c:v>174685</c:v>
                </c:pt>
              </c:numCache>
            </c:numRef>
          </c:val>
          <c:extLst>
            <c:ext xmlns:c16="http://schemas.microsoft.com/office/drawing/2014/chart" uri="{C3380CC4-5D6E-409C-BE32-E72D297353CC}">
              <c16:uniqueId val="{00000000-F05F-4BA9-9952-C0DDF9EB1260}"/>
            </c:ext>
          </c:extLst>
        </c:ser>
        <c:dLbls>
          <c:showLegendKey val="0"/>
          <c:showVal val="0"/>
          <c:showCatName val="0"/>
          <c:showSerName val="0"/>
          <c:showPercent val="0"/>
          <c:showBubbleSize val="0"/>
        </c:dLbls>
        <c:gapWidth val="219"/>
        <c:overlap val="-27"/>
        <c:axId val="391428144"/>
        <c:axId val="391426704"/>
      </c:barChart>
      <c:catAx>
        <c:axId val="391428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1426704"/>
        <c:crosses val="autoZero"/>
        <c:auto val="1"/>
        <c:lblAlgn val="ctr"/>
        <c:lblOffset val="100"/>
        <c:noMultiLvlLbl val="0"/>
      </c:catAx>
      <c:valAx>
        <c:axId val="391426704"/>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914281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de-DE">
              <a:latin typeface="Franklin Gothic Medium" panose="020B0603020102020204" pitchFamily="34" charset="0"/>
            </a:endParaRPr>
          </a:p>
        </p:txBody>
      </p:sp>
      <p:sp>
        <p:nvSpPr>
          <p:cNvPr id="3" name="Datumsplatzhalt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0BA45588-7219-3748-A59F-CE722A4D6D24}" type="datetimeFigureOut">
              <a:rPr lang="de-DE" smtClean="0">
                <a:latin typeface="Franklin Gothic Medium" panose="020B0603020102020204" pitchFamily="34" charset="0"/>
              </a:rPr>
              <a:t>02.02.2024</a:t>
            </a:fld>
            <a:endParaRPr lang="de-DE">
              <a:latin typeface="Franklin Gothic Medium" panose="020B0603020102020204" pitchFamily="34" charset="0"/>
            </a:endParaRPr>
          </a:p>
        </p:txBody>
      </p:sp>
      <p:sp>
        <p:nvSpPr>
          <p:cNvPr id="4" name="Fußzeilenplatzhalt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de-DE">
              <a:latin typeface="Franklin Gothic Medium" panose="020B0603020102020204" pitchFamily="34" charset="0"/>
            </a:endParaRPr>
          </a:p>
        </p:txBody>
      </p:sp>
      <p:sp>
        <p:nvSpPr>
          <p:cNvPr id="5" name="Foliennummernplatzhalt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13BDC06C-3ACD-8A4D-8AE1-821CF7D982A9}" type="slidenum">
              <a:rPr lang="de-DE" smtClean="0">
                <a:latin typeface="Franklin Gothic Medium" panose="020B0603020102020204" pitchFamily="34" charset="0"/>
              </a:rPr>
              <a:t>‹#›</a:t>
            </a:fld>
            <a:endParaRPr lang="de-DE">
              <a:latin typeface="Franklin Gothic Medium" panose="020B0603020102020204" pitchFamily="34" charset="0"/>
            </a:endParaRPr>
          </a:p>
        </p:txBody>
      </p:sp>
    </p:spTree>
    <p:extLst>
      <p:ext uri="{BB962C8B-B14F-4D97-AF65-F5344CB8AC3E}">
        <p14:creationId xmlns:p14="http://schemas.microsoft.com/office/powerpoint/2010/main" val="16984814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03" name="Shape 1003"/>
          <p:cNvSpPr>
            <a:spLocks noGrp="1" noRot="1" noChangeAspect="1"/>
          </p:cNvSpPr>
          <p:nvPr>
            <p:ph type="sldImg"/>
          </p:nvPr>
        </p:nvSpPr>
        <p:spPr>
          <a:xfrm>
            <a:off x="406400" y="696913"/>
            <a:ext cx="6197600" cy="3486150"/>
          </a:xfrm>
          <a:prstGeom prst="rect">
            <a:avLst/>
          </a:prstGeom>
        </p:spPr>
        <p:txBody>
          <a:bodyPr lIns="93177" tIns="46589" rIns="93177" bIns="46589"/>
          <a:lstStyle/>
          <a:p>
            <a:endParaRPr/>
          </a:p>
        </p:txBody>
      </p:sp>
      <p:sp>
        <p:nvSpPr>
          <p:cNvPr id="1004" name="Shape 1004"/>
          <p:cNvSpPr>
            <a:spLocks noGrp="1"/>
          </p:cNvSpPr>
          <p:nvPr>
            <p:ph type="body" sz="quarter" idx="1"/>
          </p:nvPr>
        </p:nvSpPr>
        <p:spPr>
          <a:xfrm>
            <a:off x="934720" y="4415790"/>
            <a:ext cx="5140960" cy="4183380"/>
          </a:xfrm>
          <a:prstGeom prst="rect">
            <a:avLst/>
          </a:prstGeom>
        </p:spPr>
        <p:txBody>
          <a:bodyPr lIns="93177" tIns="46589" rIns="93177" bIns="46589"/>
          <a:lstStyle/>
          <a:p>
            <a:endParaRPr/>
          </a:p>
        </p:txBody>
      </p:sp>
    </p:spTree>
  </p:cSld>
  <p:clrMap bg1="lt1" tx1="dk1" bg2="lt2" tx2="dk2" accent1="accent1" accent2="accent2" accent3="accent3" accent4="accent4" accent5="accent5" accent6="accent6" hlink="hlink" folHlink="folHlink"/>
  <p:hf hdr="0" ftr="0" dt="0"/>
  <p:notesStyle>
    <a:lvl1pPr defTabSz="171450" latinLnBrk="0">
      <a:defRPr sz="825" b="0" i="0">
        <a:latin typeface="Franklin Gothic Medium" panose="020B0603020102020204" pitchFamily="34" charset="0"/>
        <a:ea typeface="Franklin Gothic Medium" panose="020B0603020102020204" pitchFamily="34" charset="0"/>
        <a:cs typeface="Lucida Grande"/>
        <a:sym typeface="Lucida Grande"/>
      </a:defRPr>
    </a:lvl1pPr>
    <a:lvl2pPr indent="85725" defTabSz="171450" latinLnBrk="0">
      <a:defRPr sz="825">
        <a:latin typeface="Lucida Grande"/>
        <a:ea typeface="Lucida Grande"/>
        <a:cs typeface="Lucida Grande"/>
        <a:sym typeface="Lucida Grande"/>
      </a:defRPr>
    </a:lvl2pPr>
    <a:lvl3pPr indent="171450" defTabSz="171450" latinLnBrk="0">
      <a:defRPr sz="825">
        <a:latin typeface="Lucida Grande"/>
        <a:ea typeface="Lucida Grande"/>
        <a:cs typeface="Lucida Grande"/>
        <a:sym typeface="Lucida Grande"/>
      </a:defRPr>
    </a:lvl3pPr>
    <a:lvl4pPr indent="257175" defTabSz="171450" latinLnBrk="0">
      <a:defRPr sz="825">
        <a:latin typeface="Lucida Grande"/>
        <a:ea typeface="Lucida Grande"/>
        <a:cs typeface="Lucida Grande"/>
        <a:sym typeface="Lucida Grande"/>
      </a:defRPr>
    </a:lvl4pPr>
    <a:lvl5pPr indent="342900" defTabSz="171450" latinLnBrk="0">
      <a:defRPr sz="825">
        <a:latin typeface="Lucida Grande"/>
        <a:ea typeface="Lucida Grande"/>
        <a:cs typeface="Lucida Grande"/>
        <a:sym typeface="Lucida Grande"/>
      </a:defRPr>
    </a:lvl5pPr>
    <a:lvl6pPr indent="428625" defTabSz="171450" latinLnBrk="0">
      <a:defRPr sz="825">
        <a:latin typeface="Lucida Grande"/>
        <a:ea typeface="Lucida Grande"/>
        <a:cs typeface="Lucida Grande"/>
        <a:sym typeface="Lucida Grande"/>
      </a:defRPr>
    </a:lvl6pPr>
    <a:lvl7pPr indent="514350" defTabSz="171450" latinLnBrk="0">
      <a:defRPr sz="825">
        <a:latin typeface="Lucida Grande"/>
        <a:ea typeface="Lucida Grande"/>
        <a:cs typeface="Lucida Grande"/>
        <a:sym typeface="Lucida Grande"/>
      </a:defRPr>
    </a:lvl7pPr>
    <a:lvl8pPr indent="600075" defTabSz="171450" latinLnBrk="0">
      <a:defRPr sz="825">
        <a:latin typeface="Lucida Grande"/>
        <a:ea typeface="Lucida Grande"/>
        <a:cs typeface="Lucida Grande"/>
        <a:sym typeface="Lucida Grande"/>
      </a:defRPr>
    </a:lvl8pPr>
    <a:lvl9pPr indent="685800" defTabSz="171450" latinLnBrk="0">
      <a:defRPr sz="825">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171450" eaLnBrk="1" fontAlgn="auto" latinLnBrk="0" hangingPunct="1">
              <a:lnSpc>
                <a:spcPct val="100000"/>
              </a:lnSpc>
              <a:spcBef>
                <a:spcPts val="0"/>
              </a:spcBef>
              <a:spcAft>
                <a:spcPts val="0"/>
              </a:spcAft>
              <a:buClrTx/>
              <a:buSzTx/>
              <a:buFontTx/>
              <a:buNone/>
              <a:tabLst/>
              <a:defRPr/>
            </a:pPr>
            <a:r>
              <a:rPr lang="en-US"/>
              <a:t>Cover Slide 3</a:t>
            </a:r>
          </a:p>
          <a:p>
            <a:endParaRPr lang="en-US"/>
          </a:p>
        </p:txBody>
      </p:sp>
    </p:spTree>
    <p:extLst>
      <p:ext uri="{BB962C8B-B14F-4D97-AF65-F5344CB8AC3E}">
        <p14:creationId xmlns:p14="http://schemas.microsoft.com/office/powerpoint/2010/main" val="25557194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Recommendation: 2016-24 Presidential cycles (projected growth)</a:t>
            </a:r>
          </a:p>
          <a:p>
            <a:endParaRPr lang="en-US" dirty="0"/>
          </a:p>
        </p:txBody>
      </p:sp>
    </p:spTree>
    <p:extLst>
      <p:ext uri="{BB962C8B-B14F-4D97-AF65-F5344CB8AC3E}">
        <p14:creationId xmlns:p14="http://schemas.microsoft.com/office/powerpoint/2010/main" val="13309640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Recommendation: 2016-24 Presidential cycles (projected growth)</a:t>
            </a:r>
          </a:p>
          <a:p>
            <a:endParaRPr lang="en-US" dirty="0"/>
          </a:p>
        </p:txBody>
      </p:sp>
    </p:spTree>
    <p:extLst>
      <p:ext uri="{BB962C8B-B14F-4D97-AF65-F5344CB8AC3E}">
        <p14:creationId xmlns:p14="http://schemas.microsoft.com/office/powerpoint/2010/main" val="12094742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Recommendation: 2016-24 Presidential cycles (projected growth)</a:t>
            </a:r>
          </a:p>
          <a:p>
            <a:endParaRPr lang="en-US" dirty="0"/>
          </a:p>
        </p:txBody>
      </p:sp>
    </p:spTree>
    <p:extLst>
      <p:ext uri="{BB962C8B-B14F-4D97-AF65-F5344CB8AC3E}">
        <p14:creationId xmlns:p14="http://schemas.microsoft.com/office/powerpoint/2010/main" val="969954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Recommendation: 2016-24 Presidential cycles (projected growth)</a:t>
            </a:r>
          </a:p>
          <a:p>
            <a:endParaRPr lang="en-US" dirty="0"/>
          </a:p>
        </p:txBody>
      </p:sp>
    </p:spTree>
    <p:extLst>
      <p:ext uri="{BB962C8B-B14F-4D97-AF65-F5344CB8AC3E}">
        <p14:creationId xmlns:p14="http://schemas.microsoft.com/office/powerpoint/2010/main" val="21768082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Recommendation: 2016-24 Presidential cycles (projected growth)</a:t>
            </a:r>
          </a:p>
          <a:p>
            <a:endParaRPr lang="en-US" dirty="0"/>
          </a:p>
        </p:txBody>
      </p:sp>
    </p:spTree>
    <p:extLst>
      <p:ext uri="{BB962C8B-B14F-4D97-AF65-F5344CB8AC3E}">
        <p14:creationId xmlns:p14="http://schemas.microsoft.com/office/powerpoint/2010/main" val="38414652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171450" eaLnBrk="1" fontAlgn="auto" latinLnBrk="0" hangingPunct="1">
              <a:lnSpc>
                <a:spcPct val="100000"/>
              </a:lnSpc>
              <a:spcBef>
                <a:spcPts val="0"/>
              </a:spcBef>
              <a:spcAft>
                <a:spcPts val="0"/>
              </a:spcAft>
              <a:buClrTx/>
              <a:buSzTx/>
              <a:buFontTx/>
              <a:buNone/>
              <a:tabLst/>
              <a:defRPr/>
            </a:pPr>
            <a:r>
              <a:rPr lang="en-US"/>
              <a:t>Cover Slide 3</a:t>
            </a:r>
          </a:p>
          <a:p>
            <a:endParaRPr lang="en-US"/>
          </a:p>
        </p:txBody>
      </p:sp>
    </p:spTree>
    <p:extLst>
      <p:ext uri="{BB962C8B-B14F-4D97-AF65-F5344CB8AC3E}">
        <p14:creationId xmlns:p14="http://schemas.microsoft.com/office/powerpoint/2010/main" val="4283444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Recommendation: 2016-24 Presidential cycles (projected growth)</a:t>
            </a:r>
          </a:p>
          <a:p>
            <a:endParaRPr lang="en-US" dirty="0"/>
          </a:p>
        </p:txBody>
      </p:sp>
    </p:spTree>
    <p:extLst>
      <p:ext uri="{BB962C8B-B14F-4D97-AF65-F5344CB8AC3E}">
        <p14:creationId xmlns:p14="http://schemas.microsoft.com/office/powerpoint/2010/main" val="20137596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Recommendation: 2016-24 Presidential cycles (projected growth)</a:t>
            </a:r>
          </a:p>
          <a:p>
            <a:endParaRPr lang="en-US" dirty="0"/>
          </a:p>
        </p:txBody>
      </p:sp>
    </p:spTree>
    <p:extLst>
      <p:ext uri="{BB962C8B-B14F-4D97-AF65-F5344CB8AC3E}">
        <p14:creationId xmlns:p14="http://schemas.microsoft.com/office/powerpoint/2010/main" val="76435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Recommendation: 2016-24 Presidential cycles (projected growth)</a:t>
            </a:r>
          </a:p>
          <a:p>
            <a:endParaRPr lang="en-US" dirty="0"/>
          </a:p>
        </p:txBody>
      </p:sp>
    </p:spTree>
    <p:extLst>
      <p:ext uri="{BB962C8B-B14F-4D97-AF65-F5344CB8AC3E}">
        <p14:creationId xmlns:p14="http://schemas.microsoft.com/office/powerpoint/2010/main" val="10148485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Recommendation: 2016-24 Presidential cycles (projected growth)</a:t>
            </a:r>
          </a:p>
          <a:p>
            <a:endParaRPr lang="en-US" dirty="0"/>
          </a:p>
        </p:txBody>
      </p:sp>
    </p:spTree>
    <p:extLst>
      <p:ext uri="{BB962C8B-B14F-4D97-AF65-F5344CB8AC3E}">
        <p14:creationId xmlns:p14="http://schemas.microsoft.com/office/powerpoint/2010/main" val="4011935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Recommendation: 2016-24 Presidential cycles (projected growth)</a:t>
            </a:r>
          </a:p>
          <a:p>
            <a:endParaRPr lang="en-US" dirty="0"/>
          </a:p>
        </p:txBody>
      </p:sp>
    </p:spTree>
    <p:extLst>
      <p:ext uri="{BB962C8B-B14F-4D97-AF65-F5344CB8AC3E}">
        <p14:creationId xmlns:p14="http://schemas.microsoft.com/office/powerpoint/2010/main" val="31348317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171450" eaLnBrk="1" fontAlgn="auto" latinLnBrk="0" hangingPunct="1">
              <a:lnSpc>
                <a:spcPct val="100000"/>
              </a:lnSpc>
              <a:spcBef>
                <a:spcPts val="0"/>
              </a:spcBef>
              <a:spcAft>
                <a:spcPts val="0"/>
              </a:spcAft>
              <a:buClrTx/>
              <a:buSzTx/>
              <a:buFontTx/>
              <a:buNone/>
              <a:tabLst/>
              <a:defRPr/>
            </a:pPr>
            <a:r>
              <a:rPr lang="en-US"/>
              <a:t>Cover Slide 3</a:t>
            </a:r>
          </a:p>
          <a:p>
            <a:endParaRPr lang="en-US"/>
          </a:p>
        </p:txBody>
      </p:sp>
    </p:spTree>
    <p:extLst>
      <p:ext uri="{BB962C8B-B14F-4D97-AF65-F5344CB8AC3E}">
        <p14:creationId xmlns:p14="http://schemas.microsoft.com/office/powerpoint/2010/main" val="42440823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Recommendation: 2016-24 Presidential cycles (projected growth)</a:t>
            </a:r>
          </a:p>
          <a:p>
            <a:endParaRPr lang="en-US" dirty="0"/>
          </a:p>
        </p:txBody>
      </p:sp>
    </p:spTree>
    <p:extLst>
      <p:ext uri="{BB962C8B-B14F-4D97-AF65-F5344CB8AC3E}">
        <p14:creationId xmlns:p14="http://schemas.microsoft.com/office/powerpoint/2010/main" val="36709480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Recommendation: 2016-24 Presidential cycles (projected growth)</a:t>
            </a:r>
          </a:p>
          <a:p>
            <a:endParaRPr lang="en-US" dirty="0"/>
          </a:p>
        </p:txBody>
      </p:sp>
    </p:spTree>
    <p:extLst>
      <p:ext uri="{BB962C8B-B14F-4D97-AF65-F5344CB8AC3E}">
        <p14:creationId xmlns:p14="http://schemas.microsoft.com/office/powerpoint/2010/main" val="10289151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171450" eaLnBrk="1" fontAlgn="auto" latinLnBrk="0" hangingPunct="1">
              <a:lnSpc>
                <a:spcPct val="100000"/>
              </a:lnSpc>
              <a:spcBef>
                <a:spcPts val="0"/>
              </a:spcBef>
              <a:spcAft>
                <a:spcPts val="0"/>
              </a:spcAft>
              <a:buClrTx/>
              <a:buSzTx/>
              <a:buFontTx/>
              <a:buNone/>
              <a:tabLst/>
              <a:defRPr/>
            </a:pPr>
            <a:r>
              <a:rPr lang="en-US"/>
              <a:t>Cover Slide 3</a:t>
            </a:r>
          </a:p>
          <a:p>
            <a:endParaRPr lang="en-US"/>
          </a:p>
        </p:txBody>
      </p:sp>
    </p:spTree>
    <p:extLst>
      <p:ext uri="{BB962C8B-B14F-4D97-AF65-F5344CB8AC3E}">
        <p14:creationId xmlns:p14="http://schemas.microsoft.com/office/powerpoint/2010/main" val="3899864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Recommendation: 2016-24 Presidential cycles (projected growth)</a:t>
            </a:r>
          </a:p>
          <a:p>
            <a:endParaRPr lang="en-US" dirty="0"/>
          </a:p>
        </p:txBody>
      </p:sp>
    </p:spTree>
    <p:extLst>
      <p:ext uri="{BB962C8B-B14F-4D97-AF65-F5344CB8AC3E}">
        <p14:creationId xmlns:p14="http://schemas.microsoft.com/office/powerpoint/2010/main" val="22096371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Recommendation: 2016-24 Presidential cycles (projected growth)</a:t>
            </a:r>
          </a:p>
          <a:p>
            <a:endParaRPr lang="en-US" dirty="0"/>
          </a:p>
        </p:txBody>
      </p:sp>
    </p:spTree>
    <p:extLst>
      <p:ext uri="{BB962C8B-B14F-4D97-AF65-F5344CB8AC3E}">
        <p14:creationId xmlns:p14="http://schemas.microsoft.com/office/powerpoint/2010/main" val="24362438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171450" eaLnBrk="1" fontAlgn="auto" latinLnBrk="0" hangingPunct="1">
              <a:lnSpc>
                <a:spcPct val="100000"/>
              </a:lnSpc>
              <a:spcBef>
                <a:spcPts val="0"/>
              </a:spcBef>
              <a:spcAft>
                <a:spcPts val="0"/>
              </a:spcAft>
              <a:buClrTx/>
              <a:buSzTx/>
              <a:buFontTx/>
              <a:buNone/>
              <a:tabLst/>
              <a:defRPr/>
            </a:pPr>
            <a:r>
              <a:rPr lang="en-US"/>
              <a:t>Cover Slide 3</a:t>
            </a:r>
          </a:p>
          <a:p>
            <a:endParaRPr lang="en-US"/>
          </a:p>
        </p:txBody>
      </p:sp>
    </p:spTree>
    <p:extLst>
      <p:ext uri="{BB962C8B-B14F-4D97-AF65-F5344CB8AC3E}">
        <p14:creationId xmlns:p14="http://schemas.microsoft.com/office/powerpoint/2010/main" val="13522023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Recommendation: 2016-24 Presidential cycles (projected growth)</a:t>
            </a:r>
          </a:p>
          <a:p>
            <a:endParaRPr lang="en-US" dirty="0"/>
          </a:p>
        </p:txBody>
      </p:sp>
    </p:spTree>
    <p:extLst>
      <p:ext uri="{BB962C8B-B14F-4D97-AF65-F5344CB8AC3E}">
        <p14:creationId xmlns:p14="http://schemas.microsoft.com/office/powerpoint/2010/main" val="39668805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Recommendation: 2016-24 Presidential cycles (projected growth)</a:t>
            </a:r>
          </a:p>
          <a:p>
            <a:endParaRPr lang="en-US" dirty="0"/>
          </a:p>
        </p:txBody>
      </p:sp>
    </p:spTree>
    <p:extLst>
      <p:ext uri="{BB962C8B-B14F-4D97-AF65-F5344CB8AC3E}">
        <p14:creationId xmlns:p14="http://schemas.microsoft.com/office/powerpoint/2010/main" val="32434681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171450" eaLnBrk="1" fontAlgn="auto" latinLnBrk="0" hangingPunct="1">
              <a:lnSpc>
                <a:spcPct val="100000"/>
              </a:lnSpc>
              <a:spcBef>
                <a:spcPts val="0"/>
              </a:spcBef>
              <a:spcAft>
                <a:spcPts val="0"/>
              </a:spcAft>
              <a:buClrTx/>
              <a:buSzTx/>
              <a:buFontTx/>
              <a:buNone/>
              <a:tabLst/>
              <a:defRPr/>
            </a:pPr>
            <a:r>
              <a:rPr lang="en-US"/>
              <a:t>Cover Slide 3</a:t>
            </a:r>
          </a:p>
          <a:p>
            <a:endParaRPr lang="en-US"/>
          </a:p>
        </p:txBody>
      </p:sp>
    </p:spTree>
    <p:extLst>
      <p:ext uri="{BB962C8B-B14F-4D97-AF65-F5344CB8AC3E}">
        <p14:creationId xmlns:p14="http://schemas.microsoft.com/office/powerpoint/2010/main" val="4217239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171450" eaLnBrk="1" fontAlgn="auto" latinLnBrk="0" hangingPunct="1">
              <a:lnSpc>
                <a:spcPct val="100000"/>
              </a:lnSpc>
              <a:spcBef>
                <a:spcPts val="0"/>
              </a:spcBef>
              <a:spcAft>
                <a:spcPts val="0"/>
              </a:spcAft>
              <a:buClrTx/>
              <a:buSzTx/>
              <a:buFontTx/>
              <a:buNone/>
              <a:tabLst/>
              <a:defRPr/>
            </a:pPr>
            <a:r>
              <a:rPr lang="en-US"/>
              <a:t>Cover Slide 3</a:t>
            </a:r>
          </a:p>
          <a:p>
            <a:endParaRPr lang="en-US"/>
          </a:p>
        </p:txBody>
      </p:sp>
    </p:spTree>
    <p:extLst>
      <p:ext uri="{BB962C8B-B14F-4D97-AF65-F5344CB8AC3E}">
        <p14:creationId xmlns:p14="http://schemas.microsoft.com/office/powerpoint/2010/main" val="6399417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Recommendation: 2016-24 Presidential cycles (projected growth)</a:t>
            </a:r>
          </a:p>
          <a:p>
            <a:endParaRPr lang="en-US" dirty="0"/>
          </a:p>
        </p:txBody>
      </p:sp>
    </p:spTree>
    <p:extLst>
      <p:ext uri="{BB962C8B-B14F-4D97-AF65-F5344CB8AC3E}">
        <p14:creationId xmlns:p14="http://schemas.microsoft.com/office/powerpoint/2010/main" val="3780835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Recommendation: 2016-24 Presidential cycles (projected growth)</a:t>
            </a:r>
          </a:p>
          <a:p>
            <a:endParaRPr lang="en-US" dirty="0"/>
          </a:p>
        </p:txBody>
      </p:sp>
    </p:spTree>
    <p:extLst>
      <p:ext uri="{BB962C8B-B14F-4D97-AF65-F5344CB8AC3E}">
        <p14:creationId xmlns:p14="http://schemas.microsoft.com/office/powerpoint/2010/main" val="19812539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171450" eaLnBrk="1" fontAlgn="auto" latinLnBrk="0" hangingPunct="1">
              <a:lnSpc>
                <a:spcPct val="100000"/>
              </a:lnSpc>
              <a:spcBef>
                <a:spcPts val="0"/>
              </a:spcBef>
              <a:spcAft>
                <a:spcPts val="0"/>
              </a:spcAft>
              <a:buClrTx/>
              <a:buSzTx/>
              <a:buFontTx/>
              <a:buNone/>
              <a:tabLst/>
              <a:defRPr/>
            </a:pPr>
            <a:r>
              <a:rPr lang="en-US"/>
              <a:t>Cover Slide 3</a:t>
            </a:r>
          </a:p>
          <a:p>
            <a:endParaRPr lang="en-US"/>
          </a:p>
        </p:txBody>
      </p:sp>
    </p:spTree>
    <p:extLst>
      <p:ext uri="{BB962C8B-B14F-4D97-AF65-F5344CB8AC3E}">
        <p14:creationId xmlns:p14="http://schemas.microsoft.com/office/powerpoint/2010/main" val="11244552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Recommendation: 2016-24 Presidential cycles (projected growth)</a:t>
            </a:r>
          </a:p>
          <a:p>
            <a:endParaRPr lang="en-US" dirty="0"/>
          </a:p>
        </p:txBody>
      </p:sp>
    </p:spTree>
    <p:extLst>
      <p:ext uri="{BB962C8B-B14F-4D97-AF65-F5344CB8AC3E}">
        <p14:creationId xmlns:p14="http://schemas.microsoft.com/office/powerpoint/2010/main" val="40769390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Recommendation: 2016-24 Presidential cycles (projected growth)</a:t>
            </a:r>
          </a:p>
          <a:p>
            <a:endParaRPr lang="en-US" dirty="0"/>
          </a:p>
        </p:txBody>
      </p:sp>
    </p:spTree>
    <p:extLst>
      <p:ext uri="{BB962C8B-B14F-4D97-AF65-F5344CB8AC3E}">
        <p14:creationId xmlns:p14="http://schemas.microsoft.com/office/powerpoint/2010/main" val="32410356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171450" eaLnBrk="1" fontAlgn="auto" latinLnBrk="0" hangingPunct="1">
              <a:lnSpc>
                <a:spcPct val="100000"/>
              </a:lnSpc>
              <a:spcBef>
                <a:spcPts val="0"/>
              </a:spcBef>
              <a:spcAft>
                <a:spcPts val="0"/>
              </a:spcAft>
              <a:buClrTx/>
              <a:buSzTx/>
              <a:buFontTx/>
              <a:buNone/>
              <a:tabLst/>
              <a:defRPr/>
            </a:pPr>
            <a:r>
              <a:rPr lang="en-US"/>
              <a:t>Cover Slide 3</a:t>
            </a:r>
          </a:p>
          <a:p>
            <a:endParaRPr lang="en-US"/>
          </a:p>
        </p:txBody>
      </p:sp>
    </p:spTree>
    <p:extLst>
      <p:ext uri="{BB962C8B-B14F-4D97-AF65-F5344CB8AC3E}">
        <p14:creationId xmlns:p14="http://schemas.microsoft.com/office/powerpoint/2010/main" val="7886023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Recommendation: 2016-24 Presidential cycles (projected growth)</a:t>
            </a:r>
          </a:p>
          <a:p>
            <a:endParaRPr lang="en-US" dirty="0"/>
          </a:p>
        </p:txBody>
      </p:sp>
    </p:spTree>
    <p:extLst>
      <p:ext uri="{BB962C8B-B14F-4D97-AF65-F5344CB8AC3E}">
        <p14:creationId xmlns:p14="http://schemas.microsoft.com/office/powerpoint/2010/main" val="38121194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Recommendation: 2016-24 Presidential cycles (projected growth)</a:t>
            </a:r>
          </a:p>
          <a:p>
            <a:endParaRPr lang="en-US" dirty="0"/>
          </a:p>
        </p:txBody>
      </p:sp>
    </p:spTree>
    <p:extLst>
      <p:ext uri="{BB962C8B-B14F-4D97-AF65-F5344CB8AC3E}">
        <p14:creationId xmlns:p14="http://schemas.microsoft.com/office/powerpoint/2010/main" val="15018916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171450" eaLnBrk="1" fontAlgn="auto" latinLnBrk="0" hangingPunct="1">
              <a:lnSpc>
                <a:spcPct val="100000"/>
              </a:lnSpc>
              <a:spcBef>
                <a:spcPts val="0"/>
              </a:spcBef>
              <a:spcAft>
                <a:spcPts val="0"/>
              </a:spcAft>
              <a:buClrTx/>
              <a:buSzTx/>
              <a:buFontTx/>
              <a:buNone/>
              <a:tabLst/>
              <a:defRPr/>
            </a:pPr>
            <a:r>
              <a:rPr lang="en-US"/>
              <a:t>Cover Slide 3</a:t>
            </a:r>
          </a:p>
          <a:p>
            <a:endParaRPr lang="en-US"/>
          </a:p>
        </p:txBody>
      </p:sp>
    </p:spTree>
    <p:extLst>
      <p:ext uri="{BB962C8B-B14F-4D97-AF65-F5344CB8AC3E}">
        <p14:creationId xmlns:p14="http://schemas.microsoft.com/office/powerpoint/2010/main" val="27983317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Recommendation: 2016-24 Presidential cycles (projected growth)</a:t>
            </a:r>
          </a:p>
          <a:p>
            <a:endParaRPr lang="en-US" dirty="0"/>
          </a:p>
        </p:txBody>
      </p:sp>
    </p:spTree>
    <p:extLst>
      <p:ext uri="{BB962C8B-B14F-4D97-AF65-F5344CB8AC3E}">
        <p14:creationId xmlns:p14="http://schemas.microsoft.com/office/powerpoint/2010/main" val="1770298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Recommendation: 2016-24 Presidential cycles (projected growth)</a:t>
            </a:r>
          </a:p>
          <a:p>
            <a:endParaRPr lang="en-US" dirty="0"/>
          </a:p>
        </p:txBody>
      </p:sp>
    </p:spTree>
    <p:extLst>
      <p:ext uri="{BB962C8B-B14F-4D97-AF65-F5344CB8AC3E}">
        <p14:creationId xmlns:p14="http://schemas.microsoft.com/office/powerpoint/2010/main" val="19198046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Recommendation: 2016-24 Presidential cycles (projected growth)</a:t>
            </a:r>
          </a:p>
          <a:p>
            <a:endParaRPr lang="en-US" dirty="0"/>
          </a:p>
        </p:txBody>
      </p:sp>
    </p:spTree>
    <p:extLst>
      <p:ext uri="{BB962C8B-B14F-4D97-AF65-F5344CB8AC3E}">
        <p14:creationId xmlns:p14="http://schemas.microsoft.com/office/powerpoint/2010/main" val="23928950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Recommendation: 2016-24 Presidential cycles (projected growth)</a:t>
            </a:r>
          </a:p>
          <a:p>
            <a:endParaRPr lang="en-US" dirty="0"/>
          </a:p>
        </p:txBody>
      </p:sp>
    </p:spTree>
    <p:extLst>
      <p:ext uri="{BB962C8B-B14F-4D97-AF65-F5344CB8AC3E}">
        <p14:creationId xmlns:p14="http://schemas.microsoft.com/office/powerpoint/2010/main" val="9482301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Recommendation: 2016-24 Presidential cycles (projected growth)</a:t>
            </a:r>
          </a:p>
          <a:p>
            <a:endParaRPr lang="en-US" dirty="0"/>
          </a:p>
        </p:txBody>
      </p:sp>
    </p:spTree>
    <p:extLst>
      <p:ext uri="{BB962C8B-B14F-4D97-AF65-F5344CB8AC3E}">
        <p14:creationId xmlns:p14="http://schemas.microsoft.com/office/powerpoint/2010/main" val="998177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Recommendation: 2016-24 Presidential cycles (projected growth)</a:t>
            </a:r>
          </a:p>
          <a:p>
            <a:endParaRPr lang="en-US" dirty="0"/>
          </a:p>
        </p:txBody>
      </p:sp>
    </p:spTree>
    <p:extLst>
      <p:ext uri="{BB962C8B-B14F-4D97-AF65-F5344CB8AC3E}">
        <p14:creationId xmlns:p14="http://schemas.microsoft.com/office/powerpoint/2010/main" val="5020905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171450" eaLnBrk="1" fontAlgn="auto" latinLnBrk="0" hangingPunct="1">
              <a:lnSpc>
                <a:spcPct val="100000"/>
              </a:lnSpc>
              <a:spcBef>
                <a:spcPts val="0"/>
              </a:spcBef>
              <a:spcAft>
                <a:spcPts val="0"/>
              </a:spcAft>
              <a:buClrTx/>
              <a:buSzTx/>
              <a:buFontTx/>
              <a:buNone/>
              <a:tabLst/>
              <a:defRPr/>
            </a:pPr>
            <a:r>
              <a:rPr lang="en-US"/>
              <a:t>Cover Slide 3</a:t>
            </a:r>
          </a:p>
          <a:p>
            <a:endParaRPr lang="en-US"/>
          </a:p>
        </p:txBody>
      </p:sp>
    </p:spTree>
    <p:extLst>
      <p:ext uri="{BB962C8B-B14F-4D97-AF65-F5344CB8AC3E}">
        <p14:creationId xmlns:p14="http://schemas.microsoft.com/office/powerpoint/2010/main" val="11547254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Recommendation: 2016-24 Presidential cycles (projected growth)</a:t>
            </a:r>
          </a:p>
          <a:p>
            <a:endParaRPr lang="en-US" dirty="0"/>
          </a:p>
        </p:txBody>
      </p:sp>
    </p:spTree>
    <p:extLst>
      <p:ext uri="{BB962C8B-B14F-4D97-AF65-F5344CB8AC3E}">
        <p14:creationId xmlns:p14="http://schemas.microsoft.com/office/powerpoint/2010/main" val="332462267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Recommendation: 2016-24 Presidential cycles (projected growth)</a:t>
            </a:r>
          </a:p>
          <a:p>
            <a:endParaRPr lang="en-US" dirty="0"/>
          </a:p>
        </p:txBody>
      </p:sp>
    </p:spTree>
    <p:extLst>
      <p:ext uri="{BB962C8B-B14F-4D97-AF65-F5344CB8AC3E}">
        <p14:creationId xmlns:p14="http://schemas.microsoft.com/office/powerpoint/2010/main" val="3496149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Recommendation: 2016-24 Presidential cycles (projected growth)</a:t>
            </a:r>
          </a:p>
          <a:p>
            <a:endParaRPr lang="en-US" dirty="0"/>
          </a:p>
        </p:txBody>
      </p:sp>
    </p:spTree>
    <p:extLst>
      <p:ext uri="{BB962C8B-B14F-4D97-AF65-F5344CB8AC3E}">
        <p14:creationId xmlns:p14="http://schemas.microsoft.com/office/powerpoint/2010/main" val="37487529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Recommendation: 2016-24 Presidential cycles (projected growth)</a:t>
            </a:r>
          </a:p>
          <a:p>
            <a:endParaRPr lang="en-US" dirty="0"/>
          </a:p>
        </p:txBody>
      </p:sp>
    </p:spTree>
    <p:extLst>
      <p:ext uri="{BB962C8B-B14F-4D97-AF65-F5344CB8AC3E}">
        <p14:creationId xmlns:p14="http://schemas.microsoft.com/office/powerpoint/2010/main" val="11820027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171450" eaLnBrk="1" fontAlgn="auto" latinLnBrk="0" hangingPunct="1">
              <a:lnSpc>
                <a:spcPct val="100000"/>
              </a:lnSpc>
              <a:spcBef>
                <a:spcPts val="0"/>
              </a:spcBef>
              <a:spcAft>
                <a:spcPts val="0"/>
              </a:spcAft>
              <a:buClrTx/>
              <a:buSzTx/>
              <a:buFontTx/>
              <a:buNone/>
              <a:tabLst/>
              <a:defRPr/>
            </a:pPr>
            <a:r>
              <a:rPr lang="en-US"/>
              <a:t>Cover Slide 3</a:t>
            </a:r>
          </a:p>
          <a:p>
            <a:endParaRPr lang="en-US"/>
          </a:p>
        </p:txBody>
      </p:sp>
    </p:spTree>
    <p:extLst>
      <p:ext uri="{BB962C8B-B14F-4D97-AF65-F5344CB8AC3E}">
        <p14:creationId xmlns:p14="http://schemas.microsoft.com/office/powerpoint/2010/main" val="32804787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Recommendation: 2016-24 Presidential cycles (projected growth)</a:t>
            </a:r>
          </a:p>
          <a:p>
            <a:endParaRPr lang="en-US" dirty="0"/>
          </a:p>
        </p:txBody>
      </p:sp>
    </p:spTree>
    <p:extLst>
      <p:ext uri="{BB962C8B-B14F-4D97-AF65-F5344CB8AC3E}">
        <p14:creationId xmlns:p14="http://schemas.microsoft.com/office/powerpoint/2010/main" val="37074930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Recommendation: 2016-24 Presidential cycles (projected growth)</a:t>
            </a:r>
          </a:p>
          <a:p>
            <a:endParaRPr lang="en-US" dirty="0"/>
          </a:p>
        </p:txBody>
      </p:sp>
    </p:spTree>
    <p:extLst>
      <p:ext uri="{BB962C8B-B14F-4D97-AF65-F5344CB8AC3E}">
        <p14:creationId xmlns:p14="http://schemas.microsoft.com/office/powerpoint/2010/main" val="15175891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image" Target="../media/image10.emf"/><Relationship Id="rId7" Type="http://schemas.openxmlformats.org/officeDocument/2006/relationships/image" Target="../media/image16.emf"/><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emf"/><Relationship Id="rId9" Type="http://schemas.openxmlformats.org/officeDocument/2006/relationships/image" Target="../media/image18.emf"/></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0.emf"/></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1.xml"/><Relationship Id="rId5" Type="http://schemas.openxmlformats.org/officeDocument/2006/relationships/image" Target="../media/image10.emf"/><Relationship Id="rId4" Type="http://schemas.openxmlformats.org/officeDocument/2006/relationships/image" Target="../media/image21.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1.xml"/><Relationship Id="rId5" Type="http://schemas.openxmlformats.org/officeDocument/2006/relationships/image" Target="../media/image10.emf"/><Relationship Id="rId4" Type="http://schemas.openxmlformats.org/officeDocument/2006/relationships/image" Target="../media/image26.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1.xml"/><Relationship Id="rId5" Type="http://schemas.openxmlformats.org/officeDocument/2006/relationships/image" Target="../media/image10.emf"/><Relationship Id="rId4" Type="http://schemas.openxmlformats.org/officeDocument/2006/relationships/image" Target="../media/image26.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20.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23.svg"/><Relationship Id="rId4" Type="http://schemas.openxmlformats.org/officeDocument/2006/relationships/image" Target="../media/image22.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27.emf"/></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28.emf"/></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 Id="rId5" Type="http://schemas.openxmlformats.org/officeDocument/2006/relationships/image" Target="../media/image10.emf"/><Relationship Id="rId4" Type="http://schemas.openxmlformats.org/officeDocument/2006/relationships/image" Target="../media/image23.svg"/></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age 1">
    <p:bg>
      <p:bgRef idx="1001">
        <a:schemeClr val="bg1"/>
      </p:bgRef>
    </p:bg>
    <p:spTree>
      <p:nvGrpSpPr>
        <p:cNvPr id="1" name=""/>
        <p:cNvGrpSpPr/>
        <p:nvPr/>
      </p:nvGrpSpPr>
      <p:grpSpPr>
        <a:xfrm>
          <a:off x="0" y="0"/>
          <a:ext cx="0" cy="0"/>
          <a:chOff x="0" y="0"/>
          <a:chExt cx="0" cy="0"/>
        </a:xfrm>
      </p:grpSpPr>
      <p:pic>
        <p:nvPicPr>
          <p:cNvPr id="50" name="Picture 49">
            <a:extLst>
              <a:ext uri="{FF2B5EF4-FFF2-40B4-BE49-F238E27FC236}">
                <a16:creationId xmlns:a16="http://schemas.microsoft.com/office/drawing/2014/main" id="{199B9E58-3477-6E4E-ACBC-23D6691C9CB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flipV="1">
            <a:off x="0" y="0"/>
            <a:ext cx="9139335" cy="5176415"/>
          </a:xfrm>
          <a:prstGeom prst="rect">
            <a:avLst/>
          </a:prstGeom>
        </p:spPr>
      </p:pic>
      <p:sp>
        <p:nvSpPr>
          <p:cNvPr id="40" name="object 23">
            <a:extLst>
              <a:ext uri="{FF2B5EF4-FFF2-40B4-BE49-F238E27FC236}">
                <a16:creationId xmlns:a16="http://schemas.microsoft.com/office/drawing/2014/main" id="{6102245E-EBE2-D741-B20C-AD7741DB5EB2}"/>
              </a:ext>
            </a:extLst>
          </p:cNvPr>
          <p:cNvSpPr/>
          <p:nvPr userDrawn="1"/>
        </p:nvSpPr>
        <p:spPr>
          <a:xfrm>
            <a:off x="1817562" y="4288622"/>
            <a:ext cx="55533" cy="553999"/>
          </a:xfrm>
          <a:custGeom>
            <a:avLst/>
            <a:gdLst/>
            <a:ahLst/>
            <a:cxnLst/>
            <a:rect l="l" t="t" r="r" b="b"/>
            <a:pathLst>
              <a:path h="2893695">
                <a:moveTo>
                  <a:pt x="0" y="2893441"/>
                </a:moveTo>
                <a:lnTo>
                  <a:pt x="0" y="0"/>
                </a:lnTo>
              </a:path>
            </a:pathLst>
          </a:custGeom>
          <a:ln w="9525">
            <a:solidFill>
              <a:schemeClr val="accent1"/>
            </a:solidFill>
          </a:ln>
        </p:spPr>
        <p:txBody>
          <a:bodyPr wrap="square" lIns="0" tIns="0" rIns="0" bIns="0" rtlCol="0"/>
          <a:lstStyle/>
          <a:p>
            <a:pPr algn="l" defTabSz="685800" hangingPunct="1">
              <a:defRPr/>
            </a:pPr>
            <a:endParaRPr lang="en-US" sz="1350" kern="1200">
              <a:latin typeface="Franklin Gothic Medium" panose="020B0603020102020204" pitchFamily="34" charset="0"/>
            </a:endParaRPr>
          </a:p>
        </p:txBody>
      </p:sp>
      <p:sp>
        <p:nvSpPr>
          <p:cNvPr id="28" name="Picture Placeholder 27">
            <a:extLst>
              <a:ext uri="{FF2B5EF4-FFF2-40B4-BE49-F238E27FC236}">
                <a16:creationId xmlns:a16="http://schemas.microsoft.com/office/drawing/2014/main" id="{93304F65-2575-4445-ACC9-338598DDEA34}"/>
              </a:ext>
            </a:extLst>
          </p:cNvPr>
          <p:cNvSpPr>
            <a:spLocks noGrp="1"/>
          </p:cNvSpPr>
          <p:nvPr>
            <p:ph type="pic" sz="quarter" idx="18" hasCustomPrompt="1"/>
          </p:nvPr>
        </p:nvSpPr>
        <p:spPr>
          <a:xfrm>
            <a:off x="2036527" y="4314951"/>
            <a:ext cx="1423300" cy="595936"/>
          </a:xfrm>
          <a:noFill/>
        </p:spPr>
        <p:txBody>
          <a:bodyPr>
            <a:noAutofit/>
          </a:bodyPr>
          <a:lstStyle>
            <a:lvl1pPr marL="0" marR="0" indent="0" algn="l" defTabSz="914400" rtl="0" eaLnBrk="1" fontAlgn="auto" latinLnBrk="0" hangingPunct="1">
              <a:lnSpc>
                <a:spcPct val="90000"/>
              </a:lnSpc>
              <a:spcBef>
                <a:spcPts val="1000"/>
              </a:spcBef>
              <a:spcAft>
                <a:spcPts val="0"/>
              </a:spcAft>
              <a:buClrTx/>
              <a:buSzTx/>
              <a:buFontTx/>
              <a:buNone/>
              <a:tabLst/>
              <a:defRPr sz="1000"/>
            </a:lvl1pPr>
          </a:lstStyle>
          <a:p>
            <a:r>
              <a:rPr lang="en-US"/>
              <a:t> CLIENT LOGO HERE</a:t>
            </a:r>
          </a:p>
        </p:txBody>
      </p:sp>
      <p:sp>
        <p:nvSpPr>
          <p:cNvPr id="11" name="Text Placeholder 2">
            <a:extLst>
              <a:ext uri="{FF2B5EF4-FFF2-40B4-BE49-F238E27FC236}">
                <a16:creationId xmlns:a16="http://schemas.microsoft.com/office/drawing/2014/main" id="{F8E3540E-00A9-3B4B-8FBD-27786D49CC98}"/>
              </a:ext>
            </a:extLst>
          </p:cNvPr>
          <p:cNvSpPr>
            <a:spLocks noGrp="1"/>
          </p:cNvSpPr>
          <p:nvPr>
            <p:ph type="body" sz="quarter" idx="34" hasCustomPrompt="1"/>
          </p:nvPr>
        </p:nvSpPr>
        <p:spPr>
          <a:xfrm>
            <a:off x="512845" y="1498743"/>
            <a:ext cx="5504777" cy="867682"/>
          </a:xfrm>
        </p:spPr>
        <p:txBody>
          <a:bodyPr>
            <a:noAutofit/>
          </a:bodyPr>
          <a:lstStyle>
            <a:lvl1pPr marL="0" indent="0" algn="l" defTabSz="825500">
              <a:lnSpc>
                <a:spcPts val="3500"/>
              </a:lnSpc>
              <a:spcBef>
                <a:spcPts val="0"/>
              </a:spcBef>
              <a:buFontTx/>
              <a:buNone/>
              <a:defRPr sz="3500" b="0" i="0">
                <a:solidFill>
                  <a:schemeClr val="tx1"/>
                </a:solidFill>
                <a:latin typeface="Franklin Gothic Book" panose="020B0503020102020204" pitchFamily="34" charset="0"/>
              </a:defRPr>
            </a:lvl1pPr>
            <a:lvl2pPr marL="457200" indent="0">
              <a:buFontTx/>
              <a:buNone/>
              <a:defRPr sz="800"/>
            </a:lvl2pPr>
            <a:lvl3pPr marL="914400" indent="0">
              <a:buFontTx/>
              <a:buNone/>
              <a:defRPr sz="800"/>
            </a:lvl3pPr>
            <a:lvl4pPr marL="1371600" indent="0">
              <a:buFontTx/>
              <a:buNone/>
              <a:defRPr sz="800"/>
            </a:lvl4pPr>
            <a:lvl5pPr marL="1828800" indent="0">
              <a:buFontTx/>
              <a:buNone/>
              <a:defRPr sz="800"/>
            </a:lvl5pPr>
          </a:lstStyle>
          <a:p>
            <a:pPr algn="l" defTabSz="825500">
              <a:lnSpc>
                <a:spcPts val="3500"/>
              </a:lnSpc>
            </a:pPr>
            <a:r>
              <a:rPr lang="en-US" sz="3200">
                <a:ln w="12700" cap="flat" cmpd="sng">
                  <a:noFill/>
                  <a:round/>
                </a:ln>
                <a:solidFill>
                  <a:schemeClr val="tx1"/>
                </a:solidFill>
                <a:latin typeface="Franklin Gothic Book" panose="020B0503020102020204" pitchFamily="34" charset="0"/>
              </a:rPr>
              <a:t>TITLE OF THE </a:t>
            </a:r>
            <a:br>
              <a:rPr lang="en-US" sz="3200">
                <a:ln w="12700" cap="flat" cmpd="sng">
                  <a:noFill/>
                  <a:round/>
                </a:ln>
                <a:solidFill>
                  <a:schemeClr val="tx1"/>
                </a:solidFill>
                <a:latin typeface="Franklin Gothic Book" panose="020B0503020102020204" pitchFamily="34" charset="0"/>
              </a:rPr>
            </a:br>
            <a:r>
              <a:rPr lang="en-US" sz="3200">
                <a:ln w="12700" cap="flat" cmpd="sng">
                  <a:noFill/>
                  <a:round/>
                </a:ln>
                <a:solidFill>
                  <a:schemeClr val="tx1"/>
                </a:solidFill>
                <a:latin typeface="Franklin Gothic Book" panose="020B0503020102020204" pitchFamily="34" charset="0"/>
              </a:rPr>
              <a:t>PRESENTATION HERE</a:t>
            </a:r>
            <a:endParaRPr lang="en-US" sz="3200">
              <a:solidFill>
                <a:schemeClr val="tx1"/>
              </a:solidFill>
              <a:latin typeface="Franklin Gothic Book" panose="020B0503020102020204" pitchFamily="34" charset="0"/>
            </a:endParaRPr>
          </a:p>
        </p:txBody>
      </p:sp>
      <p:cxnSp>
        <p:nvCxnSpPr>
          <p:cNvPr id="15" name="Straight Connector 14">
            <a:extLst>
              <a:ext uri="{FF2B5EF4-FFF2-40B4-BE49-F238E27FC236}">
                <a16:creationId xmlns:a16="http://schemas.microsoft.com/office/drawing/2014/main" id="{D2EB6CEA-5558-814C-98A5-3FD73BD05958}"/>
              </a:ext>
            </a:extLst>
          </p:cNvPr>
          <p:cNvCxnSpPr>
            <a:cxnSpLocks/>
          </p:cNvCxnSpPr>
          <p:nvPr userDrawn="1"/>
        </p:nvCxnSpPr>
        <p:spPr>
          <a:xfrm>
            <a:off x="601020" y="2914785"/>
            <a:ext cx="1078006" cy="0"/>
          </a:xfrm>
          <a:prstGeom prst="line">
            <a:avLst/>
          </a:prstGeom>
          <a:noFill/>
          <a:ln w="9525" cap="flat">
            <a:solidFill>
              <a:schemeClr val="tx1"/>
            </a:solidFill>
            <a:prstDash val="solid"/>
            <a:miter lim="400000"/>
          </a:ln>
          <a:effectLst/>
          <a:sp3d/>
        </p:spPr>
        <p:style>
          <a:lnRef idx="0">
            <a:scrgbClr r="0" g="0" b="0"/>
          </a:lnRef>
          <a:fillRef idx="0">
            <a:scrgbClr r="0" g="0" b="0"/>
          </a:fillRef>
          <a:effectRef idx="0">
            <a:scrgbClr r="0" g="0" b="0"/>
          </a:effectRef>
          <a:fontRef idx="none"/>
        </p:style>
      </p:cxnSp>
      <p:pic>
        <p:nvPicPr>
          <p:cNvPr id="18" name="Picture 17">
            <a:extLst>
              <a:ext uri="{FF2B5EF4-FFF2-40B4-BE49-F238E27FC236}">
                <a16:creationId xmlns:a16="http://schemas.microsoft.com/office/drawing/2014/main" id="{CF69683C-E9C4-5543-A58A-C7277E15ADC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9600" y="4419599"/>
            <a:ext cx="979667" cy="359095"/>
          </a:xfrm>
          <a:prstGeom prst="rect">
            <a:avLst/>
          </a:prstGeom>
        </p:spPr>
      </p:pic>
      <p:sp>
        <p:nvSpPr>
          <p:cNvPr id="54" name="Text Placeholder 22">
            <a:extLst>
              <a:ext uri="{FF2B5EF4-FFF2-40B4-BE49-F238E27FC236}">
                <a16:creationId xmlns:a16="http://schemas.microsoft.com/office/drawing/2014/main" id="{D138CC58-4547-6542-8B60-427738D62D9D}"/>
              </a:ext>
            </a:extLst>
          </p:cNvPr>
          <p:cNvSpPr>
            <a:spLocks noGrp="1"/>
          </p:cNvSpPr>
          <p:nvPr>
            <p:ph type="body" sz="quarter" idx="35" hasCustomPrompt="1"/>
          </p:nvPr>
        </p:nvSpPr>
        <p:spPr>
          <a:xfrm>
            <a:off x="518386" y="3105462"/>
            <a:ext cx="5031076" cy="595936"/>
          </a:xfrm>
        </p:spPr>
        <p:txBody>
          <a:bodyPr>
            <a:noAutofit/>
          </a:bodyPr>
          <a:lstStyle>
            <a:lvl1pPr marL="0" marR="0" indent="0" algn="l" defTabSz="825500" rtl="0" eaLnBrk="1" fontAlgn="auto" latinLnBrk="0" hangingPunct="0">
              <a:lnSpc>
                <a:spcPct val="100000"/>
              </a:lnSpc>
              <a:spcBef>
                <a:spcPts val="0"/>
              </a:spcBef>
              <a:spcAft>
                <a:spcPts val="0"/>
              </a:spcAft>
              <a:buClrTx/>
              <a:buSzTx/>
              <a:buFontTx/>
              <a:buNone/>
              <a:tabLst/>
              <a:defRPr lang="en-US" sz="1400" spc="100">
                <a:solidFill>
                  <a:schemeClr val="tx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marL="0" marR="0" lvl="0" indent="0" algn="l" defTabSz="825500" rtl="0" eaLnBrk="1" fontAlgn="auto" latinLnBrk="0" hangingPunct="0">
              <a:lnSpc>
                <a:spcPct val="100000"/>
              </a:lnSpc>
              <a:spcBef>
                <a:spcPts val="0"/>
              </a:spcBef>
              <a:spcAft>
                <a:spcPts val="0"/>
              </a:spcAft>
              <a:buClrTx/>
              <a:buSzTx/>
              <a:buFontTx/>
              <a:buNone/>
              <a:tabLst/>
              <a:defRPr/>
            </a:pPr>
            <a:r>
              <a:rPr kumimoji="0" lang="en-US" sz="1400" b="0" i="0" u="none" strike="noStrike" kern="0" cap="none" spc="100" normalizeH="0" baseline="0" noProof="0">
                <a:ln>
                  <a:noFill/>
                </a:ln>
                <a:solidFill>
                  <a:srgbClr val="FFFFFF"/>
                </a:solidFill>
                <a:effectLst/>
                <a:uLnTx/>
                <a:uFillTx/>
                <a:latin typeface="Franklin Gothic Medium" panose="020B0603020102020204"/>
                <a:ea typeface="+mn-ea"/>
                <a:cs typeface="+mn-cs"/>
                <a:sym typeface="Helvetica Light"/>
              </a:rPr>
              <a:t>SUBHEAD OF THE PRESENTATION HERE</a:t>
            </a:r>
          </a:p>
          <a:p>
            <a:pPr marL="0" marR="0" lvl="0" indent="0" algn="l" defTabSz="82550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100" normalizeH="0" baseline="0" noProof="0">
              <a:ln>
                <a:noFill/>
              </a:ln>
              <a:solidFill>
                <a:srgbClr val="FFFFFF"/>
              </a:solidFill>
              <a:effectLst/>
              <a:uLnTx/>
              <a:uFillTx/>
              <a:latin typeface="+mn-lt"/>
              <a:ea typeface="+mn-ea"/>
              <a:cs typeface="+mn-cs"/>
              <a:sym typeface="Helvetica Light"/>
            </a:endParaRPr>
          </a:p>
        </p:txBody>
      </p:sp>
      <p:sp>
        <p:nvSpPr>
          <p:cNvPr id="55" name="Text Placeholder 22">
            <a:extLst>
              <a:ext uri="{FF2B5EF4-FFF2-40B4-BE49-F238E27FC236}">
                <a16:creationId xmlns:a16="http://schemas.microsoft.com/office/drawing/2014/main" id="{6A02A764-CF6C-2D40-A973-73F15D403D27}"/>
              </a:ext>
            </a:extLst>
          </p:cNvPr>
          <p:cNvSpPr>
            <a:spLocks noGrp="1"/>
          </p:cNvSpPr>
          <p:nvPr>
            <p:ph type="body" sz="quarter" idx="36" hasCustomPrompt="1"/>
          </p:nvPr>
        </p:nvSpPr>
        <p:spPr>
          <a:xfrm>
            <a:off x="7684971" y="4612919"/>
            <a:ext cx="1053075" cy="379118"/>
          </a:xfrm>
        </p:spPr>
        <p:txBody>
          <a:bodyPr>
            <a:noAutofit/>
          </a:bodyPr>
          <a:lstStyle>
            <a:lvl1pPr marL="0" marR="0" indent="0" algn="r" defTabSz="825500" rtl="0" eaLnBrk="1" fontAlgn="auto" latinLnBrk="0" hangingPunct="0">
              <a:lnSpc>
                <a:spcPct val="100000"/>
              </a:lnSpc>
              <a:spcBef>
                <a:spcPts val="0"/>
              </a:spcBef>
              <a:spcAft>
                <a:spcPts val="0"/>
              </a:spcAft>
              <a:buClrTx/>
              <a:buSzTx/>
              <a:buFontTx/>
              <a:buNone/>
              <a:tabLst/>
              <a:defRPr lang="en-US" sz="1000" spc="100">
                <a:solidFill>
                  <a:schemeClr val="tx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marL="0" marR="0" lvl="0" indent="0" algn="r" defTabSz="825500" rtl="0" eaLnBrk="1" fontAlgn="auto" latinLnBrk="0" hangingPunct="0">
              <a:lnSpc>
                <a:spcPct val="100000"/>
              </a:lnSpc>
              <a:spcBef>
                <a:spcPts val="0"/>
              </a:spcBef>
              <a:spcAft>
                <a:spcPts val="0"/>
              </a:spcAft>
              <a:buClrTx/>
              <a:buSzTx/>
              <a:buFontTx/>
              <a:buNone/>
              <a:tabLst/>
              <a:defRPr/>
            </a:pPr>
            <a:r>
              <a:rPr kumimoji="0" lang="en-US" sz="1000" b="0" i="0" u="none" strike="noStrike" kern="0" cap="none" spc="100" normalizeH="0" baseline="0" noProof="0">
                <a:ln>
                  <a:noFill/>
                </a:ln>
                <a:solidFill>
                  <a:srgbClr val="FFFFFF"/>
                </a:solidFill>
                <a:effectLst/>
                <a:uLnTx/>
                <a:uFillTx/>
                <a:latin typeface="Franklin Gothic Medium" panose="020B0603020102020204"/>
                <a:ea typeface="+mn-ea"/>
                <a:cs typeface="+mn-cs"/>
                <a:sym typeface="Helvetica Light"/>
              </a:rPr>
              <a:t>00/00/22</a:t>
            </a:r>
          </a:p>
          <a:p>
            <a:pPr marL="0" marR="0" lvl="0" indent="0" algn="l" defTabSz="82550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100" normalizeH="0" baseline="0" noProof="0">
              <a:ln>
                <a:noFill/>
              </a:ln>
              <a:solidFill>
                <a:srgbClr val="FFFFFF"/>
              </a:solidFill>
              <a:effectLst/>
              <a:uLnTx/>
              <a:uFillTx/>
              <a:latin typeface="+mn-lt"/>
              <a:ea typeface="+mn-ea"/>
              <a:cs typeface="+mn-cs"/>
              <a:sym typeface="Helvetica Light"/>
            </a:endParaRPr>
          </a:p>
        </p:txBody>
      </p:sp>
    </p:spTree>
    <p:extLst>
      <p:ext uri="{BB962C8B-B14F-4D97-AF65-F5344CB8AC3E}">
        <p14:creationId xmlns:p14="http://schemas.microsoft.com/office/powerpoint/2010/main" val="334371697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948" userDrawn="1">
          <p15:clr>
            <a:srgbClr val="FBAE40"/>
          </p15:clr>
        </p15:guide>
        <p15:guide id="2" pos="2880" userDrawn="1">
          <p15:clr>
            <a:srgbClr val="FBAE40"/>
          </p15:clr>
        </p15:guide>
        <p15:guide id="3" orient="horz" pos="300" userDrawn="1">
          <p15:clr>
            <a:srgbClr val="FBAE40"/>
          </p15:clr>
        </p15:guide>
        <p15:guide id="4" pos="384" userDrawn="1">
          <p15:clr>
            <a:srgbClr val="FBAE40"/>
          </p15:clr>
        </p15:guide>
        <p15:guide id="5" orient="horz" pos="3012" userDrawn="1">
          <p15:clr>
            <a:srgbClr val="FBAE40"/>
          </p15:clr>
        </p15:guide>
        <p15:guide id="6" orient="horz" pos="1476" userDrawn="1">
          <p15:clr>
            <a:srgbClr val="FBAE40"/>
          </p15:clr>
        </p15:guide>
        <p15:guide id="7" orient="horz" pos="2100" userDrawn="1">
          <p15:clr>
            <a:srgbClr val="FBAE40"/>
          </p15:clr>
        </p15:guide>
        <p15:guide id="8" pos="542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 of Contents White">
    <p:bg>
      <p:bgRef idx="1001">
        <a:schemeClr val="bg1"/>
      </p:bgRef>
    </p:bg>
    <p:spTree>
      <p:nvGrpSpPr>
        <p:cNvPr id="1" name=""/>
        <p:cNvGrpSpPr/>
        <p:nvPr/>
      </p:nvGrpSpPr>
      <p:grpSpPr>
        <a:xfrm>
          <a:off x="0" y="0"/>
          <a:ext cx="0" cy="0"/>
          <a:chOff x="0" y="0"/>
          <a:chExt cx="0" cy="0"/>
        </a:xfrm>
      </p:grpSpPr>
      <p:sp>
        <p:nvSpPr>
          <p:cNvPr id="62" name="Rectangle 61">
            <a:extLst>
              <a:ext uri="{FF2B5EF4-FFF2-40B4-BE49-F238E27FC236}">
                <a16:creationId xmlns:a16="http://schemas.microsoft.com/office/drawing/2014/main" id="{67C8F73E-067F-AA41-A740-AB4725DE06CB}"/>
              </a:ext>
            </a:extLst>
          </p:cNvPr>
          <p:cNvSpPr/>
          <p:nvPr userDrawn="1"/>
        </p:nvSpPr>
        <p:spPr>
          <a:xfrm>
            <a:off x="837154" y="4538370"/>
            <a:ext cx="9708107" cy="812338"/>
          </a:xfrm>
          <a:prstGeom prst="rect">
            <a:avLst/>
          </a:prstGeom>
          <a:noFill/>
          <a:ln>
            <a:noFill/>
          </a:ln>
        </p:spPr>
        <p:txBody>
          <a:bodyPr wrap="square" anchor="b">
            <a:spAutoFit/>
          </a:bodyPr>
          <a:lstStyle/>
          <a:p>
            <a:pPr algn="l" defTabSz="825500">
              <a:lnSpc>
                <a:spcPts val="3500"/>
              </a:lnSpc>
            </a:pPr>
            <a:r>
              <a:rPr lang="en-US" sz="12500" b="1">
                <a:ln w="9525" cap="flat" cmpd="sng">
                  <a:solidFill>
                    <a:schemeClr val="bg2"/>
                  </a:solidFill>
                  <a:round/>
                </a:ln>
                <a:noFill/>
                <a:latin typeface="Franklin Gothic Demi" panose="020B0603020102020204" pitchFamily="34" charset="0"/>
              </a:rPr>
              <a:t>CONTENTS</a:t>
            </a:r>
          </a:p>
        </p:txBody>
      </p:sp>
      <p:pic>
        <p:nvPicPr>
          <p:cNvPr id="63" name="Picture 62">
            <a:extLst>
              <a:ext uri="{FF2B5EF4-FFF2-40B4-BE49-F238E27FC236}">
                <a16:creationId xmlns:a16="http://schemas.microsoft.com/office/drawing/2014/main" id="{DF6D1014-8B93-934A-95FD-E0C86FDCF2E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5060273"/>
            <a:ext cx="9144000" cy="88942"/>
          </a:xfrm>
          <a:prstGeom prst="rect">
            <a:avLst/>
          </a:prstGeom>
        </p:spPr>
      </p:pic>
      <p:sp>
        <p:nvSpPr>
          <p:cNvPr id="6" name="Text Placeholder 2">
            <a:extLst>
              <a:ext uri="{FF2B5EF4-FFF2-40B4-BE49-F238E27FC236}">
                <a16:creationId xmlns:a16="http://schemas.microsoft.com/office/drawing/2014/main" id="{B02476B1-4102-FF44-AAA0-11B18701912D}"/>
              </a:ext>
            </a:extLst>
          </p:cNvPr>
          <p:cNvSpPr>
            <a:spLocks noGrp="1"/>
          </p:cNvSpPr>
          <p:nvPr>
            <p:ph type="body" sz="quarter" idx="44" hasCustomPrompt="1"/>
          </p:nvPr>
        </p:nvSpPr>
        <p:spPr>
          <a:xfrm>
            <a:off x="983525" y="1054101"/>
            <a:ext cx="2708275" cy="2270125"/>
          </a:xfrm>
        </p:spPr>
        <p:txBody>
          <a:bodyPr/>
          <a:lstStyle>
            <a:lvl1pPr>
              <a:lnSpc>
                <a:spcPts val="1600"/>
              </a:lnSpc>
              <a:spcBef>
                <a:spcPts val="0"/>
              </a:spcBef>
              <a:spcAft>
                <a:spcPts val="2500"/>
              </a:spcAft>
              <a:buFont typeface="+mj-lt"/>
              <a:buAutoNum type="arabicPeriod"/>
              <a:defRPr/>
            </a:lvl1pPr>
            <a:lvl2pPr>
              <a:buFont typeface="+mj-lt"/>
              <a:buAutoNum type="arabicPeriod"/>
              <a:defRPr/>
            </a:lvl2pPr>
            <a:lvl3pPr>
              <a:buFont typeface="+mj-lt"/>
              <a:buAutoNum type="arabicPeriod"/>
              <a:defRPr/>
            </a:lvl3pPr>
            <a:lvl4pPr>
              <a:buFont typeface="+mj-lt"/>
              <a:buAutoNum type="arabicPeriod"/>
              <a:defRPr/>
            </a:lvl4pPr>
            <a:lvl5pPr>
              <a:buFont typeface="+mj-lt"/>
              <a:buAutoNum type="arabicPeriod"/>
              <a:defRPr/>
            </a:lvl5pPr>
          </a:lstStyle>
          <a:p>
            <a:pPr lvl="0"/>
            <a:r>
              <a:rPr lang="en-US"/>
              <a:t>Name of Section</a:t>
            </a:r>
          </a:p>
          <a:p>
            <a:pPr lvl="0"/>
            <a:r>
              <a:rPr lang="en-US"/>
              <a:t>Name of Section</a:t>
            </a:r>
          </a:p>
          <a:p>
            <a:pPr lvl="0"/>
            <a:r>
              <a:rPr lang="en-US"/>
              <a:t>Name of Section</a:t>
            </a:r>
          </a:p>
          <a:p>
            <a:pPr lvl="0"/>
            <a:r>
              <a:rPr lang="en-US"/>
              <a:t>Name of Section</a:t>
            </a:r>
          </a:p>
        </p:txBody>
      </p:sp>
    </p:spTree>
    <p:extLst>
      <p:ext uri="{BB962C8B-B14F-4D97-AF65-F5344CB8AC3E}">
        <p14:creationId xmlns:p14="http://schemas.microsoft.com/office/powerpoint/2010/main" val="392525251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780" userDrawn="1">
          <p15:clr>
            <a:srgbClr val="FBAE40"/>
          </p15:clr>
        </p15:guide>
        <p15:guide id="2" pos="2880" userDrawn="1">
          <p15:clr>
            <a:srgbClr val="FBAE40"/>
          </p15:clr>
        </p15:guide>
        <p15:guide id="3" orient="horz" pos="300" userDrawn="1">
          <p15:clr>
            <a:srgbClr val="FBAE40"/>
          </p15:clr>
        </p15:guide>
        <p15:guide id="4" pos="672" userDrawn="1">
          <p15:clr>
            <a:srgbClr val="FBAE40"/>
          </p15:clr>
        </p15:guide>
        <p15:guide id="5" orient="horz" pos="3012" userDrawn="1">
          <p15:clr>
            <a:srgbClr val="FBAE40"/>
          </p15:clr>
        </p15:guide>
        <p15:guide id="6" orient="horz" pos="176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Black ">
    <p:bg>
      <p:bgRef idx="1001">
        <a:schemeClr val="bg1"/>
      </p:bgRef>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E2190D5-6B15-BE4E-B977-F342F220A5C3}"/>
              </a:ext>
            </a:extLst>
          </p:cNvPr>
          <p:cNvSpPr>
            <a:spLocks noGrp="1"/>
          </p:cNvSpPr>
          <p:nvPr>
            <p:ph type="body" sz="quarter" idx="43" hasCustomPrompt="1"/>
          </p:nvPr>
        </p:nvSpPr>
        <p:spPr>
          <a:xfrm>
            <a:off x="986534" y="1050875"/>
            <a:ext cx="2764393" cy="2577927"/>
          </a:xfrm>
        </p:spPr>
        <p:txBody>
          <a:bodyPr/>
          <a:lstStyle>
            <a:lvl1pPr marL="228600" indent="-228600" algn="l" defTabSz="825500">
              <a:lnSpc>
                <a:spcPts val="1600"/>
              </a:lnSpc>
              <a:spcBef>
                <a:spcPts val="0"/>
              </a:spcBef>
              <a:spcAft>
                <a:spcPts val="2500"/>
              </a:spcAft>
              <a:buFont typeface="+mj-lt"/>
              <a:buAutoNum type="arabicPeriod"/>
              <a:defRPr/>
            </a:lvl1pPr>
          </a:lstStyle>
          <a:p>
            <a:pPr marL="228600" lvl="0" indent="-228600" algn="l" defTabSz="825500">
              <a:lnSpc>
                <a:spcPts val="1600"/>
              </a:lnSpc>
              <a:spcAft>
                <a:spcPts val="2500"/>
              </a:spcAft>
              <a:buFont typeface="+mj-lt"/>
              <a:buAutoNum type="arabicPeriod"/>
              <a:defRPr/>
            </a:pPr>
            <a:r>
              <a:rPr lang="en-US" sz="1200">
                <a:solidFill>
                  <a:srgbClr val="FFFFFF"/>
                </a:solidFill>
              </a:rPr>
              <a:t>Title of Section</a:t>
            </a:r>
          </a:p>
          <a:p>
            <a:pPr marL="228600" lvl="0" indent="-228600" algn="l" defTabSz="825500">
              <a:lnSpc>
                <a:spcPts val="1600"/>
              </a:lnSpc>
              <a:spcAft>
                <a:spcPts val="2500"/>
              </a:spcAft>
              <a:buFont typeface="+mj-lt"/>
              <a:buAutoNum type="arabicPeriod"/>
              <a:defRPr/>
            </a:pPr>
            <a:r>
              <a:rPr lang="en-US" sz="1200">
                <a:solidFill>
                  <a:srgbClr val="FFFFFF"/>
                </a:solidFill>
              </a:rPr>
              <a:t>Title of Section</a:t>
            </a:r>
          </a:p>
          <a:p>
            <a:pPr marL="228600" lvl="0" indent="-228600" algn="l" defTabSz="825500">
              <a:lnSpc>
                <a:spcPts val="1600"/>
              </a:lnSpc>
              <a:spcAft>
                <a:spcPts val="2500"/>
              </a:spcAft>
              <a:buFont typeface="+mj-lt"/>
              <a:buAutoNum type="arabicPeriod"/>
              <a:defRPr/>
            </a:pPr>
            <a:r>
              <a:rPr lang="en-US" sz="1200">
                <a:solidFill>
                  <a:srgbClr val="FFFFFF"/>
                </a:solidFill>
              </a:rPr>
              <a:t>Title of Section</a:t>
            </a:r>
          </a:p>
          <a:p>
            <a:pPr marL="228600" lvl="0" indent="-228600" algn="l" defTabSz="825500">
              <a:lnSpc>
                <a:spcPts val="1600"/>
              </a:lnSpc>
              <a:spcAft>
                <a:spcPts val="2500"/>
              </a:spcAft>
              <a:buFont typeface="+mj-lt"/>
              <a:buAutoNum type="arabicPeriod"/>
              <a:defRPr/>
            </a:pPr>
            <a:r>
              <a:rPr lang="en-US" sz="1200">
                <a:solidFill>
                  <a:srgbClr val="FFFFFF"/>
                </a:solidFill>
              </a:rPr>
              <a:t>Title of Section</a:t>
            </a:r>
          </a:p>
        </p:txBody>
      </p:sp>
      <p:pic>
        <p:nvPicPr>
          <p:cNvPr id="7" name="Picture 6">
            <a:extLst>
              <a:ext uri="{FF2B5EF4-FFF2-40B4-BE49-F238E27FC236}">
                <a16:creationId xmlns:a16="http://schemas.microsoft.com/office/drawing/2014/main" id="{6D451E46-E6F2-6846-B98D-614D92A6830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1" y="5048250"/>
            <a:ext cx="9144000" cy="95250"/>
          </a:xfrm>
          <a:prstGeom prst="rect">
            <a:avLst/>
          </a:prstGeom>
        </p:spPr>
      </p:pic>
      <p:sp>
        <p:nvSpPr>
          <p:cNvPr id="9" name="Rectangle 8">
            <a:extLst>
              <a:ext uri="{FF2B5EF4-FFF2-40B4-BE49-F238E27FC236}">
                <a16:creationId xmlns:a16="http://schemas.microsoft.com/office/drawing/2014/main" id="{A4B8C95D-2D83-1649-A194-4DD868A198EA}"/>
              </a:ext>
            </a:extLst>
          </p:cNvPr>
          <p:cNvSpPr/>
          <p:nvPr userDrawn="1"/>
        </p:nvSpPr>
        <p:spPr>
          <a:xfrm>
            <a:off x="786576" y="4542747"/>
            <a:ext cx="9708107" cy="812338"/>
          </a:xfrm>
          <a:prstGeom prst="rect">
            <a:avLst/>
          </a:prstGeom>
          <a:noFill/>
          <a:ln>
            <a:noFill/>
          </a:ln>
        </p:spPr>
        <p:txBody>
          <a:bodyPr wrap="square" anchor="b">
            <a:spAutoFit/>
          </a:bodyPr>
          <a:lstStyle/>
          <a:p>
            <a:pPr algn="l" defTabSz="825500">
              <a:lnSpc>
                <a:spcPts val="3500"/>
              </a:lnSpc>
            </a:pPr>
            <a:r>
              <a:rPr lang="en-US" sz="12500" b="1">
                <a:ln w="9525" cap="flat" cmpd="sng">
                  <a:solidFill>
                    <a:schemeClr val="accent2"/>
                  </a:solidFill>
                  <a:round/>
                </a:ln>
                <a:noFill/>
                <a:latin typeface="Franklin Gothic Demi" panose="020B0603020102020204" pitchFamily="34" charset="0"/>
              </a:rPr>
              <a:t>AGENDA</a:t>
            </a:r>
          </a:p>
        </p:txBody>
      </p:sp>
    </p:spTree>
    <p:extLst>
      <p:ext uri="{BB962C8B-B14F-4D97-AF65-F5344CB8AC3E}">
        <p14:creationId xmlns:p14="http://schemas.microsoft.com/office/powerpoint/2010/main" val="239224272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780" userDrawn="1">
          <p15:clr>
            <a:srgbClr val="FBAE40"/>
          </p15:clr>
        </p15:guide>
        <p15:guide id="2" pos="2880" userDrawn="1">
          <p15:clr>
            <a:srgbClr val="FBAE40"/>
          </p15:clr>
        </p15:guide>
        <p15:guide id="3" orient="horz" pos="300" userDrawn="1">
          <p15:clr>
            <a:srgbClr val="FBAE40"/>
          </p15:clr>
        </p15:guide>
        <p15:guide id="4" pos="672" userDrawn="1">
          <p15:clr>
            <a:srgbClr val="FBAE40"/>
          </p15:clr>
        </p15:guide>
        <p15:guide id="5" orient="horz" pos="3012" userDrawn="1">
          <p15:clr>
            <a:srgbClr val="FBAE40"/>
          </p15:clr>
        </p15:guide>
        <p15:guide id="6" orient="horz" pos="1764"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White">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A22A09D-5BC7-DE44-98D6-509AD07FAC5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1" y="5048250"/>
            <a:ext cx="9144000" cy="95250"/>
          </a:xfrm>
          <a:prstGeom prst="rect">
            <a:avLst/>
          </a:prstGeom>
        </p:spPr>
      </p:pic>
      <p:sp>
        <p:nvSpPr>
          <p:cNvPr id="3" name="Text Placeholder 2">
            <a:extLst>
              <a:ext uri="{FF2B5EF4-FFF2-40B4-BE49-F238E27FC236}">
                <a16:creationId xmlns:a16="http://schemas.microsoft.com/office/drawing/2014/main" id="{BCB98915-45AC-C546-B334-921B17787A39}"/>
              </a:ext>
            </a:extLst>
          </p:cNvPr>
          <p:cNvSpPr>
            <a:spLocks noGrp="1"/>
          </p:cNvSpPr>
          <p:nvPr>
            <p:ph type="body" sz="quarter" idx="44" hasCustomPrompt="1"/>
          </p:nvPr>
        </p:nvSpPr>
        <p:spPr>
          <a:xfrm>
            <a:off x="986124" y="1050875"/>
            <a:ext cx="2708275" cy="2270125"/>
          </a:xfrm>
        </p:spPr>
        <p:txBody>
          <a:bodyPr/>
          <a:lstStyle>
            <a:lvl1pPr>
              <a:lnSpc>
                <a:spcPts val="1600"/>
              </a:lnSpc>
              <a:spcBef>
                <a:spcPts val="0"/>
              </a:spcBef>
              <a:spcAft>
                <a:spcPts val="2500"/>
              </a:spcAft>
              <a:buFont typeface="+mj-lt"/>
              <a:buAutoNum type="arabicPeriod"/>
              <a:defRPr/>
            </a:lvl1pPr>
            <a:lvl2pPr>
              <a:buFont typeface="+mj-lt"/>
              <a:buAutoNum type="arabicPeriod"/>
              <a:defRPr/>
            </a:lvl2pPr>
            <a:lvl3pPr>
              <a:buFont typeface="+mj-lt"/>
              <a:buAutoNum type="arabicPeriod"/>
              <a:defRPr/>
            </a:lvl3pPr>
            <a:lvl4pPr>
              <a:buFont typeface="+mj-lt"/>
              <a:buAutoNum type="arabicPeriod"/>
              <a:defRPr/>
            </a:lvl4pPr>
            <a:lvl5pPr>
              <a:buFont typeface="+mj-lt"/>
              <a:buAutoNum type="arabicPeriod"/>
              <a:defRPr/>
            </a:lvl5pPr>
          </a:lstStyle>
          <a:p>
            <a:pPr lvl="0"/>
            <a:r>
              <a:rPr lang="en-US"/>
              <a:t>Title of Section</a:t>
            </a:r>
          </a:p>
          <a:p>
            <a:pPr lvl="0"/>
            <a:r>
              <a:rPr lang="en-US"/>
              <a:t>Title of Section</a:t>
            </a:r>
          </a:p>
          <a:p>
            <a:pPr lvl="0"/>
            <a:r>
              <a:rPr lang="en-US"/>
              <a:t>Title of Section</a:t>
            </a:r>
          </a:p>
          <a:p>
            <a:pPr lvl="0"/>
            <a:r>
              <a:rPr lang="en-US"/>
              <a:t>Title of Section</a:t>
            </a:r>
          </a:p>
        </p:txBody>
      </p:sp>
      <p:sp>
        <p:nvSpPr>
          <p:cNvPr id="11" name="Rectangle 10">
            <a:extLst>
              <a:ext uri="{FF2B5EF4-FFF2-40B4-BE49-F238E27FC236}">
                <a16:creationId xmlns:a16="http://schemas.microsoft.com/office/drawing/2014/main" id="{49E3775A-F96A-BE47-88F3-033AC12C4F6D}"/>
              </a:ext>
            </a:extLst>
          </p:cNvPr>
          <p:cNvSpPr/>
          <p:nvPr userDrawn="1"/>
        </p:nvSpPr>
        <p:spPr>
          <a:xfrm>
            <a:off x="786576" y="4542747"/>
            <a:ext cx="9708107" cy="812338"/>
          </a:xfrm>
          <a:prstGeom prst="rect">
            <a:avLst/>
          </a:prstGeom>
          <a:noFill/>
          <a:ln>
            <a:noFill/>
          </a:ln>
        </p:spPr>
        <p:txBody>
          <a:bodyPr wrap="square" anchor="b">
            <a:spAutoFit/>
          </a:bodyPr>
          <a:lstStyle/>
          <a:p>
            <a:pPr algn="l" defTabSz="825500">
              <a:lnSpc>
                <a:spcPts val="3500"/>
              </a:lnSpc>
            </a:pPr>
            <a:r>
              <a:rPr lang="en-US" sz="12500" b="1">
                <a:ln w="9525" cap="flat" cmpd="sng">
                  <a:solidFill>
                    <a:schemeClr val="accent2"/>
                  </a:solidFill>
                  <a:round/>
                </a:ln>
                <a:noFill/>
                <a:latin typeface="Franklin Gothic Demi" panose="020B0603020102020204" pitchFamily="34" charset="0"/>
              </a:rPr>
              <a:t>AGENDA</a:t>
            </a:r>
          </a:p>
        </p:txBody>
      </p:sp>
    </p:spTree>
    <p:extLst>
      <p:ext uri="{BB962C8B-B14F-4D97-AF65-F5344CB8AC3E}">
        <p14:creationId xmlns:p14="http://schemas.microsoft.com/office/powerpoint/2010/main" val="20229252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780" userDrawn="1">
          <p15:clr>
            <a:srgbClr val="FBAE40"/>
          </p15:clr>
        </p15:guide>
        <p15:guide id="2" pos="2880" userDrawn="1">
          <p15:clr>
            <a:srgbClr val="FBAE40"/>
          </p15:clr>
        </p15:guide>
        <p15:guide id="3" orient="horz" pos="300" userDrawn="1">
          <p15:clr>
            <a:srgbClr val="FBAE40"/>
          </p15:clr>
        </p15:guide>
        <p15:guide id="4" pos="672" userDrawn="1">
          <p15:clr>
            <a:srgbClr val="FBAE40"/>
          </p15:clr>
        </p15:guide>
        <p15:guide id="5" orient="horz" pos="3012" userDrawn="1">
          <p15:clr>
            <a:srgbClr val="FBAE40"/>
          </p15:clr>
        </p15:guide>
        <p15:guide id="6" orient="horz" pos="1764"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 Copy on Black ">
    <p:bg>
      <p:bgRef idx="1001">
        <a:schemeClr val="bg1"/>
      </p:bgRef>
    </p:bg>
    <p:spTree>
      <p:nvGrpSpPr>
        <p:cNvPr id="1" name=""/>
        <p:cNvGrpSpPr/>
        <p:nvPr/>
      </p:nvGrpSpPr>
      <p:grpSpPr>
        <a:xfrm>
          <a:off x="0" y="0"/>
          <a:ext cx="0" cy="0"/>
          <a:chOff x="0" y="0"/>
          <a:chExt cx="0" cy="0"/>
        </a:xfrm>
      </p:grpSpPr>
      <p:sp>
        <p:nvSpPr>
          <p:cNvPr id="16" name="Text Placeholder 16">
            <a:extLst>
              <a:ext uri="{FF2B5EF4-FFF2-40B4-BE49-F238E27FC236}">
                <a16:creationId xmlns:a16="http://schemas.microsoft.com/office/drawing/2014/main" id="{C4A61B27-9A88-3B49-9B48-FA7A30A20DEF}"/>
              </a:ext>
            </a:extLst>
          </p:cNvPr>
          <p:cNvSpPr>
            <a:spLocks noGrp="1"/>
          </p:cNvSpPr>
          <p:nvPr>
            <p:ph type="body" sz="quarter" idx="13" hasCustomPrompt="1"/>
          </p:nvPr>
        </p:nvSpPr>
        <p:spPr>
          <a:xfrm>
            <a:off x="518386" y="2363995"/>
            <a:ext cx="3485196" cy="230633"/>
          </a:xfrm>
        </p:spPr>
        <p:txBody>
          <a:bodyPr>
            <a:normAutofit/>
          </a:bodyPr>
          <a:lstStyle>
            <a:lvl1pPr marL="0" indent="0" defTabSz="457200" hangingPunct="1">
              <a:lnSpc>
                <a:spcPct val="100000"/>
              </a:lnSpc>
              <a:spcBef>
                <a:spcPts val="0"/>
              </a:spcBef>
              <a:spcAft>
                <a:spcPts val="600"/>
              </a:spcAft>
              <a:buClr>
                <a:schemeClr val="accent2"/>
              </a:buClr>
              <a:buFont typeface="Arial" panose="020B0604020202020204" pitchFamily="34" charset="0"/>
              <a:buNone/>
              <a:defRPr lang="en-US" sz="1200" b="0" spc="0">
                <a:solidFill>
                  <a:schemeClr val="tx1"/>
                </a:solidFill>
                <a:latin typeface="+mj-lt"/>
                <a:sym typeface="Helvetica Light"/>
              </a:defRPr>
            </a:lvl1pPr>
            <a:lvl2pPr>
              <a:lnSpc>
                <a:spcPct val="100000"/>
              </a:lnSpc>
              <a:defRPr sz="900"/>
            </a:lvl2pPr>
            <a:lvl3pPr>
              <a:lnSpc>
                <a:spcPct val="100000"/>
              </a:lnSpc>
              <a:defRPr sz="900"/>
            </a:lvl3pPr>
            <a:lvl4pPr>
              <a:lnSpc>
                <a:spcPct val="100000"/>
              </a:lnSpc>
              <a:defRPr sz="900"/>
            </a:lvl4pPr>
            <a:lvl5pPr>
              <a:lnSpc>
                <a:spcPct val="100000"/>
              </a:lnSpc>
              <a:defRPr sz="900"/>
            </a:lvl5pPr>
            <a:lvl7pPr marL="171450" indent="-171450" defTabSz="457200" hangingPunct="1">
              <a:lnSpc>
                <a:spcPct val="100000"/>
              </a:lnSpc>
              <a:spcBef>
                <a:spcPts val="0"/>
              </a:spcBef>
              <a:spcAft>
                <a:spcPts val="600"/>
              </a:spcAft>
              <a:buClr>
                <a:schemeClr val="accent2"/>
              </a:buClr>
              <a:buFont typeface="Arial" panose="020B0604020202020204" pitchFamily="34" charset="0"/>
              <a:buChar char="•"/>
              <a:defRPr/>
            </a:lvl7pPr>
            <a:lvl8pPr marL="347662" indent="-171450" defTabSz="457200" hangingPunct="1">
              <a:lnSpc>
                <a:spcPct val="100000"/>
              </a:lnSpc>
              <a:spcBef>
                <a:spcPts val="0"/>
              </a:spcBef>
              <a:spcAft>
                <a:spcPts val="600"/>
              </a:spcAft>
              <a:buClr>
                <a:schemeClr val="accent2"/>
              </a:buClr>
              <a:buSzPct val="70000"/>
              <a:buFont typeface="Courier New" panose="02070309020205020404" pitchFamily="49" charset="0"/>
              <a:buChar char="o"/>
              <a:defRPr/>
            </a:lvl8pPr>
          </a:lstStyle>
          <a:p>
            <a:pPr lvl="0"/>
            <a:r>
              <a:rPr lang="en-US"/>
              <a:t>Bullet title set up if needed:</a:t>
            </a:r>
          </a:p>
        </p:txBody>
      </p:sp>
      <p:sp>
        <p:nvSpPr>
          <p:cNvPr id="19" name="Text Placeholder 16">
            <a:extLst>
              <a:ext uri="{FF2B5EF4-FFF2-40B4-BE49-F238E27FC236}">
                <a16:creationId xmlns:a16="http://schemas.microsoft.com/office/drawing/2014/main" id="{BE3F4AC2-36D5-BB40-8D05-0235EDC7AAA6}"/>
              </a:ext>
            </a:extLst>
          </p:cNvPr>
          <p:cNvSpPr>
            <a:spLocks noGrp="1"/>
          </p:cNvSpPr>
          <p:nvPr>
            <p:ph type="body" sz="quarter" idx="14" hasCustomPrompt="1"/>
          </p:nvPr>
        </p:nvSpPr>
        <p:spPr>
          <a:xfrm>
            <a:off x="518385" y="1724811"/>
            <a:ext cx="4558712" cy="519732"/>
          </a:xfrm>
        </p:spPr>
        <p:txBody>
          <a:bodyPr>
            <a:normAutofit/>
          </a:bodyPr>
          <a:lstStyle>
            <a:lvl1pPr marL="0" marR="0" indent="0" algn="l" defTabSz="457189" rtl="0" eaLnBrk="1" fontAlgn="auto" latinLnBrk="0" hangingPunct="1">
              <a:lnSpc>
                <a:spcPct val="100000"/>
              </a:lnSpc>
              <a:spcBef>
                <a:spcPts val="0"/>
              </a:spcBef>
              <a:spcAft>
                <a:spcPts val="600"/>
              </a:spcAft>
              <a:buClrTx/>
              <a:buSzTx/>
              <a:buFontTx/>
              <a:buNone/>
              <a:tabLst/>
              <a:defRPr lang="en-US" sz="1200" b="0" spc="0">
                <a:solidFill>
                  <a:schemeClr val="tx1"/>
                </a:solidFill>
                <a:latin typeface="+mn-lt"/>
                <a:sym typeface="Helvetica Light"/>
              </a:defRPr>
            </a:lvl1pPr>
            <a:lvl2pPr>
              <a:lnSpc>
                <a:spcPct val="100000"/>
              </a:lnSpc>
              <a:defRPr sz="900"/>
            </a:lvl2pPr>
            <a:lvl3pPr>
              <a:lnSpc>
                <a:spcPct val="100000"/>
              </a:lnSpc>
              <a:defRPr sz="900"/>
            </a:lvl3pPr>
            <a:lvl4pPr>
              <a:lnSpc>
                <a:spcPct val="100000"/>
              </a:lnSpc>
              <a:defRPr sz="900"/>
            </a:lvl4pPr>
            <a:lvl5pPr>
              <a:lnSpc>
                <a:spcPct val="100000"/>
              </a:lnSpc>
              <a:defRPr sz="900"/>
            </a:lvl5pPr>
            <a:lvl7pPr marL="0" indent="0" defTabSz="457200" hangingPunct="1">
              <a:lnSpc>
                <a:spcPct val="100000"/>
              </a:lnSpc>
              <a:spcBef>
                <a:spcPts val="0"/>
              </a:spcBef>
              <a:spcAft>
                <a:spcPts val="600"/>
              </a:spcAft>
              <a:buClr>
                <a:schemeClr val="accent2"/>
              </a:buClr>
              <a:buFontTx/>
              <a:buNone/>
              <a:defRPr/>
            </a:lvl7pPr>
            <a:lvl8pPr marL="176212" indent="0" defTabSz="457200" hangingPunct="1">
              <a:lnSpc>
                <a:spcPct val="100000"/>
              </a:lnSpc>
              <a:spcBef>
                <a:spcPts val="0"/>
              </a:spcBef>
              <a:spcAft>
                <a:spcPts val="600"/>
              </a:spcAft>
              <a:buClr>
                <a:schemeClr val="accent2"/>
              </a:buClr>
              <a:buSzPct val="70000"/>
              <a:buFontTx/>
              <a:buNone/>
              <a:defRPr/>
            </a:lvl8pPr>
          </a:lstStyle>
          <a:p>
            <a:pPr marL="0" marR="0" lvl="0" indent="0" algn="l" defTabSz="457189"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FFFFFF"/>
                </a:solidFill>
                <a:effectLst/>
                <a:uLnTx/>
                <a:uFillTx/>
                <a:latin typeface="+mn-lt"/>
                <a:ea typeface="+mn-ea"/>
                <a:cs typeface="+mn-cs"/>
                <a:sym typeface="Helvetica Light"/>
              </a:rPr>
              <a:t>Ebit </a:t>
            </a:r>
            <a:r>
              <a:rPr kumimoji="0" lang="en-US" sz="1200" b="0" i="0" u="none" strike="noStrike" kern="1200" cap="none" spc="0" normalizeH="0" baseline="0" noProof="0" err="1">
                <a:ln>
                  <a:noFill/>
                </a:ln>
                <a:solidFill>
                  <a:srgbClr val="FFFFFF"/>
                </a:solidFill>
                <a:effectLst/>
                <a:uLnTx/>
                <a:uFillTx/>
                <a:latin typeface="+mn-lt"/>
                <a:ea typeface="+mn-ea"/>
                <a:cs typeface="+mn-cs"/>
                <a:sym typeface="Helvetica Light"/>
              </a:rPr>
              <a:t>restia</a:t>
            </a:r>
            <a:r>
              <a:rPr kumimoji="0" lang="en-US" sz="1200" b="0" i="0" u="none" strike="noStrike" kern="1200" cap="none" spc="0" normalizeH="0" baseline="0" noProof="0">
                <a:ln>
                  <a:noFill/>
                </a:ln>
                <a:solidFill>
                  <a:srgbClr val="FFFFFF"/>
                </a:solidFill>
                <a:effectLst/>
                <a:uLnTx/>
                <a:uFillTx/>
                <a:latin typeface="+mn-lt"/>
                <a:ea typeface="+mn-ea"/>
                <a:cs typeface="+mn-cs"/>
                <a:sym typeface="Helvetica Light"/>
              </a:rPr>
              <a:t> s quo </a:t>
            </a:r>
            <a:r>
              <a:rPr kumimoji="0" lang="en-US" sz="1200" b="0" i="0" u="none" strike="noStrike" kern="1200" cap="none" spc="0" normalizeH="0" baseline="0" noProof="0" err="1">
                <a:ln>
                  <a:noFill/>
                </a:ln>
                <a:solidFill>
                  <a:srgbClr val="FFFFFF"/>
                </a:solidFill>
                <a:effectLst/>
                <a:uLnTx/>
                <a:uFillTx/>
                <a:latin typeface="+mn-lt"/>
                <a:ea typeface="+mn-ea"/>
                <a:cs typeface="+mn-cs"/>
                <a:sym typeface="Helvetica Light"/>
              </a:rPr>
              <a:t>mo</a:t>
            </a:r>
            <a:r>
              <a:rPr kumimoji="0" lang="en-US" sz="1200" b="0" i="0" u="none" strike="noStrike" kern="1200" cap="none" spc="0" normalizeH="0" baseline="0" noProof="0">
                <a:ln>
                  <a:noFill/>
                </a:ln>
                <a:solidFill>
                  <a:srgbClr val="FFFFFF"/>
                </a:solidFill>
                <a:effectLst/>
                <a:uLnTx/>
                <a:uFillTx/>
                <a:latin typeface="+mn-lt"/>
                <a:ea typeface="+mn-ea"/>
                <a:cs typeface="+mn-cs"/>
                <a:sym typeface="Helvetica Light"/>
              </a:rPr>
              <a:t> </a:t>
            </a:r>
            <a:r>
              <a:rPr kumimoji="0" lang="en-US" sz="1200" b="0" i="0" u="none" strike="noStrike" kern="1200" cap="none" spc="0" normalizeH="0" baseline="0" noProof="0" err="1">
                <a:ln>
                  <a:noFill/>
                </a:ln>
                <a:solidFill>
                  <a:srgbClr val="FFFFFF"/>
                </a:solidFill>
                <a:effectLst/>
                <a:uLnTx/>
                <a:uFillTx/>
                <a:latin typeface="+mn-lt"/>
                <a:ea typeface="+mn-ea"/>
                <a:cs typeface="+mn-cs"/>
                <a:sym typeface="Helvetica Light"/>
              </a:rPr>
              <a:t>eatiund</a:t>
            </a:r>
            <a:r>
              <a:rPr kumimoji="0" lang="en-US" sz="1200" b="0" i="0" u="none" strike="noStrike" kern="1200" cap="none" spc="0" normalizeH="0" baseline="0" noProof="0">
                <a:ln>
                  <a:noFill/>
                </a:ln>
                <a:solidFill>
                  <a:srgbClr val="FFFFFF"/>
                </a:solidFill>
                <a:effectLst/>
                <a:uLnTx/>
                <a:uFillTx/>
                <a:latin typeface="+mn-lt"/>
                <a:ea typeface="+mn-ea"/>
                <a:cs typeface="+mn-cs"/>
                <a:sym typeface="Helvetica Light"/>
              </a:rPr>
              <a:t> </a:t>
            </a:r>
            <a:r>
              <a:rPr kumimoji="0" lang="en-US" sz="1200" b="0" i="0" u="none" strike="noStrike" kern="1200" cap="none" spc="0" normalizeH="0" baseline="0" noProof="0" err="1">
                <a:ln>
                  <a:noFill/>
                </a:ln>
                <a:solidFill>
                  <a:srgbClr val="FFFFFF"/>
                </a:solidFill>
                <a:effectLst/>
                <a:uLnTx/>
                <a:uFillTx/>
                <a:latin typeface="+mn-lt"/>
                <a:ea typeface="+mn-ea"/>
                <a:cs typeface="+mn-cs"/>
                <a:sym typeface="Helvetica Light"/>
              </a:rPr>
              <a:t>isq</a:t>
            </a:r>
            <a:r>
              <a:rPr kumimoji="0" lang="en-US" sz="1200" b="0" i="0" u="none" strike="noStrike" kern="1200" cap="none" spc="0" normalizeH="0" baseline="0" noProof="0">
                <a:ln>
                  <a:noFill/>
                </a:ln>
                <a:solidFill>
                  <a:srgbClr val="FFFFFF"/>
                </a:solidFill>
                <a:effectLst/>
                <a:uLnTx/>
                <a:uFillTx/>
                <a:latin typeface="+mn-lt"/>
                <a:ea typeface="+mn-ea"/>
                <a:cs typeface="+mn-cs"/>
                <a:sym typeface="Helvetica Light"/>
              </a:rPr>
              <a:t> </a:t>
            </a:r>
            <a:r>
              <a:rPr kumimoji="0" lang="en-US" sz="1200" b="0" i="0" u="none" strike="noStrike" kern="1200" cap="none" spc="0" normalizeH="0" baseline="0" noProof="0" err="1">
                <a:ln>
                  <a:noFill/>
                </a:ln>
                <a:solidFill>
                  <a:srgbClr val="FFFFFF"/>
                </a:solidFill>
                <a:effectLst/>
                <a:uLnTx/>
                <a:uFillTx/>
                <a:latin typeface="+mn-lt"/>
                <a:ea typeface="+mn-ea"/>
                <a:cs typeface="+mn-cs"/>
                <a:sym typeface="Helvetica Light"/>
              </a:rPr>
              <a:t>uide</a:t>
            </a:r>
            <a:r>
              <a:rPr kumimoji="0" lang="en-US" sz="1200" b="0" i="0" u="none" strike="noStrike" kern="1200" cap="none" spc="0" normalizeH="0" baseline="0" noProof="0">
                <a:ln>
                  <a:noFill/>
                </a:ln>
                <a:solidFill>
                  <a:srgbClr val="FFFFFF"/>
                </a:solidFill>
                <a:effectLst/>
                <a:uLnTx/>
                <a:uFillTx/>
                <a:latin typeface="+mn-lt"/>
                <a:ea typeface="+mn-ea"/>
                <a:cs typeface="+mn-cs"/>
                <a:sym typeface="Helvetica Light"/>
              </a:rPr>
              <a:t> </a:t>
            </a:r>
            <a:r>
              <a:rPr kumimoji="0" lang="en-US" sz="1200" b="0" i="0" u="none" strike="noStrike" kern="1200" cap="none" spc="0" normalizeH="0" baseline="0" noProof="0" err="1">
                <a:ln>
                  <a:noFill/>
                </a:ln>
                <a:solidFill>
                  <a:srgbClr val="FFFFFF"/>
                </a:solidFill>
                <a:effectLst/>
                <a:uLnTx/>
                <a:uFillTx/>
                <a:latin typeface="+mn-lt"/>
                <a:ea typeface="+mn-ea"/>
                <a:cs typeface="+mn-cs"/>
                <a:sym typeface="Helvetica Light"/>
              </a:rPr>
              <a:t>sint</a:t>
            </a:r>
            <a:r>
              <a:rPr kumimoji="0" lang="en-US" sz="1200" b="0" i="0" u="none" strike="noStrike" kern="1200" cap="none" spc="0" normalizeH="0" baseline="0" noProof="0">
                <a:ln>
                  <a:noFill/>
                </a:ln>
                <a:solidFill>
                  <a:srgbClr val="FFFFFF"/>
                </a:solidFill>
                <a:effectLst/>
                <a:uLnTx/>
                <a:uFillTx/>
                <a:latin typeface="+mn-lt"/>
                <a:ea typeface="+mn-ea"/>
                <a:cs typeface="+mn-cs"/>
                <a:sym typeface="Helvetica Light"/>
              </a:rPr>
              <a:t> </a:t>
            </a:r>
            <a:r>
              <a:rPr kumimoji="0" lang="en-US" sz="1200" b="0" i="0" u="none" strike="noStrike" kern="1200" cap="none" spc="0" normalizeH="0" baseline="0" noProof="0" err="1">
                <a:ln>
                  <a:noFill/>
                </a:ln>
                <a:solidFill>
                  <a:srgbClr val="FFFFFF"/>
                </a:solidFill>
                <a:effectLst/>
                <a:uLnTx/>
                <a:uFillTx/>
                <a:latin typeface="+mn-lt"/>
                <a:ea typeface="+mn-ea"/>
                <a:cs typeface="+mn-cs"/>
                <a:sym typeface="Helvetica Light"/>
              </a:rPr>
              <a:t>ulpa</a:t>
            </a:r>
            <a:r>
              <a:rPr kumimoji="0" lang="en-US" sz="1200" b="0" i="0" u="none" strike="noStrike" kern="1200" cap="none" spc="0" normalizeH="0" baseline="0" noProof="0">
                <a:ln>
                  <a:noFill/>
                </a:ln>
                <a:solidFill>
                  <a:srgbClr val="FFFFFF"/>
                </a:solidFill>
                <a:effectLst/>
                <a:uLnTx/>
                <a:uFillTx/>
                <a:latin typeface="+mn-lt"/>
                <a:ea typeface="+mn-ea"/>
                <a:cs typeface="+mn-cs"/>
                <a:sym typeface="Helvetica Light"/>
              </a:rPr>
              <a:t> </a:t>
            </a:r>
            <a:r>
              <a:rPr kumimoji="0" lang="en-US" sz="1200" b="0" i="0" u="none" strike="noStrike" kern="1200" cap="none" spc="0" normalizeH="0" baseline="0" noProof="0" err="1">
                <a:ln>
                  <a:noFill/>
                </a:ln>
                <a:solidFill>
                  <a:srgbClr val="FFFFFF"/>
                </a:solidFill>
                <a:effectLst/>
                <a:uLnTx/>
                <a:uFillTx/>
                <a:latin typeface="+mn-lt"/>
                <a:ea typeface="+mn-ea"/>
                <a:cs typeface="+mn-cs"/>
                <a:sym typeface="Helvetica Light"/>
              </a:rPr>
              <a:t>nam</a:t>
            </a:r>
            <a:r>
              <a:rPr kumimoji="0" lang="en-US" sz="1200" b="0" i="0" u="none" strike="noStrike" kern="1200" cap="none" spc="0" normalizeH="0" baseline="0" noProof="0">
                <a:ln>
                  <a:noFill/>
                </a:ln>
                <a:solidFill>
                  <a:srgbClr val="FFFFFF"/>
                </a:solidFill>
                <a:effectLst/>
                <a:uLnTx/>
                <a:uFillTx/>
                <a:latin typeface="+mn-lt"/>
                <a:ea typeface="+mn-ea"/>
                <a:cs typeface="+mn-cs"/>
                <a:sym typeface="Helvetica Light"/>
              </a:rPr>
              <a:t> </a:t>
            </a:r>
            <a:r>
              <a:rPr kumimoji="0" lang="en-US" sz="1200" b="0" i="0" u="none" strike="noStrike" kern="1200" cap="none" spc="0" normalizeH="0" baseline="0" noProof="0" err="1">
                <a:ln>
                  <a:noFill/>
                </a:ln>
                <a:solidFill>
                  <a:srgbClr val="FFFFFF"/>
                </a:solidFill>
                <a:effectLst/>
                <a:uLnTx/>
                <a:uFillTx/>
                <a:latin typeface="+mn-lt"/>
                <a:ea typeface="+mn-ea"/>
                <a:cs typeface="+mn-cs"/>
                <a:sym typeface="Helvetica Light"/>
              </a:rPr>
              <a:t>fugiam</a:t>
            </a:r>
            <a:r>
              <a:rPr kumimoji="0" lang="en-US" sz="1200" b="0" i="0" u="none" strike="noStrike" kern="1200" cap="none" spc="0" normalizeH="0" baseline="0" noProof="0">
                <a:ln>
                  <a:noFill/>
                </a:ln>
                <a:solidFill>
                  <a:srgbClr val="FFFFFF"/>
                </a:solidFill>
                <a:effectLst/>
                <a:uLnTx/>
                <a:uFillTx/>
                <a:latin typeface="+mn-lt"/>
                <a:ea typeface="+mn-ea"/>
                <a:cs typeface="+mn-cs"/>
                <a:sym typeface="Helvetica Light"/>
              </a:rPr>
              <a:t> debit, </a:t>
            </a:r>
            <a:r>
              <a:rPr kumimoji="0" lang="en-US" sz="1200" b="0" i="0" u="none" strike="noStrike" kern="1200" cap="none" spc="0" normalizeH="0" baseline="0" noProof="0" err="1">
                <a:ln>
                  <a:noFill/>
                </a:ln>
                <a:solidFill>
                  <a:srgbClr val="FFFFFF"/>
                </a:solidFill>
                <a:effectLst/>
                <a:uLnTx/>
                <a:uFillTx/>
                <a:latin typeface="+mn-lt"/>
                <a:ea typeface="+mn-ea"/>
                <a:cs typeface="+mn-cs"/>
                <a:sym typeface="Helvetica Light"/>
              </a:rPr>
              <a:t>volum</a:t>
            </a:r>
            <a:r>
              <a:rPr kumimoji="0" lang="en-US" sz="1200" b="0" i="0" u="none" strike="noStrike" kern="1200" cap="none" spc="0" normalizeH="0" baseline="0" noProof="0">
                <a:ln>
                  <a:noFill/>
                </a:ln>
                <a:solidFill>
                  <a:srgbClr val="FFFFFF"/>
                </a:solidFill>
                <a:effectLst/>
                <a:uLnTx/>
                <a:uFillTx/>
                <a:latin typeface="+mn-lt"/>
                <a:ea typeface="+mn-ea"/>
                <a:cs typeface="+mn-cs"/>
                <a:sym typeface="Helvetica Light"/>
              </a:rPr>
              <a:t> labor </a:t>
            </a:r>
            <a:r>
              <a:rPr kumimoji="0" lang="en-US" sz="1200" b="0" i="0" u="none" strike="noStrike" kern="1200" cap="none" spc="0" normalizeH="0" baseline="0" noProof="0" err="1">
                <a:ln>
                  <a:noFill/>
                </a:ln>
                <a:solidFill>
                  <a:srgbClr val="FFFFFF"/>
                </a:solidFill>
                <a:effectLst/>
                <a:uLnTx/>
                <a:uFillTx/>
                <a:latin typeface="+mn-lt"/>
                <a:ea typeface="+mn-ea"/>
                <a:cs typeface="+mn-cs"/>
                <a:sym typeface="Helvetica Light"/>
              </a:rPr>
              <a:t>solesec</a:t>
            </a:r>
            <a:r>
              <a:rPr kumimoji="0" lang="en-US" sz="1200" b="0" i="0" u="none" strike="noStrike" kern="1200" cap="none" spc="0" normalizeH="0" baseline="0" noProof="0">
                <a:ln>
                  <a:noFill/>
                </a:ln>
                <a:solidFill>
                  <a:srgbClr val="FFFFFF"/>
                </a:solidFill>
                <a:effectLst/>
                <a:uLnTx/>
                <a:uFillTx/>
                <a:latin typeface="+mn-lt"/>
                <a:ea typeface="+mn-ea"/>
                <a:cs typeface="+mn-cs"/>
                <a:sym typeface="Helvetica Light"/>
              </a:rPr>
              <a:t> </a:t>
            </a:r>
            <a:r>
              <a:rPr kumimoji="0" lang="en-US" sz="1200" b="0" i="0" u="none" strike="noStrike" kern="1200" cap="none" spc="0" normalizeH="0" baseline="0" noProof="0" err="1">
                <a:ln>
                  <a:noFill/>
                </a:ln>
                <a:solidFill>
                  <a:srgbClr val="FFFFFF"/>
                </a:solidFill>
                <a:effectLst/>
                <a:uLnTx/>
                <a:uFillTx/>
                <a:latin typeface="+mn-lt"/>
                <a:ea typeface="+mn-ea"/>
                <a:cs typeface="+mn-cs"/>
                <a:sym typeface="Helvetica Light"/>
              </a:rPr>
              <a:t>solesec</a:t>
            </a:r>
            <a:r>
              <a:rPr kumimoji="0" lang="en-US" sz="1200" b="0" i="0" u="none" strike="noStrike" kern="1200" cap="none" spc="0" normalizeH="0" baseline="0" noProof="0">
                <a:ln>
                  <a:noFill/>
                </a:ln>
                <a:solidFill>
                  <a:srgbClr val="FFFFFF"/>
                </a:solidFill>
                <a:effectLst/>
                <a:uLnTx/>
                <a:uFillTx/>
                <a:latin typeface="+mn-lt"/>
                <a:ea typeface="+mn-ea"/>
                <a:cs typeface="+mn-cs"/>
                <a:sym typeface="Helvetica Light"/>
              </a:rPr>
              <a:t> </a:t>
            </a:r>
            <a:r>
              <a:rPr kumimoji="0" lang="en-US" sz="1200" b="0" i="0" u="none" strike="noStrike" kern="1200" cap="none" spc="0" normalizeH="0" baseline="0" noProof="0" err="1">
                <a:ln>
                  <a:noFill/>
                </a:ln>
                <a:solidFill>
                  <a:srgbClr val="FFFFFF"/>
                </a:solidFill>
                <a:effectLst/>
                <a:uLnTx/>
                <a:uFillTx/>
                <a:latin typeface="+mn-lt"/>
                <a:ea typeface="+mn-ea"/>
                <a:cs typeface="+mn-cs"/>
                <a:sym typeface="Helvetica Light"/>
              </a:rPr>
              <a:t>esequi</a:t>
            </a:r>
            <a:r>
              <a:rPr kumimoji="0" lang="en-US" sz="1200" b="0" i="0" u="none" strike="noStrike" kern="1200" cap="none" spc="0" normalizeH="0" baseline="0" noProof="0">
                <a:ln>
                  <a:noFill/>
                </a:ln>
                <a:solidFill>
                  <a:srgbClr val="FFFFFF"/>
                </a:solidFill>
                <a:effectLst/>
                <a:uLnTx/>
                <a:uFillTx/>
                <a:latin typeface="+mn-lt"/>
                <a:ea typeface="+mn-ea"/>
                <a:cs typeface="+mn-cs"/>
                <a:sym typeface="Helvetica Light"/>
              </a:rPr>
              <a:t> ide </a:t>
            </a:r>
            <a:r>
              <a:rPr kumimoji="0" lang="en-US" sz="1200" b="0" i="0" u="none" strike="noStrike" kern="1200" cap="none" spc="0" normalizeH="0" baseline="0" noProof="0" err="1">
                <a:ln>
                  <a:noFill/>
                </a:ln>
                <a:solidFill>
                  <a:srgbClr val="FFFFFF"/>
                </a:solidFill>
                <a:effectLst/>
                <a:uLnTx/>
                <a:uFillTx/>
                <a:latin typeface="+mn-lt"/>
                <a:ea typeface="+mn-ea"/>
                <a:cs typeface="+mn-cs"/>
                <a:sym typeface="Helvetica Light"/>
              </a:rPr>
              <a:t>nbitas</a:t>
            </a:r>
            <a:r>
              <a:rPr kumimoji="0" lang="en-US" sz="1200" b="0" i="0" u="none" strike="noStrike" kern="1200" cap="none" spc="0" normalizeH="0" baseline="0" noProof="0">
                <a:ln>
                  <a:noFill/>
                </a:ln>
                <a:solidFill>
                  <a:srgbClr val="FFFFFF"/>
                </a:solidFill>
                <a:effectLst/>
                <a:uLnTx/>
                <a:uFillTx/>
                <a:latin typeface="+mn-lt"/>
                <a:ea typeface="+mn-ea"/>
                <a:cs typeface="+mn-cs"/>
                <a:sym typeface="Helvetica Light"/>
              </a:rPr>
              <a:t> </a:t>
            </a:r>
            <a:r>
              <a:rPr kumimoji="0" lang="en-US" sz="1200" b="0" i="0" u="none" strike="noStrike" kern="1200" cap="none" spc="0" normalizeH="0" baseline="0" noProof="0" err="1">
                <a:ln>
                  <a:noFill/>
                </a:ln>
                <a:solidFill>
                  <a:srgbClr val="FFFFFF"/>
                </a:solidFill>
                <a:effectLst/>
                <a:uLnTx/>
                <a:uFillTx/>
                <a:latin typeface="+mn-lt"/>
                <a:ea typeface="+mn-ea"/>
                <a:cs typeface="+mn-cs"/>
                <a:sym typeface="Helvetica Light"/>
              </a:rPr>
              <a:t>ratem</a:t>
            </a:r>
            <a:r>
              <a:rPr kumimoji="0" lang="en-US" sz="1200" b="0" i="0" u="none" strike="noStrike" kern="1200" cap="none" spc="0" normalizeH="0" baseline="0" noProof="0">
                <a:ln>
                  <a:noFill/>
                </a:ln>
                <a:solidFill>
                  <a:srgbClr val="FFFFFF"/>
                </a:solidFill>
                <a:effectLst/>
                <a:uLnTx/>
                <a:uFillTx/>
                <a:latin typeface="+mn-lt"/>
                <a:ea typeface="+mn-ea"/>
                <a:cs typeface="+mn-cs"/>
                <a:sym typeface="Helvetica Light"/>
              </a:rPr>
              <a:t> </a:t>
            </a:r>
            <a:r>
              <a:rPr kumimoji="0" lang="en-US" sz="1200" b="0" i="0" u="none" strike="noStrike" kern="1200" cap="none" spc="0" normalizeH="0" baseline="0" noProof="0" err="1">
                <a:ln>
                  <a:noFill/>
                </a:ln>
                <a:solidFill>
                  <a:srgbClr val="FFFFFF"/>
                </a:solidFill>
                <a:effectLst/>
                <a:uLnTx/>
                <a:uFillTx/>
                <a:latin typeface="+mn-lt"/>
                <a:ea typeface="+mn-ea"/>
                <a:cs typeface="+mn-cs"/>
                <a:sym typeface="Helvetica Light"/>
              </a:rPr>
              <a:t>labo</a:t>
            </a:r>
            <a:r>
              <a:rPr kumimoji="0" lang="en-US" sz="1200" b="0" i="0" u="none" strike="noStrike" kern="1200" cap="none" spc="0" normalizeH="0" baseline="0" noProof="0">
                <a:ln>
                  <a:noFill/>
                </a:ln>
                <a:solidFill>
                  <a:srgbClr val="FFFFFF"/>
                </a:solidFill>
                <a:effectLst/>
                <a:uLnTx/>
                <a:uFillTx/>
                <a:latin typeface="+mn-lt"/>
                <a:ea typeface="+mn-ea"/>
                <a:cs typeface="+mn-cs"/>
                <a:sym typeface="Helvetica Light"/>
              </a:rPr>
              <a:t>.  </a:t>
            </a:r>
          </a:p>
        </p:txBody>
      </p:sp>
      <p:sp>
        <p:nvSpPr>
          <p:cNvPr id="20" name="Text Placeholder 22">
            <a:extLst>
              <a:ext uri="{FF2B5EF4-FFF2-40B4-BE49-F238E27FC236}">
                <a16:creationId xmlns:a16="http://schemas.microsoft.com/office/drawing/2014/main" id="{72F52E83-7875-E841-93AB-1F808B0DBDAF}"/>
              </a:ext>
            </a:extLst>
          </p:cNvPr>
          <p:cNvSpPr>
            <a:spLocks noGrp="1"/>
          </p:cNvSpPr>
          <p:nvPr>
            <p:ph type="body" sz="quarter" idx="17" hasCustomPrompt="1"/>
          </p:nvPr>
        </p:nvSpPr>
        <p:spPr>
          <a:xfrm>
            <a:off x="518386" y="1387330"/>
            <a:ext cx="3485198" cy="274637"/>
          </a:xfrm>
        </p:spPr>
        <p:txBody>
          <a:bodyPr>
            <a:noAutofit/>
          </a:bodyPr>
          <a:lstStyle>
            <a:lvl1pPr marL="0" indent="0" hangingPunct="1">
              <a:lnSpc>
                <a:spcPct val="100000"/>
              </a:lnSpc>
              <a:buFontTx/>
              <a:buNone/>
              <a:defRPr sz="1200">
                <a:solidFill>
                  <a:schemeClr val="accent2"/>
                </a:solidFill>
                <a:latin typeface="+mj-lt"/>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sz="1200" b="0" spc="100">
                <a:solidFill>
                  <a:schemeClr val="accent2"/>
                </a:solidFill>
                <a:sym typeface="Helvetica Light"/>
              </a:rPr>
              <a:t>SUBHEAD IF NEEDED GOES HERE</a:t>
            </a:r>
            <a:endParaRPr lang="en-US" sz="1200" spc="100">
              <a:solidFill>
                <a:schemeClr val="accent2"/>
              </a:solidFill>
              <a:sym typeface="Helvetica Light"/>
            </a:endParaRPr>
          </a:p>
        </p:txBody>
      </p:sp>
      <p:sp>
        <p:nvSpPr>
          <p:cNvPr id="21" name="Text Placeholder 32">
            <a:extLst>
              <a:ext uri="{FF2B5EF4-FFF2-40B4-BE49-F238E27FC236}">
                <a16:creationId xmlns:a16="http://schemas.microsoft.com/office/drawing/2014/main" id="{E2646776-2EDE-7144-8A69-7F071D6DCBC0}"/>
              </a:ext>
            </a:extLst>
          </p:cNvPr>
          <p:cNvSpPr>
            <a:spLocks noGrp="1"/>
          </p:cNvSpPr>
          <p:nvPr>
            <p:ph type="body" sz="quarter" idx="19"/>
          </p:nvPr>
        </p:nvSpPr>
        <p:spPr>
          <a:xfrm>
            <a:off x="518385" y="2660172"/>
            <a:ext cx="3485197" cy="1506538"/>
          </a:xfrm>
        </p:spPr>
        <p:txBody>
          <a:bodyPr>
            <a:normAutofit/>
          </a:bodyPr>
          <a:lstStyle>
            <a:lvl1pPr marL="164592" marR="0" indent="-164592" algn="l" defTabSz="914400" rtl="0" eaLnBrk="1" fontAlgn="auto" latinLnBrk="0" hangingPunct="1">
              <a:lnSpc>
                <a:spcPct val="90000"/>
              </a:lnSpc>
              <a:spcBef>
                <a:spcPts val="0"/>
              </a:spcBef>
              <a:spcAft>
                <a:spcPts val="600"/>
              </a:spcAft>
              <a:buClr>
                <a:schemeClr val="accent2"/>
              </a:buClr>
              <a:buSzTx/>
              <a:buFont typeface="Arial" panose="020B0604020202020204" pitchFamily="34" charset="0"/>
              <a:buChar char="•"/>
              <a:tabLst/>
              <a:defRPr sz="1200"/>
            </a:lvl1pPr>
            <a:lvl2pPr marL="457200" marR="0" indent="-164592" algn="l" defTabSz="914400" rtl="0" eaLnBrk="1" fontAlgn="auto" latinLnBrk="0" hangingPunct="1">
              <a:lnSpc>
                <a:spcPts val="1080"/>
              </a:lnSpc>
              <a:spcBef>
                <a:spcPts val="0"/>
              </a:spcBef>
              <a:spcAft>
                <a:spcPts val="600"/>
              </a:spcAft>
              <a:buClr>
                <a:schemeClr val="accent2"/>
              </a:buClr>
              <a:buSzPct val="70000"/>
              <a:buFont typeface="Courier New" panose="02070309020205020404" pitchFamily="49" charset="0"/>
              <a:buChar char="o"/>
              <a:tabLst/>
              <a:defRPr sz="1200"/>
            </a:lvl2pPr>
            <a:lvl3pPr>
              <a:buClr>
                <a:schemeClr val="accent2"/>
              </a:buClr>
              <a:defRPr sz="900"/>
            </a:lvl3pPr>
            <a:lvl4pPr>
              <a:buClr>
                <a:schemeClr val="accent2"/>
              </a:buClr>
              <a:defRPr sz="900"/>
            </a:lvl4pPr>
            <a:lvl5pPr>
              <a:buClr>
                <a:schemeClr val="accent2"/>
              </a:buClr>
              <a:defRPr sz="900"/>
            </a:lvl5pPr>
          </a:lstStyle>
          <a:p>
            <a:pPr lvl="0"/>
            <a:r>
              <a:rPr lang="en-US"/>
              <a:t>Click to edit Master text styles</a:t>
            </a:r>
          </a:p>
          <a:p>
            <a:pPr lvl="1"/>
            <a:r>
              <a:rPr lang="en-US"/>
              <a:t>Second level</a:t>
            </a:r>
          </a:p>
          <a:p>
            <a:pPr marL="347472" marR="0" lvl="1" indent="-173736" algn="l" defTabSz="914400" rtl="0" eaLnBrk="1" fontAlgn="auto" latinLnBrk="0" hangingPunct="1">
              <a:lnSpc>
                <a:spcPct val="90000"/>
              </a:lnSpc>
              <a:spcBef>
                <a:spcPts val="500"/>
              </a:spcBef>
              <a:spcAft>
                <a:spcPts val="0"/>
              </a:spcAft>
              <a:buClr>
                <a:schemeClr val="accent2"/>
              </a:buClr>
              <a:buSzTx/>
              <a:buFont typeface="Courier New" panose="02070309020205020404" pitchFamily="49" charset="0"/>
              <a:buChar char="o"/>
              <a:tabLst/>
              <a:defRPr/>
            </a:pPr>
            <a:endParaRPr lang="en-US"/>
          </a:p>
          <a:p>
            <a:pPr marL="347472" marR="0" lvl="1" indent="-173736" algn="l" defTabSz="914400" rtl="0" eaLnBrk="1" fontAlgn="auto" latinLnBrk="0" hangingPunct="1">
              <a:lnSpc>
                <a:spcPct val="90000"/>
              </a:lnSpc>
              <a:spcBef>
                <a:spcPts val="500"/>
              </a:spcBef>
              <a:spcAft>
                <a:spcPts val="0"/>
              </a:spcAft>
              <a:buClr>
                <a:schemeClr val="accent2"/>
              </a:buClr>
              <a:buSzTx/>
              <a:buFont typeface="Courier New" panose="02070309020205020404" pitchFamily="49" charset="0"/>
              <a:buChar char="o"/>
              <a:tabLst/>
              <a:defRPr/>
            </a:pPr>
            <a:endParaRPr lang="en-US"/>
          </a:p>
          <a:p>
            <a:pPr lvl="1"/>
            <a:endParaRPr lang="en-US"/>
          </a:p>
        </p:txBody>
      </p:sp>
      <p:sp>
        <p:nvSpPr>
          <p:cNvPr id="22" name="Text Placeholder 34">
            <a:extLst>
              <a:ext uri="{FF2B5EF4-FFF2-40B4-BE49-F238E27FC236}">
                <a16:creationId xmlns:a16="http://schemas.microsoft.com/office/drawing/2014/main" id="{731D7B11-C781-AE4E-88F6-ABA39EB43882}"/>
              </a:ext>
            </a:extLst>
          </p:cNvPr>
          <p:cNvSpPr>
            <a:spLocks noGrp="1"/>
          </p:cNvSpPr>
          <p:nvPr>
            <p:ph type="body" sz="quarter" idx="20" hasCustomPrompt="1"/>
          </p:nvPr>
        </p:nvSpPr>
        <p:spPr>
          <a:xfrm>
            <a:off x="518385" y="4672820"/>
            <a:ext cx="3485195" cy="178827"/>
          </a:xfrm>
        </p:spPr>
        <p:txBody>
          <a:bodyPr>
            <a:noAutofit/>
          </a:bodyPr>
          <a:lstStyle>
            <a:lvl1pPr marL="0" indent="0">
              <a:buFontTx/>
              <a:buNone/>
              <a:defRPr sz="600" b="0" i="1">
                <a:latin typeface="Franklin Gothic Book" panose="020B0503020102020204" pitchFamily="34" charset="0"/>
              </a:defRPr>
            </a:lvl1pPr>
            <a:lvl2pPr marL="457200" indent="0">
              <a:buFontTx/>
              <a:buNone/>
              <a:defRPr sz="700"/>
            </a:lvl2pPr>
            <a:lvl3pPr marL="914400" indent="0">
              <a:buFontTx/>
              <a:buNone/>
              <a:defRPr sz="700"/>
            </a:lvl3pPr>
            <a:lvl4pPr marL="1371600" indent="0">
              <a:buFontTx/>
              <a:buNone/>
              <a:defRPr sz="700"/>
            </a:lvl4pPr>
            <a:lvl5pPr marL="1828800" indent="0">
              <a:buFontTx/>
              <a:buNone/>
              <a:defRPr sz="700"/>
            </a:lvl5pPr>
          </a:lstStyle>
          <a:p>
            <a:pPr lvl="0"/>
            <a:r>
              <a:rPr lang="en-US"/>
              <a:t>Source: if needed</a:t>
            </a:r>
          </a:p>
        </p:txBody>
      </p:sp>
      <p:pic>
        <p:nvPicPr>
          <p:cNvPr id="24" name="Picture 23">
            <a:extLst>
              <a:ext uri="{FF2B5EF4-FFF2-40B4-BE49-F238E27FC236}">
                <a16:creationId xmlns:a16="http://schemas.microsoft.com/office/drawing/2014/main" id="{FC103E45-3B66-5644-B6ED-0515D8AB99C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1" y="5048250"/>
            <a:ext cx="9144000" cy="95250"/>
          </a:xfrm>
          <a:prstGeom prst="rect">
            <a:avLst/>
          </a:prstGeom>
        </p:spPr>
      </p:pic>
      <p:sp>
        <p:nvSpPr>
          <p:cNvPr id="11" name="Text Placeholder 2">
            <a:extLst>
              <a:ext uri="{FF2B5EF4-FFF2-40B4-BE49-F238E27FC236}">
                <a16:creationId xmlns:a16="http://schemas.microsoft.com/office/drawing/2014/main" id="{F8E3540E-00A9-3B4B-8FBD-27786D49CC98}"/>
              </a:ext>
            </a:extLst>
          </p:cNvPr>
          <p:cNvSpPr>
            <a:spLocks noGrp="1"/>
          </p:cNvSpPr>
          <p:nvPr>
            <p:ph type="body" sz="quarter" idx="34" hasCustomPrompt="1"/>
          </p:nvPr>
        </p:nvSpPr>
        <p:spPr>
          <a:xfrm>
            <a:off x="503635" y="548609"/>
            <a:ext cx="8901621" cy="784709"/>
          </a:xfrm>
        </p:spPr>
        <p:txBody>
          <a:bodyPr>
            <a:noAutofit/>
          </a:bodyPr>
          <a:lstStyle>
            <a:lvl1pPr marL="0" indent="0">
              <a:lnSpc>
                <a:spcPts val="2900"/>
              </a:lnSpc>
              <a:spcBef>
                <a:spcPts val="0"/>
              </a:spcBef>
              <a:buFontTx/>
              <a:buNone/>
              <a:defRPr sz="3000" b="0" i="0">
                <a:solidFill>
                  <a:schemeClr val="tx1"/>
                </a:solidFill>
                <a:latin typeface="Franklin Gothic Book" panose="020B0503020102020204" pitchFamily="34" charset="0"/>
              </a:defRPr>
            </a:lvl1pPr>
            <a:lvl2pPr marL="457200" indent="0">
              <a:buFontTx/>
              <a:buNone/>
              <a:defRPr sz="800"/>
            </a:lvl2pPr>
            <a:lvl3pPr marL="914400" indent="0">
              <a:buFontTx/>
              <a:buNone/>
              <a:defRPr sz="800"/>
            </a:lvl3pPr>
            <a:lvl4pPr marL="1371600" indent="0">
              <a:buFontTx/>
              <a:buNone/>
              <a:defRPr sz="800"/>
            </a:lvl4pPr>
            <a:lvl5pPr marL="1828800" indent="0">
              <a:buFontTx/>
              <a:buNone/>
              <a:defRPr sz="800"/>
            </a:lvl5pPr>
          </a:lstStyle>
          <a:p>
            <a:pPr lvl="0"/>
            <a:r>
              <a:rPr lang="en-US"/>
              <a:t>Title Goes Here. Bold Some Words If Needed.</a:t>
            </a:r>
          </a:p>
        </p:txBody>
      </p:sp>
      <p:pic>
        <p:nvPicPr>
          <p:cNvPr id="30" name="Picture 29">
            <a:extLst>
              <a:ext uri="{FF2B5EF4-FFF2-40B4-BE49-F238E27FC236}">
                <a16:creationId xmlns:a16="http://schemas.microsoft.com/office/drawing/2014/main" id="{9D46D320-505B-4249-968A-1E564933079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98081" y="4688776"/>
            <a:ext cx="1027911" cy="102153"/>
          </a:xfrm>
          <a:prstGeom prst="rect">
            <a:avLst/>
          </a:prstGeom>
        </p:spPr>
      </p:pic>
      <p:cxnSp>
        <p:nvCxnSpPr>
          <p:cNvPr id="31" name="Straight Connector 30">
            <a:extLst>
              <a:ext uri="{FF2B5EF4-FFF2-40B4-BE49-F238E27FC236}">
                <a16:creationId xmlns:a16="http://schemas.microsoft.com/office/drawing/2014/main" id="{41C6BF7B-EC4E-1448-AF9E-4FDB0DB080EC}"/>
              </a:ext>
            </a:extLst>
          </p:cNvPr>
          <p:cNvCxnSpPr>
            <a:cxnSpLocks/>
          </p:cNvCxnSpPr>
          <p:nvPr userDrawn="1"/>
        </p:nvCxnSpPr>
        <p:spPr>
          <a:xfrm>
            <a:off x="609600" y="1075919"/>
            <a:ext cx="1078006" cy="0"/>
          </a:xfrm>
          <a:prstGeom prst="line">
            <a:avLst/>
          </a:prstGeom>
          <a:noFill/>
          <a:ln w="9525" cap="flat">
            <a:solidFill>
              <a:schemeClr val="tx1"/>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58976423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orient="horz" pos="300" userDrawn="1">
          <p15:clr>
            <a:srgbClr val="FBAE40"/>
          </p15:clr>
        </p15:guide>
        <p15:guide id="4" pos="384" userDrawn="1">
          <p15:clr>
            <a:srgbClr val="FBAE40"/>
          </p15:clr>
        </p15:guide>
        <p15:guide id="5" orient="horz" pos="3012" userDrawn="1">
          <p15:clr>
            <a:srgbClr val="FBAE40"/>
          </p15:clr>
        </p15:guide>
        <p15:guide id="6" orient="horz" pos="1212"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ull Copy on White ">
    <p:bg>
      <p:bgRef idx="1001">
        <a:schemeClr val="bg1"/>
      </p:bgRef>
    </p:bg>
    <p:spTree>
      <p:nvGrpSpPr>
        <p:cNvPr id="1" name=""/>
        <p:cNvGrpSpPr/>
        <p:nvPr/>
      </p:nvGrpSpPr>
      <p:grpSpPr>
        <a:xfrm>
          <a:off x="0" y="0"/>
          <a:ext cx="0" cy="0"/>
          <a:chOff x="0" y="0"/>
          <a:chExt cx="0" cy="0"/>
        </a:xfrm>
      </p:grpSpPr>
      <p:sp>
        <p:nvSpPr>
          <p:cNvPr id="16" name="Text Placeholder 16">
            <a:extLst>
              <a:ext uri="{FF2B5EF4-FFF2-40B4-BE49-F238E27FC236}">
                <a16:creationId xmlns:a16="http://schemas.microsoft.com/office/drawing/2014/main" id="{C4A61B27-9A88-3B49-9B48-FA7A30A20DEF}"/>
              </a:ext>
            </a:extLst>
          </p:cNvPr>
          <p:cNvSpPr>
            <a:spLocks noGrp="1"/>
          </p:cNvSpPr>
          <p:nvPr>
            <p:ph type="body" sz="quarter" idx="13" hasCustomPrompt="1"/>
          </p:nvPr>
        </p:nvSpPr>
        <p:spPr>
          <a:xfrm>
            <a:off x="518386" y="2363995"/>
            <a:ext cx="3485196" cy="230633"/>
          </a:xfrm>
        </p:spPr>
        <p:txBody>
          <a:bodyPr>
            <a:normAutofit/>
          </a:bodyPr>
          <a:lstStyle>
            <a:lvl1pPr marL="0" indent="0" defTabSz="457200" hangingPunct="1">
              <a:lnSpc>
                <a:spcPct val="100000"/>
              </a:lnSpc>
              <a:spcBef>
                <a:spcPts val="0"/>
              </a:spcBef>
              <a:spcAft>
                <a:spcPts val="600"/>
              </a:spcAft>
              <a:buClr>
                <a:schemeClr val="accent2"/>
              </a:buClr>
              <a:buFont typeface="Arial" panose="020B0604020202020204" pitchFamily="34" charset="0"/>
              <a:buNone/>
              <a:defRPr lang="en-US" sz="1200" b="0" spc="0">
                <a:solidFill>
                  <a:schemeClr val="tx1"/>
                </a:solidFill>
                <a:latin typeface="+mj-lt"/>
                <a:sym typeface="Helvetica Light"/>
              </a:defRPr>
            </a:lvl1pPr>
            <a:lvl2pPr>
              <a:lnSpc>
                <a:spcPct val="100000"/>
              </a:lnSpc>
              <a:defRPr sz="900"/>
            </a:lvl2pPr>
            <a:lvl3pPr>
              <a:lnSpc>
                <a:spcPct val="100000"/>
              </a:lnSpc>
              <a:defRPr sz="900"/>
            </a:lvl3pPr>
            <a:lvl4pPr>
              <a:lnSpc>
                <a:spcPct val="100000"/>
              </a:lnSpc>
              <a:defRPr sz="900"/>
            </a:lvl4pPr>
            <a:lvl5pPr>
              <a:lnSpc>
                <a:spcPct val="100000"/>
              </a:lnSpc>
              <a:defRPr sz="900"/>
            </a:lvl5pPr>
            <a:lvl7pPr marL="171450" indent="-171450" defTabSz="457200" hangingPunct="1">
              <a:lnSpc>
                <a:spcPct val="100000"/>
              </a:lnSpc>
              <a:spcBef>
                <a:spcPts val="0"/>
              </a:spcBef>
              <a:spcAft>
                <a:spcPts val="600"/>
              </a:spcAft>
              <a:buClr>
                <a:schemeClr val="accent2"/>
              </a:buClr>
              <a:buFont typeface="Arial" panose="020B0604020202020204" pitchFamily="34" charset="0"/>
              <a:buChar char="•"/>
              <a:defRPr/>
            </a:lvl7pPr>
            <a:lvl8pPr marL="347662" indent="-171450" defTabSz="457200" hangingPunct="1">
              <a:lnSpc>
                <a:spcPct val="100000"/>
              </a:lnSpc>
              <a:spcBef>
                <a:spcPts val="0"/>
              </a:spcBef>
              <a:spcAft>
                <a:spcPts val="600"/>
              </a:spcAft>
              <a:buClr>
                <a:schemeClr val="accent2"/>
              </a:buClr>
              <a:buSzPct val="70000"/>
              <a:buFont typeface="Courier New" panose="02070309020205020404" pitchFamily="49" charset="0"/>
              <a:buChar char="o"/>
              <a:defRPr/>
            </a:lvl8pPr>
          </a:lstStyle>
          <a:p>
            <a:pPr lvl="0"/>
            <a:r>
              <a:rPr lang="en-US"/>
              <a:t>Bullet title set up if needed:</a:t>
            </a:r>
          </a:p>
        </p:txBody>
      </p:sp>
      <p:sp>
        <p:nvSpPr>
          <p:cNvPr id="19" name="Text Placeholder 16">
            <a:extLst>
              <a:ext uri="{FF2B5EF4-FFF2-40B4-BE49-F238E27FC236}">
                <a16:creationId xmlns:a16="http://schemas.microsoft.com/office/drawing/2014/main" id="{BE3F4AC2-36D5-BB40-8D05-0235EDC7AAA6}"/>
              </a:ext>
            </a:extLst>
          </p:cNvPr>
          <p:cNvSpPr>
            <a:spLocks noGrp="1"/>
          </p:cNvSpPr>
          <p:nvPr>
            <p:ph type="body" sz="quarter" idx="14" hasCustomPrompt="1"/>
          </p:nvPr>
        </p:nvSpPr>
        <p:spPr>
          <a:xfrm>
            <a:off x="518385" y="1724811"/>
            <a:ext cx="4558712" cy="519732"/>
          </a:xfrm>
        </p:spPr>
        <p:txBody>
          <a:bodyPr>
            <a:normAutofit/>
          </a:bodyPr>
          <a:lstStyle>
            <a:lvl1pPr marL="0" marR="0" indent="0" algn="l" defTabSz="457200" rtl="0" eaLnBrk="1" fontAlgn="auto" latinLnBrk="0" hangingPunct="1">
              <a:lnSpc>
                <a:spcPct val="100000"/>
              </a:lnSpc>
              <a:spcBef>
                <a:spcPts val="0"/>
              </a:spcBef>
              <a:spcAft>
                <a:spcPts val="600"/>
              </a:spcAft>
              <a:buClrTx/>
              <a:buSzTx/>
              <a:buFontTx/>
              <a:buNone/>
              <a:tabLst/>
              <a:defRPr lang="en-US" sz="1200" b="0" spc="0">
                <a:solidFill>
                  <a:schemeClr val="tx1"/>
                </a:solidFill>
                <a:latin typeface="+mn-lt"/>
                <a:sym typeface="Helvetica Light"/>
              </a:defRPr>
            </a:lvl1pPr>
            <a:lvl2pPr>
              <a:lnSpc>
                <a:spcPct val="100000"/>
              </a:lnSpc>
              <a:defRPr sz="900"/>
            </a:lvl2pPr>
            <a:lvl3pPr>
              <a:lnSpc>
                <a:spcPct val="100000"/>
              </a:lnSpc>
              <a:defRPr sz="900"/>
            </a:lvl3pPr>
            <a:lvl4pPr>
              <a:lnSpc>
                <a:spcPct val="100000"/>
              </a:lnSpc>
              <a:defRPr sz="900"/>
            </a:lvl4pPr>
            <a:lvl5pPr>
              <a:lnSpc>
                <a:spcPct val="100000"/>
              </a:lnSpc>
              <a:defRPr sz="900"/>
            </a:lvl5pPr>
            <a:lvl7pPr marL="0" indent="0" defTabSz="457200" hangingPunct="1">
              <a:lnSpc>
                <a:spcPct val="100000"/>
              </a:lnSpc>
              <a:spcBef>
                <a:spcPts val="0"/>
              </a:spcBef>
              <a:spcAft>
                <a:spcPts val="600"/>
              </a:spcAft>
              <a:buClr>
                <a:schemeClr val="accent2"/>
              </a:buClr>
              <a:buFontTx/>
              <a:buNone/>
              <a:defRPr/>
            </a:lvl7pPr>
            <a:lvl8pPr marL="176212" indent="0" defTabSz="457200" hangingPunct="1">
              <a:lnSpc>
                <a:spcPct val="100000"/>
              </a:lnSpc>
              <a:spcBef>
                <a:spcPts val="0"/>
              </a:spcBef>
              <a:spcAft>
                <a:spcPts val="600"/>
              </a:spcAft>
              <a:buClr>
                <a:schemeClr val="accent2"/>
              </a:buClr>
              <a:buSzPct val="70000"/>
              <a:buFontTx/>
              <a:buNone/>
              <a:defRPr/>
            </a:lvl8pPr>
          </a:lstStyle>
          <a:p>
            <a:pPr lvl="0" defTabSz="457200" hangingPunct="1">
              <a:lnSpc>
                <a:spcPct val="100000"/>
              </a:lnSpc>
              <a:spcAft>
                <a:spcPts val="600"/>
              </a:spcAft>
              <a:defRPr/>
            </a:pPr>
            <a:r>
              <a:rPr lang="en-US" sz="1200" b="0" spc="0">
                <a:solidFill>
                  <a:schemeClr val="tx1"/>
                </a:solidFill>
                <a:latin typeface="+mn-lt"/>
                <a:sym typeface="Helvetica Light"/>
              </a:rPr>
              <a:t>Ebit </a:t>
            </a:r>
            <a:r>
              <a:rPr lang="en-US" sz="1200" b="0" spc="0" err="1">
                <a:solidFill>
                  <a:schemeClr val="tx1"/>
                </a:solidFill>
                <a:latin typeface="+mn-lt"/>
                <a:sym typeface="Helvetica Light"/>
              </a:rPr>
              <a:t>restia</a:t>
            </a:r>
            <a:r>
              <a:rPr lang="en-US" sz="1200" b="0" spc="0">
                <a:solidFill>
                  <a:schemeClr val="tx1"/>
                </a:solidFill>
                <a:latin typeface="+mn-lt"/>
                <a:sym typeface="Helvetica Light"/>
              </a:rPr>
              <a:t> s quo </a:t>
            </a:r>
            <a:r>
              <a:rPr lang="en-US" sz="1200" b="0" spc="0" err="1">
                <a:solidFill>
                  <a:schemeClr val="tx1"/>
                </a:solidFill>
                <a:latin typeface="+mn-lt"/>
                <a:sym typeface="Helvetica Light"/>
              </a:rPr>
              <a:t>mo</a:t>
            </a:r>
            <a:r>
              <a:rPr lang="en-US" sz="1200" b="0" spc="0">
                <a:solidFill>
                  <a:schemeClr val="tx1"/>
                </a:solidFill>
                <a:latin typeface="+mn-lt"/>
                <a:sym typeface="Helvetica Light"/>
              </a:rPr>
              <a:t> </a:t>
            </a:r>
            <a:r>
              <a:rPr lang="en-US" sz="1200" b="0" spc="0" err="1">
                <a:solidFill>
                  <a:schemeClr val="tx1"/>
                </a:solidFill>
                <a:latin typeface="+mn-lt"/>
                <a:sym typeface="Helvetica Light"/>
              </a:rPr>
              <a:t>eatiund</a:t>
            </a:r>
            <a:r>
              <a:rPr lang="en-US" sz="1200" b="0" spc="0">
                <a:solidFill>
                  <a:schemeClr val="tx1"/>
                </a:solidFill>
                <a:latin typeface="+mn-lt"/>
                <a:sym typeface="Helvetica Light"/>
              </a:rPr>
              <a:t> </a:t>
            </a:r>
            <a:r>
              <a:rPr lang="en-US" sz="1200" b="0" spc="0" err="1">
                <a:solidFill>
                  <a:schemeClr val="tx1"/>
                </a:solidFill>
                <a:latin typeface="+mn-lt"/>
                <a:sym typeface="Helvetica Light"/>
              </a:rPr>
              <a:t>isq</a:t>
            </a:r>
            <a:r>
              <a:rPr lang="en-US" sz="1200" b="0" spc="0">
                <a:solidFill>
                  <a:schemeClr val="tx1"/>
                </a:solidFill>
                <a:latin typeface="+mn-lt"/>
                <a:sym typeface="Helvetica Light"/>
              </a:rPr>
              <a:t> </a:t>
            </a:r>
            <a:r>
              <a:rPr lang="en-US" sz="1200" b="0" spc="0" err="1">
                <a:solidFill>
                  <a:schemeClr val="tx1"/>
                </a:solidFill>
                <a:latin typeface="+mn-lt"/>
                <a:sym typeface="Helvetica Light"/>
              </a:rPr>
              <a:t>uide</a:t>
            </a:r>
            <a:r>
              <a:rPr lang="en-US" sz="1200" b="0" spc="0">
                <a:solidFill>
                  <a:schemeClr val="tx1"/>
                </a:solidFill>
                <a:latin typeface="+mn-lt"/>
                <a:sym typeface="Helvetica Light"/>
              </a:rPr>
              <a:t> </a:t>
            </a:r>
            <a:r>
              <a:rPr lang="en-US" sz="1200" b="0" spc="0" err="1">
                <a:solidFill>
                  <a:schemeClr val="tx1"/>
                </a:solidFill>
                <a:latin typeface="+mn-lt"/>
                <a:sym typeface="Helvetica Light"/>
              </a:rPr>
              <a:t>sint</a:t>
            </a:r>
            <a:r>
              <a:rPr lang="en-US" sz="1200" b="0" spc="0">
                <a:solidFill>
                  <a:schemeClr val="tx1"/>
                </a:solidFill>
                <a:latin typeface="+mn-lt"/>
                <a:sym typeface="Helvetica Light"/>
              </a:rPr>
              <a:t> </a:t>
            </a:r>
            <a:r>
              <a:rPr lang="en-US" sz="1200" b="0" spc="0" err="1">
                <a:solidFill>
                  <a:schemeClr val="tx1"/>
                </a:solidFill>
                <a:latin typeface="+mn-lt"/>
                <a:sym typeface="Helvetica Light"/>
              </a:rPr>
              <a:t>ulpa</a:t>
            </a:r>
            <a:r>
              <a:rPr lang="en-US" sz="1200" b="0" spc="0">
                <a:solidFill>
                  <a:schemeClr val="tx1"/>
                </a:solidFill>
                <a:latin typeface="+mn-lt"/>
                <a:sym typeface="Helvetica Light"/>
              </a:rPr>
              <a:t> </a:t>
            </a:r>
            <a:r>
              <a:rPr lang="en-US" sz="1200" b="0" spc="0" err="1">
                <a:solidFill>
                  <a:schemeClr val="tx1"/>
                </a:solidFill>
                <a:latin typeface="+mn-lt"/>
                <a:sym typeface="Helvetica Light"/>
              </a:rPr>
              <a:t>nam</a:t>
            </a:r>
            <a:r>
              <a:rPr lang="en-US" sz="1200" b="0" spc="0">
                <a:solidFill>
                  <a:schemeClr val="tx1"/>
                </a:solidFill>
                <a:latin typeface="+mn-lt"/>
                <a:sym typeface="Helvetica Light"/>
              </a:rPr>
              <a:t> </a:t>
            </a:r>
            <a:r>
              <a:rPr lang="en-US" sz="1200" b="0" spc="0" err="1">
                <a:solidFill>
                  <a:schemeClr val="tx1"/>
                </a:solidFill>
                <a:latin typeface="+mn-lt"/>
                <a:sym typeface="Helvetica Light"/>
              </a:rPr>
              <a:t>fugiam</a:t>
            </a:r>
            <a:r>
              <a:rPr lang="en-US" sz="1200" b="0" spc="0">
                <a:solidFill>
                  <a:schemeClr val="tx1"/>
                </a:solidFill>
                <a:latin typeface="+mn-lt"/>
                <a:sym typeface="Helvetica Light"/>
              </a:rPr>
              <a:t> debit, </a:t>
            </a:r>
            <a:r>
              <a:rPr lang="en-US" sz="1200" b="0" spc="0" err="1">
                <a:solidFill>
                  <a:schemeClr val="tx1"/>
                </a:solidFill>
                <a:latin typeface="+mn-lt"/>
                <a:sym typeface="Helvetica Light"/>
              </a:rPr>
              <a:t>volum</a:t>
            </a:r>
            <a:r>
              <a:rPr lang="en-US" sz="1200" b="0" spc="0">
                <a:solidFill>
                  <a:schemeClr val="tx1"/>
                </a:solidFill>
                <a:latin typeface="+mn-lt"/>
                <a:sym typeface="Helvetica Light"/>
              </a:rPr>
              <a:t> labor </a:t>
            </a:r>
            <a:r>
              <a:rPr lang="en-US" sz="1200" b="0" spc="0" err="1">
                <a:solidFill>
                  <a:schemeClr val="tx1"/>
                </a:solidFill>
                <a:latin typeface="+mn-lt"/>
                <a:sym typeface="Helvetica Light"/>
              </a:rPr>
              <a:t>solesec</a:t>
            </a:r>
            <a:r>
              <a:rPr lang="en-US" sz="1200" b="0" spc="0">
                <a:solidFill>
                  <a:schemeClr val="tx1"/>
                </a:solidFill>
                <a:latin typeface="+mn-lt"/>
                <a:sym typeface="Helvetica Light"/>
              </a:rPr>
              <a:t> </a:t>
            </a:r>
            <a:r>
              <a:rPr lang="en-US" sz="1200" b="0" spc="0" err="1">
                <a:solidFill>
                  <a:schemeClr val="tx1"/>
                </a:solidFill>
                <a:latin typeface="+mn-lt"/>
                <a:ea typeface="+mn-ea"/>
                <a:cs typeface="+mn-cs"/>
                <a:sym typeface="Helvetica Light"/>
              </a:rPr>
              <a:t>solesec</a:t>
            </a:r>
            <a:r>
              <a:rPr lang="en-US" sz="1200" b="0" spc="0">
                <a:solidFill>
                  <a:schemeClr val="tx1"/>
                </a:solidFill>
                <a:latin typeface="+mn-lt"/>
                <a:ea typeface="+mn-ea"/>
                <a:cs typeface="+mn-cs"/>
                <a:sym typeface="Helvetica Light"/>
              </a:rPr>
              <a:t> </a:t>
            </a:r>
            <a:r>
              <a:rPr lang="en-US" sz="1200" b="0" spc="0" err="1">
                <a:solidFill>
                  <a:schemeClr val="tx1"/>
                </a:solidFill>
                <a:latin typeface="+mn-lt"/>
                <a:ea typeface="+mn-ea"/>
                <a:cs typeface="+mn-cs"/>
                <a:sym typeface="Helvetica Light"/>
              </a:rPr>
              <a:t>esequi</a:t>
            </a:r>
            <a:r>
              <a:rPr lang="en-US" sz="1200" b="0" spc="0">
                <a:solidFill>
                  <a:schemeClr val="tx1"/>
                </a:solidFill>
                <a:latin typeface="+mn-lt"/>
                <a:ea typeface="+mn-ea"/>
                <a:cs typeface="+mn-cs"/>
                <a:sym typeface="Helvetica Light"/>
              </a:rPr>
              <a:t> ide </a:t>
            </a:r>
            <a:r>
              <a:rPr lang="en-US" sz="1200" b="0" spc="0" err="1">
                <a:solidFill>
                  <a:schemeClr val="tx1"/>
                </a:solidFill>
                <a:latin typeface="+mn-lt"/>
                <a:ea typeface="+mn-ea"/>
                <a:cs typeface="+mn-cs"/>
                <a:sym typeface="Helvetica Light"/>
              </a:rPr>
              <a:t>nobitas</a:t>
            </a:r>
            <a:r>
              <a:rPr lang="en-US" sz="1200" b="0" spc="0">
                <a:solidFill>
                  <a:schemeClr val="tx1"/>
                </a:solidFill>
                <a:latin typeface="+mn-lt"/>
                <a:ea typeface="+mn-ea"/>
                <a:cs typeface="+mn-cs"/>
                <a:sym typeface="Helvetica Light"/>
              </a:rPr>
              <a:t> </a:t>
            </a:r>
            <a:r>
              <a:rPr lang="en-US" sz="1200" b="0" spc="0" err="1">
                <a:solidFill>
                  <a:schemeClr val="tx1"/>
                </a:solidFill>
                <a:latin typeface="+mn-lt"/>
                <a:ea typeface="+mn-ea"/>
                <a:cs typeface="+mn-cs"/>
                <a:sym typeface="Helvetica Light"/>
              </a:rPr>
              <a:t>ratem</a:t>
            </a:r>
            <a:r>
              <a:rPr lang="en-US" sz="1200" b="0" spc="0">
                <a:solidFill>
                  <a:schemeClr val="tx1"/>
                </a:solidFill>
                <a:latin typeface="+mn-lt"/>
                <a:ea typeface="+mn-ea"/>
                <a:cs typeface="+mn-cs"/>
                <a:sym typeface="Helvetica Light"/>
              </a:rPr>
              <a:t> </a:t>
            </a:r>
            <a:r>
              <a:rPr lang="en-US" sz="1200" b="0" spc="0" err="1">
                <a:solidFill>
                  <a:schemeClr val="tx1"/>
                </a:solidFill>
                <a:latin typeface="+mn-lt"/>
                <a:ea typeface="+mn-ea"/>
                <a:cs typeface="+mn-cs"/>
                <a:sym typeface="Helvetica Light"/>
              </a:rPr>
              <a:t>labo</a:t>
            </a:r>
            <a:r>
              <a:rPr lang="en-US" sz="1200" b="0" spc="0">
                <a:solidFill>
                  <a:schemeClr val="tx1"/>
                </a:solidFill>
                <a:latin typeface="+mn-lt"/>
                <a:ea typeface="+mn-ea"/>
                <a:cs typeface="+mn-cs"/>
                <a:sym typeface="Helvetica Light"/>
              </a:rPr>
              <a:t>.  </a:t>
            </a:r>
          </a:p>
        </p:txBody>
      </p:sp>
      <p:sp>
        <p:nvSpPr>
          <p:cNvPr id="20" name="Text Placeholder 22">
            <a:extLst>
              <a:ext uri="{FF2B5EF4-FFF2-40B4-BE49-F238E27FC236}">
                <a16:creationId xmlns:a16="http://schemas.microsoft.com/office/drawing/2014/main" id="{72F52E83-7875-E841-93AB-1F808B0DBDAF}"/>
              </a:ext>
            </a:extLst>
          </p:cNvPr>
          <p:cNvSpPr>
            <a:spLocks noGrp="1"/>
          </p:cNvSpPr>
          <p:nvPr>
            <p:ph type="body" sz="quarter" idx="17" hasCustomPrompt="1"/>
          </p:nvPr>
        </p:nvSpPr>
        <p:spPr>
          <a:xfrm>
            <a:off x="518386" y="1387330"/>
            <a:ext cx="3485198" cy="274637"/>
          </a:xfrm>
        </p:spPr>
        <p:txBody>
          <a:bodyPr>
            <a:noAutofit/>
          </a:bodyPr>
          <a:lstStyle>
            <a:lvl1pPr marL="0" indent="0" hangingPunct="1">
              <a:lnSpc>
                <a:spcPct val="100000"/>
              </a:lnSpc>
              <a:buFontTx/>
              <a:buNone/>
              <a:defRPr sz="1200">
                <a:solidFill>
                  <a:schemeClr val="accent2"/>
                </a:solidFill>
                <a:latin typeface="+mj-lt"/>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sz="1200" b="0" spc="100">
                <a:solidFill>
                  <a:schemeClr val="accent2"/>
                </a:solidFill>
                <a:sym typeface="Helvetica Light"/>
              </a:rPr>
              <a:t>SUBHEAD IF NEEDED GOES HERE</a:t>
            </a:r>
            <a:endParaRPr lang="en-US" sz="1200" spc="100">
              <a:solidFill>
                <a:schemeClr val="accent2"/>
              </a:solidFill>
              <a:sym typeface="Helvetica Light"/>
            </a:endParaRPr>
          </a:p>
        </p:txBody>
      </p:sp>
      <p:sp>
        <p:nvSpPr>
          <p:cNvPr id="21" name="Text Placeholder 32">
            <a:extLst>
              <a:ext uri="{FF2B5EF4-FFF2-40B4-BE49-F238E27FC236}">
                <a16:creationId xmlns:a16="http://schemas.microsoft.com/office/drawing/2014/main" id="{E2646776-2EDE-7144-8A69-7F071D6DCBC0}"/>
              </a:ext>
            </a:extLst>
          </p:cNvPr>
          <p:cNvSpPr>
            <a:spLocks noGrp="1"/>
          </p:cNvSpPr>
          <p:nvPr>
            <p:ph type="body" sz="quarter" idx="19"/>
          </p:nvPr>
        </p:nvSpPr>
        <p:spPr>
          <a:xfrm>
            <a:off x="518385" y="2660172"/>
            <a:ext cx="3485197" cy="1506538"/>
          </a:xfrm>
        </p:spPr>
        <p:txBody>
          <a:bodyPr>
            <a:normAutofit/>
          </a:bodyPr>
          <a:lstStyle>
            <a:lvl1pPr marL="164592" marR="0" indent="-164592" algn="l" defTabSz="914400" rtl="0" eaLnBrk="1" fontAlgn="auto" latinLnBrk="0" hangingPunct="1">
              <a:lnSpc>
                <a:spcPct val="90000"/>
              </a:lnSpc>
              <a:spcBef>
                <a:spcPts val="0"/>
              </a:spcBef>
              <a:spcAft>
                <a:spcPts val="600"/>
              </a:spcAft>
              <a:buClr>
                <a:schemeClr val="accent2"/>
              </a:buClr>
              <a:buSzTx/>
              <a:buFont typeface="Arial" panose="020B0604020202020204" pitchFamily="34" charset="0"/>
              <a:buChar char="•"/>
              <a:tabLst/>
              <a:defRPr sz="1200"/>
            </a:lvl1pPr>
            <a:lvl2pPr marL="457200" marR="0" indent="-164592" algn="l" defTabSz="914400" rtl="0" eaLnBrk="1" fontAlgn="auto" latinLnBrk="0" hangingPunct="1">
              <a:lnSpc>
                <a:spcPts val="1080"/>
              </a:lnSpc>
              <a:spcBef>
                <a:spcPts val="0"/>
              </a:spcBef>
              <a:spcAft>
                <a:spcPts val="600"/>
              </a:spcAft>
              <a:buClr>
                <a:schemeClr val="accent2"/>
              </a:buClr>
              <a:buSzPct val="70000"/>
              <a:buFont typeface="Courier New" panose="02070309020205020404" pitchFamily="49" charset="0"/>
              <a:buChar char="o"/>
              <a:tabLst/>
              <a:defRPr sz="1200"/>
            </a:lvl2pPr>
            <a:lvl3pPr>
              <a:buClr>
                <a:schemeClr val="accent2"/>
              </a:buClr>
              <a:defRPr sz="900"/>
            </a:lvl3pPr>
            <a:lvl4pPr>
              <a:buClr>
                <a:schemeClr val="accent2"/>
              </a:buClr>
              <a:defRPr sz="900"/>
            </a:lvl4pPr>
            <a:lvl5pPr>
              <a:buClr>
                <a:schemeClr val="accent2"/>
              </a:buClr>
              <a:defRPr sz="900"/>
            </a:lvl5pPr>
          </a:lstStyle>
          <a:p>
            <a:pPr lvl="0"/>
            <a:r>
              <a:rPr lang="en-US"/>
              <a:t>Click to edit Master text styles</a:t>
            </a:r>
          </a:p>
          <a:p>
            <a:pPr lvl="1"/>
            <a:r>
              <a:rPr lang="en-US"/>
              <a:t>Second level</a:t>
            </a:r>
          </a:p>
          <a:p>
            <a:pPr marL="347472" marR="0" lvl="1" indent="-173736" algn="l" defTabSz="914400" rtl="0" eaLnBrk="1" fontAlgn="auto" latinLnBrk="0" hangingPunct="1">
              <a:lnSpc>
                <a:spcPct val="90000"/>
              </a:lnSpc>
              <a:spcBef>
                <a:spcPts val="500"/>
              </a:spcBef>
              <a:spcAft>
                <a:spcPts val="0"/>
              </a:spcAft>
              <a:buClr>
                <a:schemeClr val="accent2"/>
              </a:buClr>
              <a:buSzTx/>
              <a:buFont typeface="Courier New" panose="02070309020205020404" pitchFamily="49" charset="0"/>
              <a:buChar char="o"/>
              <a:tabLst/>
              <a:defRPr/>
            </a:pPr>
            <a:endParaRPr lang="en-US"/>
          </a:p>
          <a:p>
            <a:pPr marL="347472" marR="0" lvl="1" indent="-173736" algn="l" defTabSz="914400" rtl="0" eaLnBrk="1" fontAlgn="auto" latinLnBrk="0" hangingPunct="1">
              <a:lnSpc>
                <a:spcPct val="90000"/>
              </a:lnSpc>
              <a:spcBef>
                <a:spcPts val="500"/>
              </a:spcBef>
              <a:spcAft>
                <a:spcPts val="0"/>
              </a:spcAft>
              <a:buClr>
                <a:schemeClr val="accent2"/>
              </a:buClr>
              <a:buSzTx/>
              <a:buFont typeface="Courier New" panose="02070309020205020404" pitchFamily="49" charset="0"/>
              <a:buChar char="o"/>
              <a:tabLst/>
              <a:defRPr/>
            </a:pPr>
            <a:endParaRPr lang="en-US"/>
          </a:p>
          <a:p>
            <a:pPr lvl="1"/>
            <a:endParaRPr lang="en-US"/>
          </a:p>
        </p:txBody>
      </p:sp>
      <p:sp>
        <p:nvSpPr>
          <p:cNvPr id="22" name="Text Placeholder 34">
            <a:extLst>
              <a:ext uri="{FF2B5EF4-FFF2-40B4-BE49-F238E27FC236}">
                <a16:creationId xmlns:a16="http://schemas.microsoft.com/office/drawing/2014/main" id="{731D7B11-C781-AE4E-88F6-ABA39EB43882}"/>
              </a:ext>
            </a:extLst>
          </p:cNvPr>
          <p:cNvSpPr>
            <a:spLocks noGrp="1"/>
          </p:cNvSpPr>
          <p:nvPr>
            <p:ph type="body" sz="quarter" idx="20" hasCustomPrompt="1"/>
          </p:nvPr>
        </p:nvSpPr>
        <p:spPr>
          <a:xfrm>
            <a:off x="518385" y="4672820"/>
            <a:ext cx="3485195" cy="178827"/>
          </a:xfrm>
        </p:spPr>
        <p:txBody>
          <a:bodyPr>
            <a:noAutofit/>
          </a:bodyPr>
          <a:lstStyle>
            <a:lvl1pPr marL="0" indent="0">
              <a:buFontTx/>
              <a:buNone/>
              <a:defRPr sz="600" b="0" i="1">
                <a:latin typeface="Franklin Gothic Book" panose="020B0503020102020204" pitchFamily="34" charset="0"/>
              </a:defRPr>
            </a:lvl1pPr>
            <a:lvl2pPr marL="457200" indent="0">
              <a:buFontTx/>
              <a:buNone/>
              <a:defRPr sz="700"/>
            </a:lvl2pPr>
            <a:lvl3pPr marL="914400" indent="0">
              <a:buFontTx/>
              <a:buNone/>
              <a:defRPr sz="700"/>
            </a:lvl3pPr>
            <a:lvl4pPr marL="1371600" indent="0">
              <a:buFontTx/>
              <a:buNone/>
              <a:defRPr sz="700"/>
            </a:lvl4pPr>
            <a:lvl5pPr marL="1828800" indent="0">
              <a:buFontTx/>
              <a:buNone/>
              <a:defRPr sz="700"/>
            </a:lvl5pPr>
          </a:lstStyle>
          <a:p>
            <a:pPr lvl="0"/>
            <a:r>
              <a:rPr lang="en-US"/>
              <a:t>Source: if needed</a:t>
            </a:r>
          </a:p>
        </p:txBody>
      </p:sp>
      <p:pic>
        <p:nvPicPr>
          <p:cNvPr id="24" name="Picture 23">
            <a:extLst>
              <a:ext uri="{FF2B5EF4-FFF2-40B4-BE49-F238E27FC236}">
                <a16:creationId xmlns:a16="http://schemas.microsoft.com/office/drawing/2014/main" id="{FC103E45-3B66-5644-B6ED-0515D8AB99C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1" y="5048250"/>
            <a:ext cx="9144000" cy="95250"/>
          </a:xfrm>
          <a:prstGeom prst="rect">
            <a:avLst/>
          </a:prstGeom>
        </p:spPr>
      </p:pic>
      <p:sp>
        <p:nvSpPr>
          <p:cNvPr id="11" name="Text Placeholder 2">
            <a:extLst>
              <a:ext uri="{FF2B5EF4-FFF2-40B4-BE49-F238E27FC236}">
                <a16:creationId xmlns:a16="http://schemas.microsoft.com/office/drawing/2014/main" id="{F8E3540E-00A9-3B4B-8FBD-27786D49CC98}"/>
              </a:ext>
            </a:extLst>
          </p:cNvPr>
          <p:cNvSpPr>
            <a:spLocks noGrp="1"/>
          </p:cNvSpPr>
          <p:nvPr>
            <p:ph type="body" sz="quarter" idx="34" hasCustomPrompt="1"/>
          </p:nvPr>
        </p:nvSpPr>
        <p:spPr>
          <a:xfrm>
            <a:off x="503635" y="548609"/>
            <a:ext cx="8901621" cy="784709"/>
          </a:xfrm>
        </p:spPr>
        <p:txBody>
          <a:bodyPr>
            <a:noAutofit/>
          </a:bodyPr>
          <a:lstStyle>
            <a:lvl1pPr marL="0" indent="0">
              <a:lnSpc>
                <a:spcPts val="2900"/>
              </a:lnSpc>
              <a:spcBef>
                <a:spcPts val="0"/>
              </a:spcBef>
              <a:buFontTx/>
              <a:buNone/>
              <a:defRPr sz="3000" b="0" i="0">
                <a:solidFill>
                  <a:schemeClr val="tx1"/>
                </a:solidFill>
                <a:latin typeface="Franklin Gothic Book" panose="020B0503020102020204" pitchFamily="34" charset="0"/>
              </a:defRPr>
            </a:lvl1pPr>
            <a:lvl2pPr marL="457200" indent="0">
              <a:buFontTx/>
              <a:buNone/>
              <a:defRPr sz="800"/>
            </a:lvl2pPr>
            <a:lvl3pPr marL="914400" indent="0">
              <a:buFontTx/>
              <a:buNone/>
              <a:defRPr sz="800"/>
            </a:lvl3pPr>
            <a:lvl4pPr marL="1371600" indent="0">
              <a:buFontTx/>
              <a:buNone/>
              <a:defRPr sz="800"/>
            </a:lvl4pPr>
            <a:lvl5pPr marL="1828800" indent="0">
              <a:buFontTx/>
              <a:buNone/>
              <a:defRPr sz="800"/>
            </a:lvl5pPr>
          </a:lstStyle>
          <a:p>
            <a:pPr lvl="0"/>
            <a:r>
              <a:rPr lang="en-US"/>
              <a:t>Title Goes Here. Bold Some Words If Needed.</a:t>
            </a:r>
          </a:p>
        </p:txBody>
      </p:sp>
      <p:pic>
        <p:nvPicPr>
          <p:cNvPr id="25" name="Picture 24">
            <a:extLst>
              <a:ext uri="{FF2B5EF4-FFF2-40B4-BE49-F238E27FC236}">
                <a16:creationId xmlns:a16="http://schemas.microsoft.com/office/drawing/2014/main" id="{70EF5816-6115-5D48-A492-793E2C3C8E9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98081" y="4680067"/>
            <a:ext cx="1027911" cy="102153"/>
          </a:xfrm>
          <a:prstGeom prst="rect">
            <a:avLst/>
          </a:prstGeom>
        </p:spPr>
      </p:pic>
      <p:pic>
        <p:nvPicPr>
          <p:cNvPr id="12" name="Picture 11">
            <a:extLst>
              <a:ext uri="{FF2B5EF4-FFF2-40B4-BE49-F238E27FC236}">
                <a16:creationId xmlns:a16="http://schemas.microsoft.com/office/drawing/2014/main" id="{16A65964-163B-3D4E-A36B-2273753A140C}"/>
              </a:ext>
            </a:extLst>
          </p:cNvPr>
          <p:cNvPicPr>
            <a:picLocks noChangeAspect="1"/>
          </p:cNvPicPr>
          <p:nvPr userDrawn="1"/>
        </p:nvPicPr>
        <p:blipFill>
          <a:blip r:embed="rId3" cstate="screen">
            <a:lum bright="-100000"/>
            <a:extLst>
              <a:ext uri="{28A0092B-C50C-407E-A947-70E740481C1C}">
                <a14:useLocalDpi xmlns:a14="http://schemas.microsoft.com/office/drawing/2010/main"/>
              </a:ext>
            </a:extLst>
          </a:blip>
          <a:stretch>
            <a:fillRect/>
          </a:stretch>
        </p:blipFill>
        <p:spPr>
          <a:xfrm>
            <a:off x="7650481" y="4682501"/>
            <a:ext cx="1027911" cy="102153"/>
          </a:xfrm>
          <a:prstGeom prst="rect">
            <a:avLst/>
          </a:prstGeom>
        </p:spPr>
      </p:pic>
      <p:cxnSp>
        <p:nvCxnSpPr>
          <p:cNvPr id="13" name="Straight Connector 12">
            <a:extLst>
              <a:ext uri="{FF2B5EF4-FFF2-40B4-BE49-F238E27FC236}">
                <a16:creationId xmlns:a16="http://schemas.microsoft.com/office/drawing/2014/main" id="{8CE766E1-197A-FA4D-95C4-1C3500FDEC9E}"/>
              </a:ext>
            </a:extLst>
          </p:cNvPr>
          <p:cNvCxnSpPr>
            <a:cxnSpLocks/>
          </p:cNvCxnSpPr>
          <p:nvPr userDrawn="1"/>
        </p:nvCxnSpPr>
        <p:spPr>
          <a:xfrm>
            <a:off x="609600" y="1075919"/>
            <a:ext cx="1078006" cy="0"/>
          </a:xfrm>
          <a:prstGeom prst="line">
            <a:avLst/>
          </a:prstGeom>
          <a:noFill/>
          <a:ln w="9525" cap="flat">
            <a:solidFill>
              <a:schemeClr val="tx1"/>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34229391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orient="horz" pos="300" userDrawn="1">
          <p15:clr>
            <a:srgbClr val="FBAE40"/>
          </p15:clr>
        </p15:guide>
        <p15:guide id="4" pos="384" userDrawn="1">
          <p15:clr>
            <a:srgbClr val="FBAE40"/>
          </p15:clr>
        </p15:guide>
        <p15:guide id="5" orient="horz" pos="3012" userDrawn="1">
          <p15:clr>
            <a:srgbClr val="FBAE40"/>
          </p15:clr>
        </p15:guide>
        <p15:guide id="6" orient="horz" pos="1212"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hort Statement with Background">
    <p:bg>
      <p:bgRef idx="1001">
        <a:schemeClr val="bg1"/>
      </p:bgRef>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66CB5A3-3EBC-664B-9395-F25E175C7F2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10633"/>
            <a:ext cx="9144000" cy="5143500"/>
          </a:xfrm>
          <a:prstGeom prst="rect">
            <a:avLst/>
          </a:prstGeom>
        </p:spPr>
      </p:pic>
      <p:sp>
        <p:nvSpPr>
          <p:cNvPr id="18" name="Text Placeholder 2">
            <a:extLst>
              <a:ext uri="{FF2B5EF4-FFF2-40B4-BE49-F238E27FC236}">
                <a16:creationId xmlns:a16="http://schemas.microsoft.com/office/drawing/2014/main" id="{7ED20E25-6C0F-7647-9E1A-63C234247F20}"/>
              </a:ext>
            </a:extLst>
          </p:cNvPr>
          <p:cNvSpPr>
            <a:spLocks noGrp="1"/>
          </p:cNvSpPr>
          <p:nvPr>
            <p:ph type="body" sz="quarter" idx="35" hasCustomPrompt="1"/>
          </p:nvPr>
        </p:nvSpPr>
        <p:spPr>
          <a:xfrm>
            <a:off x="503636" y="1125575"/>
            <a:ext cx="7159908" cy="3291871"/>
          </a:xfrm>
        </p:spPr>
        <p:txBody>
          <a:bodyPr>
            <a:noAutofit/>
          </a:bodyPr>
          <a:lstStyle>
            <a:lvl1pPr marL="0" indent="0">
              <a:lnSpc>
                <a:spcPts val="8000"/>
              </a:lnSpc>
              <a:spcBef>
                <a:spcPts val="0"/>
              </a:spcBef>
              <a:buFontTx/>
              <a:buNone/>
              <a:defRPr sz="9000" b="1" i="0">
                <a:ln>
                  <a:solidFill>
                    <a:schemeClr val="tx1"/>
                  </a:solidFill>
                </a:ln>
                <a:noFill/>
                <a:latin typeface="Franklin Gothic Demi" panose="020B0603020102020204" pitchFamily="34" charset="0"/>
              </a:defRPr>
            </a:lvl1pPr>
            <a:lvl2pPr marL="457200" indent="0">
              <a:buFontTx/>
              <a:buNone/>
              <a:defRPr sz="800"/>
            </a:lvl2pPr>
            <a:lvl3pPr marL="914400" indent="0">
              <a:buFontTx/>
              <a:buNone/>
              <a:defRPr sz="800"/>
            </a:lvl3pPr>
            <a:lvl4pPr marL="1371600" indent="0">
              <a:buFontTx/>
              <a:buNone/>
              <a:defRPr sz="800"/>
            </a:lvl4pPr>
            <a:lvl5pPr marL="1828800" indent="0">
              <a:buFontTx/>
              <a:buNone/>
              <a:defRPr sz="800"/>
            </a:lvl5pPr>
          </a:lstStyle>
          <a:p>
            <a:pPr lvl="0"/>
            <a:r>
              <a:rPr lang="en-US"/>
              <a:t>A SHORT STATEMENT GOES HERE</a:t>
            </a:r>
          </a:p>
        </p:txBody>
      </p:sp>
      <p:pic>
        <p:nvPicPr>
          <p:cNvPr id="23" name="Picture 22">
            <a:extLst>
              <a:ext uri="{FF2B5EF4-FFF2-40B4-BE49-F238E27FC236}">
                <a16:creationId xmlns:a16="http://schemas.microsoft.com/office/drawing/2014/main" id="{E137E5FE-6636-B644-843B-79D026DDC4A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98081" y="4688776"/>
            <a:ext cx="1027911" cy="102153"/>
          </a:xfrm>
          <a:prstGeom prst="rect">
            <a:avLst/>
          </a:prstGeom>
        </p:spPr>
      </p:pic>
    </p:spTree>
    <p:extLst>
      <p:ext uri="{BB962C8B-B14F-4D97-AF65-F5344CB8AC3E}">
        <p14:creationId xmlns:p14="http://schemas.microsoft.com/office/powerpoint/2010/main" val="232507360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orient="horz" pos="300" userDrawn="1">
          <p15:clr>
            <a:srgbClr val="FBAE40"/>
          </p15:clr>
        </p15:guide>
        <p15:guide id="4" pos="384" userDrawn="1">
          <p15:clr>
            <a:srgbClr val="FBAE40"/>
          </p15:clr>
        </p15:guide>
        <p15:guide id="5" orient="horz" pos="2508" userDrawn="1">
          <p15:clr>
            <a:srgbClr val="FBAE40"/>
          </p15:clr>
        </p15:guide>
        <p15:guide id="6" orient="horz" pos="1212"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hort Statement on Black">
    <p:bg>
      <p:bgRef idx="1001">
        <a:schemeClr val="bg1"/>
      </p:bgRef>
    </p:bg>
    <p:spTree>
      <p:nvGrpSpPr>
        <p:cNvPr id="1" name=""/>
        <p:cNvGrpSpPr/>
        <p:nvPr/>
      </p:nvGrpSpPr>
      <p:grpSpPr>
        <a:xfrm>
          <a:off x="0" y="0"/>
          <a:ext cx="0" cy="0"/>
          <a:chOff x="0" y="0"/>
          <a:chExt cx="0" cy="0"/>
        </a:xfrm>
      </p:grpSpPr>
      <p:sp>
        <p:nvSpPr>
          <p:cNvPr id="18" name="Text Placeholder 2">
            <a:extLst>
              <a:ext uri="{FF2B5EF4-FFF2-40B4-BE49-F238E27FC236}">
                <a16:creationId xmlns:a16="http://schemas.microsoft.com/office/drawing/2014/main" id="{7ED20E25-6C0F-7647-9E1A-63C234247F20}"/>
              </a:ext>
            </a:extLst>
          </p:cNvPr>
          <p:cNvSpPr>
            <a:spLocks noGrp="1"/>
          </p:cNvSpPr>
          <p:nvPr>
            <p:ph type="body" sz="quarter" idx="35" hasCustomPrompt="1"/>
          </p:nvPr>
        </p:nvSpPr>
        <p:spPr>
          <a:xfrm>
            <a:off x="503636" y="1125575"/>
            <a:ext cx="7159908" cy="3291871"/>
          </a:xfrm>
        </p:spPr>
        <p:txBody>
          <a:bodyPr>
            <a:noAutofit/>
          </a:bodyPr>
          <a:lstStyle>
            <a:lvl1pPr marL="0" indent="0">
              <a:lnSpc>
                <a:spcPts val="8000"/>
              </a:lnSpc>
              <a:spcBef>
                <a:spcPts val="0"/>
              </a:spcBef>
              <a:buFontTx/>
              <a:buNone/>
              <a:defRPr sz="9000" b="1" i="0">
                <a:ln>
                  <a:solidFill>
                    <a:schemeClr val="tx1"/>
                  </a:solidFill>
                </a:ln>
                <a:noFill/>
                <a:latin typeface="Franklin Gothic Demi" panose="020B0603020102020204" pitchFamily="34" charset="0"/>
              </a:defRPr>
            </a:lvl1pPr>
            <a:lvl2pPr marL="457200" indent="0">
              <a:buFontTx/>
              <a:buNone/>
              <a:defRPr sz="800"/>
            </a:lvl2pPr>
            <a:lvl3pPr marL="914400" indent="0">
              <a:buFontTx/>
              <a:buNone/>
              <a:defRPr sz="800"/>
            </a:lvl3pPr>
            <a:lvl4pPr marL="1371600" indent="0">
              <a:buFontTx/>
              <a:buNone/>
              <a:defRPr sz="800"/>
            </a:lvl4pPr>
            <a:lvl5pPr marL="1828800" indent="0">
              <a:buFontTx/>
              <a:buNone/>
              <a:defRPr sz="800"/>
            </a:lvl5pPr>
          </a:lstStyle>
          <a:p>
            <a:pPr lvl="0"/>
            <a:r>
              <a:rPr lang="en-US"/>
              <a:t>A SHORT STATEMENT GOES HERE</a:t>
            </a:r>
          </a:p>
        </p:txBody>
      </p:sp>
      <p:pic>
        <p:nvPicPr>
          <p:cNvPr id="6" name="Picture 5">
            <a:extLst>
              <a:ext uri="{FF2B5EF4-FFF2-40B4-BE49-F238E27FC236}">
                <a16:creationId xmlns:a16="http://schemas.microsoft.com/office/drawing/2014/main" id="{2B35EF3E-0AD2-6E4F-9506-200C24A773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498081" y="4688776"/>
            <a:ext cx="1027911" cy="102153"/>
          </a:xfrm>
          <a:prstGeom prst="rect">
            <a:avLst/>
          </a:prstGeom>
        </p:spPr>
      </p:pic>
    </p:spTree>
    <p:extLst>
      <p:ext uri="{BB962C8B-B14F-4D97-AF65-F5344CB8AC3E}">
        <p14:creationId xmlns:p14="http://schemas.microsoft.com/office/powerpoint/2010/main" val="185663156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orient="horz" pos="300" userDrawn="1">
          <p15:clr>
            <a:srgbClr val="FBAE40"/>
          </p15:clr>
        </p15:guide>
        <p15:guide id="4" pos="384" userDrawn="1">
          <p15:clr>
            <a:srgbClr val="FBAE40"/>
          </p15:clr>
        </p15:guide>
        <p15:guide id="5" orient="horz" pos="2508" userDrawn="1">
          <p15:clr>
            <a:srgbClr val="FBAE40"/>
          </p15:clr>
        </p15:guide>
        <p15:guide id="6" orient="horz" pos="1212"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hort Statement on White">
    <p:bg>
      <p:bgRef idx="1001">
        <a:schemeClr val="bg1"/>
      </p:bgRef>
    </p:bg>
    <p:spTree>
      <p:nvGrpSpPr>
        <p:cNvPr id="1" name=""/>
        <p:cNvGrpSpPr/>
        <p:nvPr/>
      </p:nvGrpSpPr>
      <p:grpSpPr>
        <a:xfrm>
          <a:off x="0" y="0"/>
          <a:ext cx="0" cy="0"/>
          <a:chOff x="0" y="0"/>
          <a:chExt cx="0" cy="0"/>
        </a:xfrm>
      </p:grpSpPr>
      <p:sp>
        <p:nvSpPr>
          <p:cNvPr id="18" name="Text Placeholder 2">
            <a:extLst>
              <a:ext uri="{FF2B5EF4-FFF2-40B4-BE49-F238E27FC236}">
                <a16:creationId xmlns:a16="http://schemas.microsoft.com/office/drawing/2014/main" id="{7ED20E25-6C0F-7647-9E1A-63C234247F20}"/>
              </a:ext>
            </a:extLst>
          </p:cNvPr>
          <p:cNvSpPr>
            <a:spLocks noGrp="1"/>
          </p:cNvSpPr>
          <p:nvPr>
            <p:ph type="body" sz="quarter" idx="35" hasCustomPrompt="1"/>
          </p:nvPr>
        </p:nvSpPr>
        <p:spPr>
          <a:xfrm>
            <a:off x="503636" y="1125575"/>
            <a:ext cx="7159908" cy="3291871"/>
          </a:xfrm>
        </p:spPr>
        <p:txBody>
          <a:bodyPr>
            <a:noAutofit/>
          </a:bodyPr>
          <a:lstStyle>
            <a:lvl1pPr marL="0" indent="0">
              <a:lnSpc>
                <a:spcPts val="8000"/>
              </a:lnSpc>
              <a:spcBef>
                <a:spcPts val="0"/>
              </a:spcBef>
              <a:buFontTx/>
              <a:buNone/>
              <a:defRPr sz="9000" b="1" i="0">
                <a:ln>
                  <a:solidFill>
                    <a:schemeClr val="tx1"/>
                  </a:solidFill>
                </a:ln>
                <a:noFill/>
                <a:latin typeface="Franklin Gothic Demi" panose="020B0603020102020204" pitchFamily="34" charset="0"/>
              </a:defRPr>
            </a:lvl1pPr>
            <a:lvl2pPr marL="457200" indent="0">
              <a:buFontTx/>
              <a:buNone/>
              <a:defRPr sz="800"/>
            </a:lvl2pPr>
            <a:lvl3pPr marL="914400" indent="0">
              <a:buFontTx/>
              <a:buNone/>
              <a:defRPr sz="800"/>
            </a:lvl3pPr>
            <a:lvl4pPr marL="1371600" indent="0">
              <a:buFontTx/>
              <a:buNone/>
              <a:defRPr sz="800"/>
            </a:lvl4pPr>
            <a:lvl5pPr marL="1828800" indent="0">
              <a:buFontTx/>
              <a:buNone/>
              <a:defRPr sz="800"/>
            </a:lvl5pPr>
          </a:lstStyle>
          <a:p>
            <a:pPr lvl="0"/>
            <a:r>
              <a:rPr lang="en-US"/>
              <a:t>A SHORT STATEMENT GOES HERE</a:t>
            </a:r>
          </a:p>
        </p:txBody>
      </p:sp>
      <p:pic>
        <p:nvPicPr>
          <p:cNvPr id="6" name="Picture 5">
            <a:extLst>
              <a:ext uri="{FF2B5EF4-FFF2-40B4-BE49-F238E27FC236}">
                <a16:creationId xmlns:a16="http://schemas.microsoft.com/office/drawing/2014/main" id="{53238D06-9837-124E-8CEE-4ECD02028944}"/>
              </a:ext>
            </a:extLst>
          </p:cNvPr>
          <p:cNvPicPr>
            <a:picLocks noChangeAspect="1"/>
          </p:cNvPicPr>
          <p:nvPr userDrawn="1"/>
        </p:nvPicPr>
        <p:blipFill>
          <a:blip r:embed="rId2" cstate="screen">
            <a:lum bright="-100000"/>
            <a:extLst>
              <a:ext uri="{28A0092B-C50C-407E-A947-70E740481C1C}">
                <a14:useLocalDpi xmlns:a14="http://schemas.microsoft.com/office/drawing/2010/main"/>
              </a:ext>
            </a:extLst>
          </a:blip>
          <a:stretch>
            <a:fillRect/>
          </a:stretch>
        </p:blipFill>
        <p:spPr>
          <a:xfrm>
            <a:off x="7650481" y="4682501"/>
            <a:ext cx="1027911" cy="102153"/>
          </a:xfrm>
          <a:prstGeom prst="rect">
            <a:avLst/>
          </a:prstGeom>
        </p:spPr>
      </p:pic>
    </p:spTree>
    <p:extLst>
      <p:ext uri="{BB962C8B-B14F-4D97-AF65-F5344CB8AC3E}">
        <p14:creationId xmlns:p14="http://schemas.microsoft.com/office/powerpoint/2010/main" val="216716740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orient="horz" pos="300" userDrawn="1">
          <p15:clr>
            <a:srgbClr val="FBAE40"/>
          </p15:clr>
        </p15:guide>
        <p15:guide id="4" pos="384" userDrawn="1">
          <p15:clr>
            <a:srgbClr val="FBAE40"/>
          </p15:clr>
        </p15:guide>
        <p15:guide id="5" orient="horz" pos="2508" userDrawn="1">
          <p15:clr>
            <a:srgbClr val="FBAE40"/>
          </p15:clr>
        </p15:guide>
        <p15:guide id="6" orient="horz" pos="1212"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roperties">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5D7D1C1-885B-E149-9296-A0C38468E778}"/>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0" y="0"/>
            <a:ext cx="9144000" cy="5143500"/>
          </a:xfrm>
          <a:prstGeom prst="rect">
            <a:avLst/>
          </a:prstGeom>
        </p:spPr>
      </p:pic>
      <p:pic>
        <p:nvPicPr>
          <p:cNvPr id="6" name="Picture 5">
            <a:extLst>
              <a:ext uri="{FF2B5EF4-FFF2-40B4-BE49-F238E27FC236}">
                <a16:creationId xmlns:a16="http://schemas.microsoft.com/office/drawing/2014/main" id="{D7C9F7CB-365A-3B49-843F-7C4297F04E71}"/>
              </a:ext>
            </a:extLst>
          </p:cNvPr>
          <p:cNvPicPr>
            <a:picLocks noChangeAspect="1"/>
          </p:cNvPicPr>
          <p:nvPr userDrawn="1"/>
        </p:nvPicPr>
        <p:blipFill>
          <a:blip r:embed="rId3"/>
          <a:stretch>
            <a:fillRect/>
          </a:stretch>
        </p:blipFill>
        <p:spPr>
          <a:xfrm>
            <a:off x="1877156" y="1934275"/>
            <a:ext cx="5026274" cy="499506"/>
          </a:xfrm>
          <a:prstGeom prst="rect">
            <a:avLst/>
          </a:prstGeom>
        </p:spPr>
      </p:pic>
      <p:cxnSp>
        <p:nvCxnSpPr>
          <p:cNvPr id="8" name="Straight Connector 7">
            <a:extLst>
              <a:ext uri="{FF2B5EF4-FFF2-40B4-BE49-F238E27FC236}">
                <a16:creationId xmlns:a16="http://schemas.microsoft.com/office/drawing/2014/main" id="{B6BC6E83-FB72-6F49-BBC3-E9AB3FDDE451}"/>
              </a:ext>
            </a:extLst>
          </p:cNvPr>
          <p:cNvCxnSpPr>
            <a:cxnSpLocks/>
          </p:cNvCxnSpPr>
          <p:nvPr/>
        </p:nvCxnSpPr>
        <p:spPr>
          <a:xfrm>
            <a:off x="2553840" y="2944316"/>
            <a:ext cx="0" cy="581890"/>
          </a:xfrm>
          <a:prstGeom prst="line">
            <a:avLst/>
          </a:prstGeom>
          <a:noFill/>
          <a:ln w="9525" cap="flat">
            <a:solidFill>
              <a:schemeClr val="tx1"/>
            </a:solidFill>
            <a:prstDash val="solid"/>
            <a:miter lim="400000"/>
          </a:ln>
          <a:effectLst/>
          <a:sp3d/>
        </p:spPr>
        <p:style>
          <a:lnRef idx="0">
            <a:scrgbClr r="0" g="0" b="0"/>
          </a:lnRef>
          <a:fillRef idx="0">
            <a:scrgbClr r="0" g="0" b="0"/>
          </a:fillRef>
          <a:effectRef idx="0">
            <a:scrgbClr r="0" g="0" b="0"/>
          </a:effectRef>
          <a:fontRef idx="none"/>
        </p:style>
      </p:cxnSp>
      <p:cxnSp>
        <p:nvCxnSpPr>
          <p:cNvPr id="9" name="Straight Connector 8">
            <a:extLst>
              <a:ext uri="{FF2B5EF4-FFF2-40B4-BE49-F238E27FC236}">
                <a16:creationId xmlns:a16="http://schemas.microsoft.com/office/drawing/2014/main" id="{DC75AD54-8CFF-1D46-A8DD-F401D99B4C55}"/>
              </a:ext>
            </a:extLst>
          </p:cNvPr>
          <p:cNvCxnSpPr>
            <a:cxnSpLocks/>
          </p:cNvCxnSpPr>
          <p:nvPr/>
        </p:nvCxnSpPr>
        <p:spPr>
          <a:xfrm>
            <a:off x="3540535" y="2944316"/>
            <a:ext cx="0" cy="581890"/>
          </a:xfrm>
          <a:prstGeom prst="line">
            <a:avLst/>
          </a:prstGeom>
          <a:noFill/>
          <a:ln w="9525" cap="flat">
            <a:solidFill>
              <a:schemeClr val="tx1"/>
            </a:solidFill>
            <a:prstDash val="solid"/>
            <a:miter lim="400000"/>
          </a:ln>
          <a:effectLst/>
          <a:sp3d/>
        </p:spPr>
        <p:style>
          <a:lnRef idx="0">
            <a:scrgbClr r="0" g="0" b="0"/>
          </a:lnRef>
          <a:fillRef idx="0">
            <a:scrgbClr r="0" g="0" b="0"/>
          </a:fillRef>
          <a:effectRef idx="0">
            <a:scrgbClr r="0" g="0" b="0"/>
          </a:effectRef>
          <a:fontRef idx="none"/>
        </p:style>
      </p:cxnSp>
      <p:cxnSp>
        <p:nvCxnSpPr>
          <p:cNvPr id="10" name="Straight Connector 9">
            <a:extLst>
              <a:ext uri="{FF2B5EF4-FFF2-40B4-BE49-F238E27FC236}">
                <a16:creationId xmlns:a16="http://schemas.microsoft.com/office/drawing/2014/main" id="{EBEE353D-4D44-3A41-B6D7-44AC2B7459A4}"/>
              </a:ext>
            </a:extLst>
          </p:cNvPr>
          <p:cNvCxnSpPr>
            <a:cxnSpLocks/>
          </p:cNvCxnSpPr>
          <p:nvPr/>
        </p:nvCxnSpPr>
        <p:spPr>
          <a:xfrm>
            <a:off x="4300369" y="2944316"/>
            <a:ext cx="0" cy="581890"/>
          </a:xfrm>
          <a:prstGeom prst="line">
            <a:avLst/>
          </a:prstGeom>
          <a:noFill/>
          <a:ln w="9525" cap="flat">
            <a:solidFill>
              <a:schemeClr val="tx1"/>
            </a:solidFill>
            <a:prstDash val="solid"/>
            <a:miter lim="400000"/>
          </a:ln>
          <a:effectLst/>
          <a:sp3d/>
        </p:spPr>
        <p:style>
          <a:lnRef idx="0">
            <a:scrgbClr r="0" g="0" b="0"/>
          </a:lnRef>
          <a:fillRef idx="0">
            <a:scrgbClr r="0" g="0" b="0"/>
          </a:fillRef>
          <a:effectRef idx="0">
            <a:scrgbClr r="0" g="0" b="0"/>
          </a:effectRef>
          <a:fontRef idx="none"/>
        </p:style>
      </p:cxnSp>
      <p:cxnSp>
        <p:nvCxnSpPr>
          <p:cNvPr id="11" name="Straight Connector 10">
            <a:extLst>
              <a:ext uri="{FF2B5EF4-FFF2-40B4-BE49-F238E27FC236}">
                <a16:creationId xmlns:a16="http://schemas.microsoft.com/office/drawing/2014/main" id="{570E2773-0101-544C-8915-8098CA189DCE}"/>
              </a:ext>
            </a:extLst>
          </p:cNvPr>
          <p:cNvCxnSpPr>
            <a:cxnSpLocks/>
          </p:cNvCxnSpPr>
          <p:nvPr/>
        </p:nvCxnSpPr>
        <p:spPr>
          <a:xfrm>
            <a:off x="5279956" y="2944316"/>
            <a:ext cx="0" cy="581890"/>
          </a:xfrm>
          <a:prstGeom prst="line">
            <a:avLst/>
          </a:prstGeom>
          <a:noFill/>
          <a:ln w="9525" cap="flat">
            <a:solidFill>
              <a:schemeClr val="tx1"/>
            </a:solidFill>
            <a:prstDash val="solid"/>
            <a:miter lim="400000"/>
          </a:ln>
          <a:effectLst/>
          <a:sp3d/>
        </p:spPr>
        <p:style>
          <a:lnRef idx="0">
            <a:scrgbClr r="0" g="0" b="0"/>
          </a:lnRef>
          <a:fillRef idx="0">
            <a:scrgbClr r="0" g="0" b="0"/>
          </a:fillRef>
          <a:effectRef idx="0">
            <a:scrgbClr r="0" g="0" b="0"/>
          </a:effectRef>
          <a:fontRef idx="none"/>
        </p:style>
      </p:cxnSp>
      <p:cxnSp>
        <p:nvCxnSpPr>
          <p:cNvPr id="12" name="Straight Connector 11">
            <a:extLst>
              <a:ext uri="{FF2B5EF4-FFF2-40B4-BE49-F238E27FC236}">
                <a16:creationId xmlns:a16="http://schemas.microsoft.com/office/drawing/2014/main" id="{FDEA3E0C-CDCA-0C44-B983-C06C5AA69B2D}"/>
              </a:ext>
            </a:extLst>
          </p:cNvPr>
          <p:cNvCxnSpPr>
            <a:cxnSpLocks/>
          </p:cNvCxnSpPr>
          <p:nvPr/>
        </p:nvCxnSpPr>
        <p:spPr>
          <a:xfrm>
            <a:off x="6858463" y="2944316"/>
            <a:ext cx="0" cy="581890"/>
          </a:xfrm>
          <a:prstGeom prst="line">
            <a:avLst/>
          </a:prstGeom>
          <a:noFill/>
          <a:ln w="9525" cap="flat">
            <a:solidFill>
              <a:schemeClr val="tx1"/>
            </a:solidFill>
            <a:prstDash val="solid"/>
            <a:miter lim="400000"/>
          </a:ln>
          <a:effectLst/>
          <a:sp3d/>
        </p:spPr>
        <p:style>
          <a:lnRef idx="0">
            <a:scrgbClr r="0" g="0" b="0"/>
          </a:lnRef>
          <a:fillRef idx="0">
            <a:scrgbClr r="0" g="0" b="0"/>
          </a:fillRef>
          <a:effectRef idx="0">
            <a:scrgbClr r="0" g="0" b="0"/>
          </a:effectRef>
          <a:fontRef idx="none"/>
        </p:style>
      </p:cxnSp>
      <p:pic>
        <p:nvPicPr>
          <p:cNvPr id="13" name="Picture 12">
            <a:extLst>
              <a:ext uri="{FF2B5EF4-FFF2-40B4-BE49-F238E27FC236}">
                <a16:creationId xmlns:a16="http://schemas.microsoft.com/office/drawing/2014/main" id="{E823BFD3-AC76-E44A-ABC9-7258A01FD82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70723" y="3155532"/>
            <a:ext cx="642366" cy="150876"/>
          </a:xfrm>
          <a:prstGeom prst="rect">
            <a:avLst/>
          </a:prstGeom>
        </p:spPr>
      </p:pic>
      <p:pic>
        <p:nvPicPr>
          <p:cNvPr id="15" name="Picture 14">
            <a:extLst>
              <a:ext uri="{FF2B5EF4-FFF2-40B4-BE49-F238E27FC236}">
                <a16:creationId xmlns:a16="http://schemas.microsoft.com/office/drawing/2014/main" id="{CF27DDF1-4493-0749-BE42-37FE500475C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716976" y="3148602"/>
            <a:ext cx="625856" cy="156464"/>
          </a:xfrm>
          <a:prstGeom prst="rect">
            <a:avLst/>
          </a:prstGeom>
        </p:spPr>
      </p:pic>
      <p:pic>
        <p:nvPicPr>
          <p:cNvPr id="16" name="Picture 15">
            <a:extLst>
              <a:ext uri="{FF2B5EF4-FFF2-40B4-BE49-F238E27FC236}">
                <a16:creationId xmlns:a16="http://schemas.microsoft.com/office/drawing/2014/main" id="{A91FBE1E-94AA-9445-A1EE-6FE93385A69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03671" y="3155533"/>
            <a:ext cx="428244" cy="158496"/>
          </a:xfrm>
          <a:prstGeom prst="rect">
            <a:avLst/>
          </a:prstGeom>
        </p:spPr>
      </p:pic>
      <p:pic>
        <p:nvPicPr>
          <p:cNvPr id="17" name="Picture 16">
            <a:extLst>
              <a:ext uri="{FF2B5EF4-FFF2-40B4-BE49-F238E27FC236}">
                <a16:creationId xmlns:a16="http://schemas.microsoft.com/office/drawing/2014/main" id="{E7FCF2D3-1F97-B748-9835-398A7D26B73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174674" y="3123137"/>
            <a:ext cx="1234186" cy="240284"/>
          </a:xfrm>
          <a:prstGeom prst="rect">
            <a:avLst/>
          </a:prstGeom>
        </p:spPr>
      </p:pic>
      <p:pic>
        <p:nvPicPr>
          <p:cNvPr id="19" name="Picture 18">
            <a:extLst>
              <a:ext uri="{FF2B5EF4-FFF2-40B4-BE49-F238E27FC236}">
                <a16:creationId xmlns:a16="http://schemas.microsoft.com/office/drawing/2014/main" id="{3AFD9AB4-8ECF-364D-B917-70219C00917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030456" y="3116712"/>
            <a:ext cx="912114" cy="263017"/>
          </a:xfrm>
          <a:prstGeom prst="rect">
            <a:avLst/>
          </a:prstGeom>
        </p:spPr>
      </p:pic>
      <p:pic>
        <p:nvPicPr>
          <p:cNvPr id="20" name="Picture 19">
            <a:extLst>
              <a:ext uri="{FF2B5EF4-FFF2-40B4-BE49-F238E27FC236}">
                <a16:creationId xmlns:a16="http://schemas.microsoft.com/office/drawing/2014/main" id="{9AFB7108-1EEB-CC4B-BCD6-18A1E4FD7869}"/>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446824" y="3060587"/>
            <a:ext cx="1239647" cy="327660"/>
          </a:xfrm>
          <a:prstGeom prst="rect">
            <a:avLst/>
          </a:prstGeom>
        </p:spPr>
      </p:pic>
    </p:spTree>
    <p:extLst>
      <p:ext uri="{BB962C8B-B14F-4D97-AF65-F5344CB8AC3E}">
        <p14:creationId xmlns:p14="http://schemas.microsoft.com/office/powerpoint/2010/main" val="54615257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orient="horz" pos="300" userDrawn="1">
          <p15:clr>
            <a:srgbClr val="FBAE40"/>
          </p15:clr>
        </p15:guide>
        <p15:guide id="4" pos="384" userDrawn="1">
          <p15:clr>
            <a:srgbClr val="FBAE40"/>
          </p15:clr>
        </p15:guide>
        <p15:guide id="5" orient="horz" pos="2508" userDrawn="1">
          <p15:clr>
            <a:srgbClr val="FBAE40"/>
          </p15:clr>
        </p15:guide>
        <p15:guide id="6" orient="horz" pos="1212"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ne image and Copy on Black">
    <p:bg>
      <p:bgRef idx="1001">
        <a:schemeClr val="bg1"/>
      </p:bgRef>
    </p:bg>
    <p:spTree>
      <p:nvGrpSpPr>
        <p:cNvPr id="1" name=""/>
        <p:cNvGrpSpPr/>
        <p:nvPr/>
      </p:nvGrpSpPr>
      <p:grpSpPr>
        <a:xfrm>
          <a:off x="0" y="0"/>
          <a:ext cx="0" cy="0"/>
          <a:chOff x="0" y="0"/>
          <a:chExt cx="0" cy="0"/>
        </a:xfrm>
      </p:grpSpPr>
      <p:sp>
        <p:nvSpPr>
          <p:cNvPr id="6" name="Picture Placeholder 27">
            <a:extLst>
              <a:ext uri="{FF2B5EF4-FFF2-40B4-BE49-F238E27FC236}">
                <a16:creationId xmlns:a16="http://schemas.microsoft.com/office/drawing/2014/main" id="{68D23313-A567-4A46-9D61-D0C34AFDE5A1}"/>
              </a:ext>
            </a:extLst>
          </p:cNvPr>
          <p:cNvSpPr>
            <a:spLocks noGrp="1"/>
          </p:cNvSpPr>
          <p:nvPr>
            <p:ph type="pic" sz="quarter" idx="18"/>
          </p:nvPr>
        </p:nvSpPr>
        <p:spPr>
          <a:xfrm>
            <a:off x="0" y="-1"/>
            <a:ext cx="6664138" cy="5060269"/>
          </a:xfrm>
          <a:solidFill>
            <a:schemeClr val="accent1"/>
          </a:solidFill>
        </p:spPr>
        <p:txBody>
          <a:bodyPr/>
          <a:lstStyle/>
          <a:p>
            <a:endParaRPr lang="en-US"/>
          </a:p>
        </p:txBody>
      </p:sp>
      <p:pic>
        <p:nvPicPr>
          <p:cNvPr id="14" name="Picture 13">
            <a:extLst>
              <a:ext uri="{FF2B5EF4-FFF2-40B4-BE49-F238E27FC236}">
                <a16:creationId xmlns:a16="http://schemas.microsoft.com/office/drawing/2014/main" id="{9EFA5FE2-9D7F-9B4D-8A0B-432CBA9A3A6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5060273"/>
            <a:ext cx="9144000" cy="88942"/>
          </a:xfrm>
          <a:prstGeom prst="rect">
            <a:avLst/>
          </a:prstGeom>
        </p:spPr>
      </p:pic>
      <p:cxnSp>
        <p:nvCxnSpPr>
          <p:cNvPr id="26" name="Straight Connector 25">
            <a:extLst>
              <a:ext uri="{FF2B5EF4-FFF2-40B4-BE49-F238E27FC236}">
                <a16:creationId xmlns:a16="http://schemas.microsoft.com/office/drawing/2014/main" id="{4804F70E-41EE-DC47-AB2F-0CDEDFEA1CAE}"/>
              </a:ext>
            </a:extLst>
          </p:cNvPr>
          <p:cNvCxnSpPr>
            <a:cxnSpLocks/>
          </p:cNvCxnSpPr>
          <p:nvPr userDrawn="1"/>
        </p:nvCxnSpPr>
        <p:spPr>
          <a:xfrm>
            <a:off x="7083654" y="2661867"/>
            <a:ext cx="703336" cy="0"/>
          </a:xfrm>
          <a:prstGeom prst="line">
            <a:avLst/>
          </a:prstGeom>
          <a:noFill/>
          <a:ln w="9525" cap="flat">
            <a:solidFill>
              <a:schemeClr val="tx1"/>
            </a:solidFill>
            <a:prstDash val="solid"/>
            <a:miter lim="400000"/>
          </a:ln>
          <a:effectLst/>
          <a:sp3d/>
        </p:spPr>
        <p:style>
          <a:lnRef idx="0">
            <a:scrgbClr r="0" g="0" b="0"/>
          </a:lnRef>
          <a:fillRef idx="0">
            <a:scrgbClr r="0" g="0" b="0"/>
          </a:fillRef>
          <a:effectRef idx="0">
            <a:scrgbClr r="0" g="0" b="0"/>
          </a:effectRef>
          <a:fontRef idx="none"/>
        </p:style>
      </p:cxnSp>
      <p:pic>
        <p:nvPicPr>
          <p:cNvPr id="27" name="Picture 26">
            <a:extLst>
              <a:ext uri="{FF2B5EF4-FFF2-40B4-BE49-F238E27FC236}">
                <a16:creationId xmlns:a16="http://schemas.microsoft.com/office/drawing/2014/main" id="{0EFAA1DB-CB34-7C47-8554-BE1F67FC22B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32321" y="4714902"/>
            <a:ext cx="1027911" cy="102153"/>
          </a:xfrm>
          <a:prstGeom prst="rect">
            <a:avLst/>
          </a:prstGeom>
        </p:spPr>
      </p:pic>
      <p:sp>
        <p:nvSpPr>
          <p:cNvPr id="28" name="Text Placeholder 22">
            <a:extLst>
              <a:ext uri="{FF2B5EF4-FFF2-40B4-BE49-F238E27FC236}">
                <a16:creationId xmlns:a16="http://schemas.microsoft.com/office/drawing/2014/main" id="{E2E98760-7E2B-7240-AE25-11C9589CD165}"/>
              </a:ext>
            </a:extLst>
          </p:cNvPr>
          <p:cNvSpPr>
            <a:spLocks noGrp="1"/>
          </p:cNvSpPr>
          <p:nvPr>
            <p:ph type="body" sz="quarter" idx="35" hasCustomPrompt="1"/>
          </p:nvPr>
        </p:nvSpPr>
        <p:spPr>
          <a:xfrm>
            <a:off x="7008890" y="2387230"/>
            <a:ext cx="1274772" cy="274637"/>
          </a:xfrm>
        </p:spPr>
        <p:txBody>
          <a:bodyPr>
            <a:noAutofit/>
          </a:bodyPr>
          <a:lstStyle>
            <a:lvl1pPr marL="0" marR="0" indent="0" algn="l" defTabSz="619125" rtl="0" eaLnBrk="1" fontAlgn="auto" latinLnBrk="0" hangingPunct="0">
              <a:lnSpc>
                <a:spcPct val="100000"/>
              </a:lnSpc>
              <a:spcBef>
                <a:spcPts val="0"/>
              </a:spcBef>
              <a:spcAft>
                <a:spcPts val="0"/>
              </a:spcAft>
              <a:buClrTx/>
              <a:buSzTx/>
              <a:buFontTx/>
              <a:buNone/>
              <a:tabLst/>
              <a:defRPr sz="1000" b="0" i="0" baseline="0">
                <a:solidFill>
                  <a:schemeClr val="accent6"/>
                </a:solidFill>
                <a:latin typeface="+mj-lt"/>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marL="0" marR="0" lvl="0" indent="0" algn="l" defTabSz="619125" rtl="0" eaLnBrk="1" fontAlgn="auto" latinLnBrk="0" hangingPunct="0">
              <a:lnSpc>
                <a:spcPct val="100000"/>
              </a:lnSpc>
              <a:spcBef>
                <a:spcPts val="0"/>
              </a:spcBef>
              <a:spcAft>
                <a:spcPts val="0"/>
              </a:spcAft>
              <a:buClrTx/>
              <a:buSzTx/>
              <a:buFontTx/>
              <a:buNone/>
              <a:tabLst/>
              <a:defRPr/>
            </a:pPr>
            <a:r>
              <a:rPr kumimoji="0" lang="en-US" sz="1000" b="0" i="0" u="none" strike="noStrike" kern="1200" cap="none" spc="150" normalizeH="0" baseline="0" noProof="0">
                <a:ln>
                  <a:noFill/>
                </a:ln>
                <a:solidFill>
                  <a:srgbClr val="FE31FE"/>
                </a:solidFill>
                <a:effectLst/>
                <a:uLnTx/>
                <a:uFillTx/>
                <a:latin typeface="+mj-lt"/>
                <a:ea typeface="Helvetica Neue"/>
                <a:cs typeface="Helvetica Neue"/>
                <a:sym typeface="Helvetica Neue"/>
              </a:rPr>
              <a:t>TITLE HERE</a:t>
            </a:r>
          </a:p>
        </p:txBody>
      </p:sp>
      <p:sp>
        <p:nvSpPr>
          <p:cNvPr id="29" name="Text Placeholder 16">
            <a:extLst>
              <a:ext uri="{FF2B5EF4-FFF2-40B4-BE49-F238E27FC236}">
                <a16:creationId xmlns:a16="http://schemas.microsoft.com/office/drawing/2014/main" id="{A5C7E593-1661-9F40-A7C1-5017D88BAA4F}"/>
              </a:ext>
            </a:extLst>
          </p:cNvPr>
          <p:cNvSpPr>
            <a:spLocks noGrp="1"/>
          </p:cNvSpPr>
          <p:nvPr>
            <p:ph type="body" sz="quarter" idx="36" hasCustomPrompt="1"/>
          </p:nvPr>
        </p:nvSpPr>
        <p:spPr>
          <a:xfrm>
            <a:off x="7015344" y="2786058"/>
            <a:ext cx="1796400" cy="519732"/>
          </a:xfrm>
        </p:spPr>
        <p:txBody>
          <a:bodyPr>
            <a:normAutofit/>
          </a:bodyPr>
          <a:lstStyle>
            <a:lvl1pPr marL="0" marR="0" indent="0" algn="l" defTabSz="457200" rtl="0" eaLnBrk="1" fontAlgn="auto" latinLnBrk="0" hangingPunct="1">
              <a:lnSpc>
                <a:spcPts val="1400"/>
              </a:lnSpc>
              <a:spcBef>
                <a:spcPts val="0"/>
              </a:spcBef>
              <a:spcAft>
                <a:spcPts val="600"/>
              </a:spcAft>
              <a:buClr>
                <a:schemeClr val="accent2"/>
              </a:buClr>
              <a:buSzTx/>
              <a:buFontTx/>
              <a:buNone/>
              <a:tabLst/>
              <a:defRPr lang="en-US" sz="900" b="0" spc="0">
                <a:solidFill>
                  <a:schemeClr val="tx1"/>
                </a:solidFill>
                <a:latin typeface="+mn-lt"/>
                <a:sym typeface="Helvetica Light"/>
              </a:defRPr>
            </a:lvl1pPr>
            <a:lvl2pPr>
              <a:lnSpc>
                <a:spcPct val="100000"/>
              </a:lnSpc>
              <a:defRPr sz="900"/>
            </a:lvl2pPr>
            <a:lvl3pPr>
              <a:lnSpc>
                <a:spcPct val="100000"/>
              </a:lnSpc>
              <a:defRPr sz="900"/>
            </a:lvl3pPr>
            <a:lvl4pPr>
              <a:lnSpc>
                <a:spcPct val="100000"/>
              </a:lnSpc>
              <a:defRPr sz="900"/>
            </a:lvl4pPr>
            <a:lvl5pPr>
              <a:lnSpc>
                <a:spcPct val="100000"/>
              </a:lnSpc>
              <a:defRPr sz="900"/>
            </a:lvl5pPr>
            <a:lvl7pPr marL="0" indent="0" defTabSz="457200" hangingPunct="1">
              <a:lnSpc>
                <a:spcPct val="100000"/>
              </a:lnSpc>
              <a:spcBef>
                <a:spcPts val="0"/>
              </a:spcBef>
              <a:spcAft>
                <a:spcPts val="600"/>
              </a:spcAft>
              <a:buClr>
                <a:schemeClr val="accent2"/>
              </a:buClr>
              <a:buFontTx/>
              <a:buNone/>
              <a:defRPr/>
            </a:lvl7pPr>
            <a:lvl8pPr marL="176212" indent="0" defTabSz="457200" hangingPunct="1">
              <a:lnSpc>
                <a:spcPct val="100000"/>
              </a:lnSpc>
              <a:spcBef>
                <a:spcPts val="0"/>
              </a:spcBef>
              <a:spcAft>
                <a:spcPts val="600"/>
              </a:spcAft>
              <a:buClr>
                <a:schemeClr val="accent2"/>
              </a:buClr>
              <a:buSzPct val="70000"/>
              <a:buFontTx/>
              <a:buNone/>
              <a:defRPr/>
            </a:lvl8pPr>
          </a:lstStyle>
          <a:p>
            <a:pPr hangingPunct="1">
              <a:lnSpc>
                <a:spcPts val="1400"/>
              </a:lnSpc>
              <a:defRPr/>
            </a:pPr>
            <a:r>
              <a:rPr lang="en-US" sz="900" b="0" spc="0">
                <a:solidFill>
                  <a:schemeClr val="tx1"/>
                </a:solidFill>
                <a:latin typeface="+mn-lt"/>
                <a:sym typeface="Helvetica Light"/>
              </a:rPr>
              <a:t>Ebit </a:t>
            </a:r>
            <a:r>
              <a:rPr lang="en-US" sz="900" b="0" spc="0" err="1">
                <a:solidFill>
                  <a:schemeClr val="tx1"/>
                </a:solidFill>
                <a:latin typeface="+mn-lt"/>
                <a:sym typeface="Helvetica Light"/>
              </a:rPr>
              <a:t>restia</a:t>
            </a:r>
            <a:r>
              <a:rPr lang="en-US" sz="900" b="0" spc="0">
                <a:solidFill>
                  <a:schemeClr val="tx1"/>
                </a:solidFill>
                <a:latin typeface="+mn-lt"/>
                <a:sym typeface="Helvetica Light"/>
              </a:rPr>
              <a:t> s quo </a:t>
            </a:r>
            <a:r>
              <a:rPr lang="en-US" sz="900" b="0" spc="0" err="1">
                <a:solidFill>
                  <a:schemeClr val="tx1"/>
                </a:solidFill>
                <a:latin typeface="+mn-lt"/>
                <a:sym typeface="Helvetica Light"/>
              </a:rPr>
              <a:t>mo</a:t>
            </a:r>
            <a:r>
              <a:rPr lang="en-US" sz="900" b="0" spc="0">
                <a:solidFill>
                  <a:schemeClr val="tx1"/>
                </a:solidFill>
                <a:latin typeface="+mn-lt"/>
                <a:sym typeface="Helvetica Light"/>
              </a:rPr>
              <a:t> </a:t>
            </a:r>
            <a:r>
              <a:rPr lang="en-US" sz="900" b="0" spc="0" err="1">
                <a:solidFill>
                  <a:schemeClr val="tx1"/>
                </a:solidFill>
                <a:latin typeface="+mn-lt"/>
                <a:sym typeface="Helvetica Light"/>
              </a:rPr>
              <a:t>eatiund</a:t>
            </a:r>
            <a:r>
              <a:rPr lang="en-US" sz="900" b="0" spc="0">
                <a:solidFill>
                  <a:schemeClr val="tx1"/>
                </a:solidFill>
                <a:latin typeface="+mn-lt"/>
                <a:sym typeface="Helvetica Light"/>
              </a:rPr>
              <a:t> </a:t>
            </a:r>
            <a:r>
              <a:rPr lang="en-US" sz="900" b="0" spc="0" err="1">
                <a:solidFill>
                  <a:schemeClr val="tx1"/>
                </a:solidFill>
                <a:latin typeface="+mn-lt"/>
                <a:sym typeface="Helvetica Light"/>
              </a:rPr>
              <a:t>isq</a:t>
            </a:r>
            <a:r>
              <a:rPr lang="en-US" sz="900" b="0" spc="0">
                <a:solidFill>
                  <a:schemeClr val="tx1"/>
                </a:solidFill>
                <a:latin typeface="+mn-lt"/>
                <a:sym typeface="Helvetica Light"/>
              </a:rPr>
              <a:t> </a:t>
            </a:r>
            <a:r>
              <a:rPr lang="en-US" sz="900" b="0" spc="0" err="1">
                <a:solidFill>
                  <a:schemeClr val="tx1"/>
                </a:solidFill>
                <a:latin typeface="+mn-lt"/>
                <a:sym typeface="Helvetica Light"/>
              </a:rPr>
              <a:t>uide</a:t>
            </a:r>
            <a:r>
              <a:rPr lang="en-US" sz="900" b="0" spc="0">
                <a:solidFill>
                  <a:schemeClr val="tx1"/>
                </a:solidFill>
                <a:latin typeface="+mn-lt"/>
                <a:sym typeface="Helvetica Light"/>
              </a:rPr>
              <a:t> </a:t>
            </a:r>
            <a:r>
              <a:rPr lang="en-US" sz="900" b="0" spc="0" err="1">
                <a:solidFill>
                  <a:schemeClr val="tx1"/>
                </a:solidFill>
                <a:latin typeface="+mn-lt"/>
                <a:sym typeface="Helvetica Light"/>
              </a:rPr>
              <a:t>sint</a:t>
            </a:r>
            <a:r>
              <a:rPr lang="en-US" sz="900" b="0" spc="0">
                <a:solidFill>
                  <a:schemeClr val="tx1"/>
                </a:solidFill>
                <a:latin typeface="+mn-lt"/>
                <a:sym typeface="Helvetica Light"/>
              </a:rPr>
              <a:t> </a:t>
            </a:r>
            <a:r>
              <a:rPr lang="en-US" sz="900" b="0" spc="0" err="1">
                <a:solidFill>
                  <a:schemeClr val="tx1"/>
                </a:solidFill>
                <a:latin typeface="+mn-lt"/>
                <a:sym typeface="Helvetica Light"/>
              </a:rPr>
              <a:t>ulpa</a:t>
            </a:r>
            <a:r>
              <a:rPr lang="en-US" sz="900" b="0" spc="0">
                <a:solidFill>
                  <a:schemeClr val="tx1"/>
                </a:solidFill>
                <a:latin typeface="+mn-lt"/>
                <a:sym typeface="Helvetica Light"/>
              </a:rPr>
              <a:t> </a:t>
            </a:r>
            <a:r>
              <a:rPr lang="en-US" sz="900" b="0" spc="0" err="1">
                <a:solidFill>
                  <a:schemeClr val="tx1"/>
                </a:solidFill>
                <a:latin typeface="+mn-lt"/>
                <a:sym typeface="Helvetica Light"/>
              </a:rPr>
              <a:t>nam</a:t>
            </a:r>
            <a:r>
              <a:rPr lang="en-US" sz="900" b="0" spc="0">
                <a:solidFill>
                  <a:schemeClr val="tx1"/>
                </a:solidFill>
                <a:latin typeface="+mn-lt"/>
                <a:sym typeface="Helvetica Light"/>
              </a:rPr>
              <a:t> </a:t>
            </a:r>
            <a:r>
              <a:rPr lang="en-US" sz="900" b="0" spc="0" err="1">
                <a:solidFill>
                  <a:schemeClr val="tx1"/>
                </a:solidFill>
                <a:latin typeface="+mn-lt"/>
                <a:sym typeface="Helvetica Light"/>
              </a:rPr>
              <a:t>fugiam</a:t>
            </a:r>
            <a:r>
              <a:rPr lang="en-US" sz="900" b="0" spc="0">
                <a:solidFill>
                  <a:schemeClr val="tx1"/>
                </a:solidFill>
                <a:latin typeface="+mn-lt"/>
                <a:sym typeface="Helvetica Light"/>
              </a:rPr>
              <a:t> debit</a:t>
            </a:r>
          </a:p>
        </p:txBody>
      </p:sp>
      <p:cxnSp>
        <p:nvCxnSpPr>
          <p:cNvPr id="34" name="Straight Connector 33">
            <a:extLst>
              <a:ext uri="{FF2B5EF4-FFF2-40B4-BE49-F238E27FC236}">
                <a16:creationId xmlns:a16="http://schemas.microsoft.com/office/drawing/2014/main" id="{3D51D313-F6D2-E14E-ABBC-A8F96D131636}"/>
              </a:ext>
            </a:extLst>
          </p:cNvPr>
          <p:cNvCxnSpPr>
            <a:cxnSpLocks/>
          </p:cNvCxnSpPr>
          <p:nvPr userDrawn="1"/>
        </p:nvCxnSpPr>
        <p:spPr>
          <a:xfrm>
            <a:off x="7083654" y="2661867"/>
            <a:ext cx="1078006" cy="0"/>
          </a:xfrm>
          <a:prstGeom prst="line">
            <a:avLst/>
          </a:prstGeom>
          <a:noFill/>
          <a:ln w="9525" cap="flat">
            <a:solidFill>
              <a:schemeClr val="tx1"/>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82785662"/>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Board 1">
    <p:bg>
      <p:bgRef idx="1001">
        <a:schemeClr val="bg1"/>
      </p:bgRef>
    </p:bg>
    <p:spTree>
      <p:nvGrpSpPr>
        <p:cNvPr id="1" name=""/>
        <p:cNvGrpSpPr/>
        <p:nvPr/>
      </p:nvGrpSpPr>
      <p:grpSpPr>
        <a:xfrm>
          <a:off x="0" y="0"/>
          <a:ext cx="0" cy="0"/>
          <a:chOff x="0" y="0"/>
          <a:chExt cx="0" cy="0"/>
        </a:xfrm>
      </p:grpSpPr>
      <p:sp>
        <p:nvSpPr>
          <p:cNvPr id="20" name="Picture Placeholder 27">
            <a:extLst>
              <a:ext uri="{FF2B5EF4-FFF2-40B4-BE49-F238E27FC236}">
                <a16:creationId xmlns:a16="http://schemas.microsoft.com/office/drawing/2014/main" id="{BD95D965-27CA-A844-A079-58DDE5C23EE1}"/>
              </a:ext>
            </a:extLst>
          </p:cNvPr>
          <p:cNvSpPr>
            <a:spLocks noGrp="1"/>
          </p:cNvSpPr>
          <p:nvPr>
            <p:ph type="pic" sz="quarter" idx="18"/>
          </p:nvPr>
        </p:nvSpPr>
        <p:spPr>
          <a:xfrm>
            <a:off x="0" y="-1"/>
            <a:ext cx="9144000" cy="5143501"/>
          </a:xfrm>
          <a:solidFill>
            <a:schemeClr val="accent1"/>
          </a:solidFill>
        </p:spPr>
        <p:txBody>
          <a:bodyPr/>
          <a:lstStyle/>
          <a:p>
            <a:endParaRPr lang="en-US"/>
          </a:p>
        </p:txBody>
      </p:sp>
      <p:sp>
        <p:nvSpPr>
          <p:cNvPr id="25" name="Text Placeholder 2">
            <a:extLst>
              <a:ext uri="{FF2B5EF4-FFF2-40B4-BE49-F238E27FC236}">
                <a16:creationId xmlns:a16="http://schemas.microsoft.com/office/drawing/2014/main" id="{2C2F9DD4-123C-454F-A640-FB78976B5774}"/>
              </a:ext>
            </a:extLst>
          </p:cNvPr>
          <p:cNvSpPr>
            <a:spLocks noGrp="1"/>
          </p:cNvSpPr>
          <p:nvPr>
            <p:ph type="body" sz="quarter" idx="34" hasCustomPrompt="1"/>
          </p:nvPr>
        </p:nvSpPr>
        <p:spPr>
          <a:xfrm>
            <a:off x="512845" y="1071109"/>
            <a:ext cx="3648137" cy="867682"/>
          </a:xfrm>
        </p:spPr>
        <p:txBody>
          <a:bodyPr>
            <a:noAutofit/>
          </a:bodyPr>
          <a:lstStyle>
            <a:lvl1pPr marL="0" marR="0" indent="0" algn="l" defTabSz="825500" rtl="0" eaLnBrk="1" fontAlgn="auto" latinLnBrk="0" hangingPunct="1">
              <a:lnSpc>
                <a:spcPts val="3500"/>
              </a:lnSpc>
              <a:spcBef>
                <a:spcPts val="0"/>
              </a:spcBef>
              <a:spcAft>
                <a:spcPts val="0"/>
              </a:spcAft>
              <a:buClrTx/>
              <a:buSzTx/>
              <a:buFontTx/>
              <a:buNone/>
              <a:tabLst/>
              <a:defRPr sz="3500" b="0" i="0">
                <a:solidFill>
                  <a:schemeClr val="tx1"/>
                </a:solidFill>
                <a:latin typeface="Franklin Gothic Book" panose="020B0503020102020204" pitchFamily="34" charset="0"/>
              </a:defRPr>
            </a:lvl1pPr>
            <a:lvl2pPr marL="457200" indent="0">
              <a:buFontTx/>
              <a:buNone/>
              <a:defRPr sz="800"/>
            </a:lvl2pPr>
            <a:lvl3pPr marL="914400" indent="0">
              <a:buFontTx/>
              <a:buNone/>
              <a:defRPr sz="800"/>
            </a:lvl3pPr>
            <a:lvl4pPr marL="1371600" indent="0">
              <a:buFontTx/>
              <a:buNone/>
              <a:defRPr sz="800"/>
            </a:lvl4pPr>
            <a:lvl5pPr marL="1828800" indent="0">
              <a:buFontTx/>
              <a:buNone/>
              <a:defRPr sz="800"/>
            </a:lvl5pPr>
          </a:lstStyle>
          <a:p>
            <a:pPr algn="l" defTabSz="825500">
              <a:lnSpc>
                <a:spcPts val="3500"/>
              </a:lnSpc>
            </a:pPr>
            <a:r>
              <a:rPr lang="en-US" sz="3200">
                <a:ln w="12700" cap="flat" cmpd="sng">
                  <a:noFill/>
                  <a:round/>
                </a:ln>
                <a:solidFill>
                  <a:schemeClr val="tx1"/>
                </a:solidFill>
                <a:latin typeface="Franklin Gothic Book" panose="020B0503020102020204" pitchFamily="34" charset="0"/>
              </a:rPr>
              <a:t>DIVIDER BOARD TITLE GOES HERE</a:t>
            </a:r>
          </a:p>
        </p:txBody>
      </p:sp>
      <p:sp>
        <p:nvSpPr>
          <p:cNvPr id="56" name="Picture Placeholder 55">
            <a:extLst>
              <a:ext uri="{FF2B5EF4-FFF2-40B4-BE49-F238E27FC236}">
                <a16:creationId xmlns:a16="http://schemas.microsoft.com/office/drawing/2014/main" id="{1238B405-0854-D341-A3E1-421D7E7133F1}"/>
              </a:ext>
            </a:extLst>
          </p:cNvPr>
          <p:cNvSpPr>
            <a:spLocks noGrp="1"/>
          </p:cNvSpPr>
          <p:nvPr>
            <p:ph type="pic" sz="quarter" idx="37" hasCustomPrompt="1"/>
          </p:nvPr>
        </p:nvSpPr>
        <p:spPr>
          <a:xfrm>
            <a:off x="609600" y="2472690"/>
            <a:ext cx="1074091" cy="45719"/>
          </a:xfrm>
          <a:blipFill>
            <a:blip r:embed="rId2"/>
            <a:stretch>
              <a:fillRect/>
            </a:stretch>
          </a:blipFill>
        </p:spPr>
        <p:txBody>
          <a:bodyPr/>
          <a:lstStyle>
            <a:lvl1pPr marL="0" indent="0">
              <a:buNone/>
              <a:defRPr/>
            </a:lvl1pPr>
          </a:lstStyle>
          <a:p>
            <a:r>
              <a:rPr lang="en-US"/>
              <a:t> </a:t>
            </a:r>
          </a:p>
        </p:txBody>
      </p:sp>
      <p:sp>
        <p:nvSpPr>
          <p:cNvPr id="58" name="Picture Placeholder 57">
            <a:extLst>
              <a:ext uri="{FF2B5EF4-FFF2-40B4-BE49-F238E27FC236}">
                <a16:creationId xmlns:a16="http://schemas.microsoft.com/office/drawing/2014/main" id="{4F436C44-A1E3-B847-8A33-D3F967FAECB9}"/>
              </a:ext>
            </a:extLst>
          </p:cNvPr>
          <p:cNvSpPr>
            <a:spLocks noGrp="1"/>
          </p:cNvSpPr>
          <p:nvPr>
            <p:ph type="pic" sz="quarter" idx="38" hasCustomPrompt="1"/>
          </p:nvPr>
        </p:nvSpPr>
        <p:spPr>
          <a:xfrm>
            <a:off x="609600" y="4410075"/>
            <a:ext cx="989013" cy="371475"/>
          </a:xfrm>
          <a:blipFill>
            <a:blip r:embed="rId3"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r>
              <a:rPr lang="en-US"/>
              <a:t> </a:t>
            </a:r>
          </a:p>
        </p:txBody>
      </p:sp>
    </p:spTree>
    <p:extLst>
      <p:ext uri="{BB962C8B-B14F-4D97-AF65-F5344CB8AC3E}">
        <p14:creationId xmlns:p14="http://schemas.microsoft.com/office/powerpoint/2010/main" val="309879771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948" userDrawn="1">
          <p15:clr>
            <a:srgbClr val="FBAE40"/>
          </p15:clr>
        </p15:guide>
        <p15:guide id="2" pos="2880" userDrawn="1">
          <p15:clr>
            <a:srgbClr val="FBAE40"/>
          </p15:clr>
        </p15:guide>
        <p15:guide id="3" orient="horz" pos="300" userDrawn="1">
          <p15:clr>
            <a:srgbClr val="FBAE40"/>
          </p15:clr>
        </p15:guide>
        <p15:guide id="4" pos="384" userDrawn="1">
          <p15:clr>
            <a:srgbClr val="FBAE40"/>
          </p15:clr>
        </p15:guide>
        <p15:guide id="5" orient="horz" pos="3012" userDrawn="1">
          <p15:clr>
            <a:srgbClr val="FBAE40"/>
          </p15:clr>
        </p15:guide>
        <p15:guide id="6" orient="horz" pos="1572" userDrawn="1">
          <p15:clr>
            <a:srgbClr val="FBAE40"/>
          </p15:clr>
        </p15:guide>
        <p15:guide id="7" orient="horz" pos="2100" userDrawn="1">
          <p15:clr>
            <a:srgbClr val="FBAE40"/>
          </p15:clr>
        </p15:guide>
        <p15:guide id="8" pos="5424"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ne image and Copy on White">
    <p:bg>
      <p:bgRef idx="1001">
        <a:schemeClr val="bg1"/>
      </p:bgRef>
    </p:bg>
    <p:spTree>
      <p:nvGrpSpPr>
        <p:cNvPr id="1" name=""/>
        <p:cNvGrpSpPr/>
        <p:nvPr/>
      </p:nvGrpSpPr>
      <p:grpSpPr>
        <a:xfrm>
          <a:off x="0" y="0"/>
          <a:ext cx="0" cy="0"/>
          <a:chOff x="0" y="0"/>
          <a:chExt cx="0" cy="0"/>
        </a:xfrm>
      </p:grpSpPr>
      <p:sp>
        <p:nvSpPr>
          <p:cNvPr id="6" name="Picture Placeholder 27">
            <a:extLst>
              <a:ext uri="{FF2B5EF4-FFF2-40B4-BE49-F238E27FC236}">
                <a16:creationId xmlns:a16="http://schemas.microsoft.com/office/drawing/2014/main" id="{68D23313-A567-4A46-9D61-D0C34AFDE5A1}"/>
              </a:ext>
            </a:extLst>
          </p:cNvPr>
          <p:cNvSpPr>
            <a:spLocks noGrp="1"/>
          </p:cNvSpPr>
          <p:nvPr>
            <p:ph type="pic" sz="quarter" idx="18"/>
          </p:nvPr>
        </p:nvSpPr>
        <p:spPr>
          <a:xfrm>
            <a:off x="0" y="-1"/>
            <a:ext cx="6664138" cy="5060269"/>
          </a:xfrm>
          <a:solidFill>
            <a:schemeClr val="accent1"/>
          </a:solidFill>
        </p:spPr>
        <p:txBody>
          <a:bodyPr/>
          <a:lstStyle/>
          <a:p>
            <a:endParaRPr lang="en-US"/>
          </a:p>
        </p:txBody>
      </p:sp>
      <p:pic>
        <p:nvPicPr>
          <p:cNvPr id="14" name="Picture 13">
            <a:extLst>
              <a:ext uri="{FF2B5EF4-FFF2-40B4-BE49-F238E27FC236}">
                <a16:creationId xmlns:a16="http://schemas.microsoft.com/office/drawing/2014/main" id="{9EFA5FE2-9D7F-9B4D-8A0B-432CBA9A3A6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5060273"/>
            <a:ext cx="9144000" cy="88942"/>
          </a:xfrm>
          <a:prstGeom prst="rect">
            <a:avLst/>
          </a:prstGeom>
        </p:spPr>
      </p:pic>
      <p:cxnSp>
        <p:nvCxnSpPr>
          <p:cNvPr id="26" name="Straight Connector 25">
            <a:extLst>
              <a:ext uri="{FF2B5EF4-FFF2-40B4-BE49-F238E27FC236}">
                <a16:creationId xmlns:a16="http://schemas.microsoft.com/office/drawing/2014/main" id="{4804F70E-41EE-DC47-AB2F-0CDEDFEA1CAE}"/>
              </a:ext>
            </a:extLst>
          </p:cNvPr>
          <p:cNvCxnSpPr>
            <a:cxnSpLocks/>
          </p:cNvCxnSpPr>
          <p:nvPr userDrawn="1"/>
        </p:nvCxnSpPr>
        <p:spPr>
          <a:xfrm>
            <a:off x="7083654" y="2661867"/>
            <a:ext cx="703336" cy="0"/>
          </a:xfrm>
          <a:prstGeom prst="line">
            <a:avLst/>
          </a:prstGeom>
          <a:noFill/>
          <a:ln w="9525" cap="flat">
            <a:solidFill>
              <a:schemeClr val="tx1"/>
            </a:solidFill>
            <a:prstDash val="solid"/>
            <a:miter lim="400000"/>
          </a:ln>
          <a:effectLst/>
          <a:sp3d/>
        </p:spPr>
        <p:style>
          <a:lnRef idx="0">
            <a:scrgbClr r="0" g="0" b="0"/>
          </a:lnRef>
          <a:fillRef idx="0">
            <a:scrgbClr r="0" g="0" b="0"/>
          </a:fillRef>
          <a:effectRef idx="0">
            <a:scrgbClr r="0" g="0" b="0"/>
          </a:effectRef>
          <a:fontRef idx="none"/>
        </p:style>
      </p:cxnSp>
      <p:sp>
        <p:nvSpPr>
          <p:cNvPr id="28" name="Text Placeholder 22">
            <a:extLst>
              <a:ext uri="{FF2B5EF4-FFF2-40B4-BE49-F238E27FC236}">
                <a16:creationId xmlns:a16="http://schemas.microsoft.com/office/drawing/2014/main" id="{E2E98760-7E2B-7240-AE25-11C9589CD165}"/>
              </a:ext>
            </a:extLst>
          </p:cNvPr>
          <p:cNvSpPr>
            <a:spLocks noGrp="1"/>
          </p:cNvSpPr>
          <p:nvPr>
            <p:ph type="body" sz="quarter" idx="35" hasCustomPrompt="1"/>
          </p:nvPr>
        </p:nvSpPr>
        <p:spPr>
          <a:xfrm>
            <a:off x="7008890" y="2387230"/>
            <a:ext cx="1274772" cy="274637"/>
          </a:xfrm>
        </p:spPr>
        <p:txBody>
          <a:bodyPr>
            <a:noAutofit/>
          </a:bodyPr>
          <a:lstStyle>
            <a:lvl1pPr marL="0" marR="0" indent="0" algn="l" defTabSz="619125" rtl="0" eaLnBrk="1" fontAlgn="auto" latinLnBrk="0" hangingPunct="0">
              <a:lnSpc>
                <a:spcPct val="100000"/>
              </a:lnSpc>
              <a:spcBef>
                <a:spcPts val="0"/>
              </a:spcBef>
              <a:spcAft>
                <a:spcPts val="0"/>
              </a:spcAft>
              <a:buClrTx/>
              <a:buSzTx/>
              <a:buFontTx/>
              <a:buNone/>
              <a:tabLst/>
              <a:defRPr sz="1000" b="0" i="0" baseline="0">
                <a:solidFill>
                  <a:schemeClr val="accent6"/>
                </a:solidFill>
                <a:latin typeface="+mj-lt"/>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marL="0" marR="0" lvl="0" indent="0" algn="l" defTabSz="619125" rtl="0" eaLnBrk="1" fontAlgn="auto" latinLnBrk="0" hangingPunct="0">
              <a:lnSpc>
                <a:spcPct val="100000"/>
              </a:lnSpc>
              <a:spcBef>
                <a:spcPts val="0"/>
              </a:spcBef>
              <a:spcAft>
                <a:spcPts val="0"/>
              </a:spcAft>
              <a:buClrTx/>
              <a:buSzTx/>
              <a:buFontTx/>
              <a:buNone/>
              <a:tabLst/>
              <a:defRPr/>
            </a:pPr>
            <a:r>
              <a:rPr kumimoji="0" lang="en-US" sz="1000" b="0" i="0" u="none" strike="noStrike" kern="1200" cap="none" spc="150" normalizeH="0" baseline="0" noProof="0">
                <a:ln>
                  <a:noFill/>
                </a:ln>
                <a:solidFill>
                  <a:srgbClr val="FE31FE"/>
                </a:solidFill>
                <a:effectLst/>
                <a:uLnTx/>
                <a:uFillTx/>
                <a:latin typeface="+mj-lt"/>
                <a:ea typeface="Helvetica Neue"/>
                <a:cs typeface="Helvetica Neue"/>
                <a:sym typeface="Helvetica Neue"/>
              </a:rPr>
              <a:t>TITLE HERE</a:t>
            </a:r>
          </a:p>
        </p:txBody>
      </p:sp>
      <p:sp>
        <p:nvSpPr>
          <p:cNvPr id="29" name="Text Placeholder 16">
            <a:extLst>
              <a:ext uri="{FF2B5EF4-FFF2-40B4-BE49-F238E27FC236}">
                <a16:creationId xmlns:a16="http://schemas.microsoft.com/office/drawing/2014/main" id="{A5C7E593-1661-9F40-A7C1-5017D88BAA4F}"/>
              </a:ext>
            </a:extLst>
          </p:cNvPr>
          <p:cNvSpPr>
            <a:spLocks noGrp="1"/>
          </p:cNvSpPr>
          <p:nvPr>
            <p:ph type="body" sz="quarter" idx="36" hasCustomPrompt="1"/>
          </p:nvPr>
        </p:nvSpPr>
        <p:spPr>
          <a:xfrm>
            <a:off x="7015344" y="2786058"/>
            <a:ext cx="1796400" cy="519732"/>
          </a:xfrm>
        </p:spPr>
        <p:txBody>
          <a:bodyPr>
            <a:normAutofit/>
          </a:bodyPr>
          <a:lstStyle>
            <a:lvl1pPr marL="0" marR="0" indent="0" algn="l" defTabSz="457200" rtl="0" eaLnBrk="1" fontAlgn="auto" latinLnBrk="0" hangingPunct="1">
              <a:lnSpc>
                <a:spcPts val="1400"/>
              </a:lnSpc>
              <a:spcBef>
                <a:spcPts val="0"/>
              </a:spcBef>
              <a:spcAft>
                <a:spcPts val="600"/>
              </a:spcAft>
              <a:buClr>
                <a:schemeClr val="accent2"/>
              </a:buClr>
              <a:buSzTx/>
              <a:buFontTx/>
              <a:buNone/>
              <a:tabLst/>
              <a:defRPr lang="en-US" sz="900" b="0" spc="0">
                <a:solidFill>
                  <a:schemeClr val="tx1"/>
                </a:solidFill>
                <a:latin typeface="+mn-lt"/>
                <a:sym typeface="Helvetica Light"/>
              </a:defRPr>
            </a:lvl1pPr>
            <a:lvl2pPr>
              <a:lnSpc>
                <a:spcPct val="100000"/>
              </a:lnSpc>
              <a:defRPr sz="900"/>
            </a:lvl2pPr>
            <a:lvl3pPr>
              <a:lnSpc>
                <a:spcPct val="100000"/>
              </a:lnSpc>
              <a:defRPr sz="900"/>
            </a:lvl3pPr>
            <a:lvl4pPr>
              <a:lnSpc>
                <a:spcPct val="100000"/>
              </a:lnSpc>
              <a:defRPr sz="900"/>
            </a:lvl4pPr>
            <a:lvl5pPr>
              <a:lnSpc>
                <a:spcPct val="100000"/>
              </a:lnSpc>
              <a:defRPr sz="900"/>
            </a:lvl5pPr>
            <a:lvl7pPr marL="0" indent="0" defTabSz="457200" hangingPunct="1">
              <a:lnSpc>
                <a:spcPct val="100000"/>
              </a:lnSpc>
              <a:spcBef>
                <a:spcPts val="0"/>
              </a:spcBef>
              <a:spcAft>
                <a:spcPts val="600"/>
              </a:spcAft>
              <a:buClr>
                <a:schemeClr val="accent2"/>
              </a:buClr>
              <a:buFontTx/>
              <a:buNone/>
              <a:defRPr/>
            </a:lvl7pPr>
            <a:lvl8pPr marL="176212" indent="0" defTabSz="457200" hangingPunct="1">
              <a:lnSpc>
                <a:spcPct val="100000"/>
              </a:lnSpc>
              <a:spcBef>
                <a:spcPts val="0"/>
              </a:spcBef>
              <a:spcAft>
                <a:spcPts val="600"/>
              </a:spcAft>
              <a:buClr>
                <a:schemeClr val="accent2"/>
              </a:buClr>
              <a:buSzPct val="70000"/>
              <a:buFontTx/>
              <a:buNone/>
              <a:defRPr/>
            </a:lvl8pPr>
          </a:lstStyle>
          <a:p>
            <a:pPr hangingPunct="1">
              <a:lnSpc>
                <a:spcPts val="1400"/>
              </a:lnSpc>
              <a:defRPr/>
            </a:pPr>
            <a:r>
              <a:rPr lang="en-US" sz="900" b="0" spc="0">
                <a:solidFill>
                  <a:schemeClr val="tx1"/>
                </a:solidFill>
                <a:latin typeface="+mn-lt"/>
                <a:sym typeface="Helvetica Light"/>
              </a:rPr>
              <a:t>Ebit </a:t>
            </a:r>
            <a:r>
              <a:rPr lang="en-US" sz="900" b="0" spc="0" err="1">
                <a:solidFill>
                  <a:schemeClr val="tx1"/>
                </a:solidFill>
                <a:latin typeface="+mn-lt"/>
                <a:sym typeface="Helvetica Light"/>
              </a:rPr>
              <a:t>restia</a:t>
            </a:r>
            <a:r>
              <a:rPr lang="en-US" sz="900" b="0" spc="0">
                <a:solidFill>
                  <a:schemeClr val="tx1"/>
                </a:solidFill>
                <a:latin typeface="+mn-lt"/>
                <a:sym typeface="Helvetica Light"/>
              </a:rPr>
              <a:t> s quo </a:t>
            </a:r>
            <a:r>
              <a:rPr lang="en-US" sz="900" b="0" spc="0" err="1">
                <a:solidFill>
                  <a:schemeClr val="tx1"/>
                </a:solidFill>
                <a:latin typeface="+mn-lt"/>
                <a:sym typeface="Helvetica Light"/>
              </a:rPr>
              <a:t>mo</a:t>
            </a:r>
            <a:r>
              <a:rPr lang="en-US" sz="900" b="0" spc="0">
                <a:solidFill>
                  <a:schemeClr val="tx1"/>
                </a:solidFill>
                <a:latin typeface="+mn-lt"/>
                <a:sym typeface="Helvetica Light"/>
              </a:rPr>
              <a:t> </a:t>
            </a:r>
            <a:r>
              <a:rPr lang="en-US" sz="900" b="0" spc="0" err="1">
                <a:solidFill>
                  <a:schemeClr val="tx1"/>
                </a:solidFill>
                <a:latin typeface="+mn-lt"/>
                <a:sym typeface="Helvetica Light"/>
              </a:rPr>
              <a:t>eatiund</a:t>
            </a:r>
            <a:r>
              <a:rPr lang="en-US" sz="900" b="0" spc="0">
                <a:solidFill>
                  <a:schemeClr val="tx1"/>
                </a:solidFill>
                <a:latin typeface="+mn-lt"/>
                <a:sym typeface="Helvetica Light"/>
              </a:rPr>
              <a:t> </a:t>
            </a:r>
            <a:r>
              <a:rPr lang="en-US" sz="900" b="0" spc="0" err="1">
                <a:solidFill>
                  <a:schemeClr val="tx1"/>
                </a:solidFill>
                <a:latin typeface="+mn-lt"/>
                <a:sym typeface="Helvetica Light"/>
              </a:rPr>
              <a:t>isq</a:t>
            </a:r>
            <a:r>
              <a:rPr lang="en-US" sz="900" b="0" spc="0">
                <a:solidFill>
                  <a:schemeClr val="tx1"/>
                </a:solidFill>
                <a:latin typeface="+mn-lt"/>
                <a:sym typeface="Helvetica Light"/>
              </a:rPr>
              <a:t> </a:t>
            </a:r>
            <a:r>
              <a:rPr lang="en-US" sz="900" b="0" spc="0" err="1">
                <a:solidFill>
                  <a:schemeClr val="tx1"/>
                </a:solidFill>
                <a:latin typeface="+mn-lt"/>
                <a:sym typeface="Helvetica Light"/>
              </a:rPr>
              <a:t>uide</a:t>
            </a:r>
            <a:r>
              <a:rPr lang="en-US" sz="900" b="0" spc="0">
                <a:solidFill>
                  <a:schemeClr val="tx1"/>
                </a:solidFill>
                <a:latin typeface="+mn-lt"/>
                <a:sym typeface="Helvetica Light"/>
              </a:rPr>
              <a:t> </a:t>
            </a:r>
            <a:r>
              <a:rPr lang="en-US" sz="900" b="0" spc="0" err="1">
                <a:solidFill>
                  <a:schemeClr val="tx1"/>
                </a:solidFill>
                <a:latin typeface="+mn-lt"/>
                <a:sym typeface="Helvetica Light"/>
              </a:rPr>
              <a:t>sint</a:t>
            </a:r>
            <a:r>
              <a:rPr lang="en-US" sz="900" b="0" spc="0">
                <a:solidFill>
                  <a:schemeClr val="tx1"/>
                </a:solidFill>
                <a:latin typeface="+mn-lt"/>
                <a:sym typeface="Helvetica Light"/>
              </a:rPr>
              <a:t> </a:t>
            </a:r>
            <a:r>
              <a:rPr lang="en-US" sz="900" b="0" spc="0" err="1">
                <a:solidFill>
                  <a:schemeClr val="tx1"/>
                </a:solidFill>
                <a:latin typeface="+mn-lt"/>
                <a:sym typeface="Helvetica Light"/>
              </a:rPr>
              <a:t>ulpa</a:t>
            </a:r>
            <a:r>
              <a:rPr lang="en-US" sz="900" b="0" spc="0">
                <a:solidFill>
                  <a:schemeClr val="tx1"/>
                </a:solidFill>
                <a:latin typeface="+mn-lt"/>
                <a:sym typeface="Helvetica Light"/>
              </a:rPr>
              <a:t> </a:t>
            </a:r>
            <a:r>
              <a:rPr lang="en-US" sz="900" b="0" spc="0" err="1">
                <a:solidFill>
                  <a:schemeClr val="tx1"/>
                </a:solidFill>
                <a:latin typeface="+mn-lt"/>
                <a:sym typeface="Helvetica Light"/>
              </a:rPr>
              <a:t>nam</a:t>
            </a:r>
            <a:r>
              <a:rPr lang="en-US" sz="900" b="0" spc="0">
                <a:solidFill>
                  <a:schemeClr val="tx1"/>
                </a:solidFill>
                <a:latin typeface="+mn-lt"/>
                <a:sym typeface="Helvetica Light"/>
              </a:rPr>
              <a:t> </a:t>
            </a:r>
            <a:r>
              <a:rPr lang="en-US" sz="900" b="0" spc="0" err="1">
                <a:solidFill>
                  <a:schemeClr val="tx1"/>
                </a:solidFill>
                <a:latin typeface="+mn-lt"/>
                <a:sym typeface="Helvetica Light"/>
              </a:rPr>
              <a:t>fugiam</a:t>
            </a:r>
            <a:r>
              <a:rPr lang="en-US" sz="900" b="0" spc="0">
                <a:solidFill>
                  <a:schemeClr val="tx1"/>
                </a:solidFill>
                <a:latin typeface="+mn-lt"/>
                <a:sym typeface="Helvetica Light"/>
              </a:rPr>
              <a:t> debit</a:t>
            </a:r>
          </a:p>
        </p:txBody>
      </p:sp>
      <p:cxnSp>
        <p:nvCxnSpPr>
          <p:cNvPr id="31" name="Straight Connector 30">
            <a:extLst>
              <a:ext uri="{FF2B5EF4-FFF2-40B4-BE49-F238E27FC236}">
                <a16:creationId xmlns:a16="http://schemas.microsoft.com/office/drawing/2014/main" id="{77CD4755-B48E-7443-9ED7-A68B666AB64B}"/>
              </a:ext>
            </a:extLst>
          </p:cNvPr>
          <p:cNvCxnSpPr>
            <a:cxnSpLocks/>
          </p:cNvCxnSpPr>
          <p:nvPr userDrawn="1"/>
        </p:nvCxnSpPr>
        <p:spPr>
          <a:xfrm>
            <a:off x="7083654" y="2661867"/>
            <a:ext cx="1078006" cy="0"/>
          </a:xfrm>
          <a:prstGeom prst="line">
            <a:avLst/>
          </a:prstGeom>
          <a:noFill/>
          <a:ln w="9525" cap="flat">
            <a:solidFill>
              <a:schemeClr val="tx1"/>
            </a:solidFill>
            <a:prstDash val="solid"/>
            <a:miter lim="400000"/>
          </a:ln>
          <a:effectLst/>
          <a:sp3d/>
        </p:spPr>
        <p:style>
          <a:lnRef idx="0">
            <a:scrgbClr r="0" g="0" b="0"/>
          </a:lnRef>
          <a:fillRef idx="0">
            <a:scrgbClr r="0" g="0" b="0"/>
          </a:fillRef>
          <a:effectRef idx="0">
            <a:scrgbClr r="0" g="0" b="0"/>
          </a:effectRef>
          <a:fontRef idx="none"/>
        </p:style>
      </p:cxnSp>
      <p:pic>
        <p:nvPicPr>
          <p:cNvPr id="9" name="Picture 8">
            <a:extLst>
              <a:ext uri="{FF2B5EF4-FFF2-40B4-BE49-F238E27FC236}">
                <a16:creationId xmlns:a16="http://schemas.microsoft.com/office/drawing/2014/main" id="{B47B9DF0-276F-724A-A2B1-3CD53D420CE9}"/>
              </a:ext>
            </a:extLst>
          </p:cNvPr>
          <p:cNvPicPr>
            <a:picLocks noChangeAspect="1"/>
          </p:cNvPicPr>
          <p:nvPr userDrawn="1"/>
        </p:nvPicPr>
        <p:blipFill>
          <a:blip r:embed="rId3" cstate="screen">
            <a:lum bright="-100000"/>
            <a:extLst>
              <a:ext uri="{28A0092B-C50C-407E-A947-70E740481C1C}">
                <a14:useLocalDpi xmlns:a14="http://schemas.microsoft.com/office/drawing/2010/main"/>
              </a:ext>
            </a:extLst>
          </a:blip>
          <a:stretch>
            <a:fillRect/>
          </a:stretch>
        </p:blipFill>
        <p:spPr>
          <a:xfrm>
            <a:off x="7132321" y="4714901"/>
            <a:ext cx="1027911" cy="102153"/>
          </a:xfrm>
          <a:prstGeom prst="rect">
            <a:avLst/>
          </a:prstGeom>
        </p:spPr>
      </p:pic>
    </p:spTree>
    <p:extLst>
      <p:ext uri="{BB962C8B-B14F-4D97-AF65-F5344CB8AC3E}">
        <p14:creationId xmlns:p14="http://schemas.microsoft.com/office/powerpoint/2010/main" val="994717485"/>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formation Left on Black Background">
    <p:bg>
      <p:bgRef idx="1001">
        <a:schemeClr val="bg1"/>
      </p:bgRef>
    </p:bg>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16C2565E-F8DB-714B-9E06-151EC7B67214}"/>
              </a:ext>
            </a:extLst>
          </p:cNvPr>
          <p:cNvCxnSpPr>
            <a:cxnSpLocks/>
          </p:cNvCxnSpPr>
          <p:nvPr userDrawn="1"/>
        </p:nvCxnSpPr>
        <p:spPr>
          <a:xfrm>
            <a:off x="628650" y="1651531"/>
            <a:ext cx="1078006" cy="0"/>
          </a:xfrm>
          <a:prstGeom prst="line">
            <a:avLst/>
          </a:prstGeom>
          <a:noFill/>
          <a:ln w="9525" cap="flat">
            <a:solidFill>
              <a:schemeClr val="tx1"/>
            </a:solidFill>
            <a:prstDash val="solid"/>
            <a:miter lim="400000"/>
          </a:ln>
          <a:effectLst/>
          <a:sp3d/>
        </p:spPr>
        <p:style>
          <a:lnRef idx="0">
            <a:scrgbClr r="0" g="0" b="0"/>
          </a:lnRef>
          <a:fillRef idx="0">
            <a:scrgbClr r="0" g="0" b="0"/>
          </a:fillRef>
          <a:effectRef idx="0">
            <a:scrgbClr r="0" g="0" b="0"/>
          </a:effectRef>
          <a:fontRef idx="none"/>
        </p:style>
      </p:cxnSp>
      <p:sp>
        <p:nvSpPr>
          <p:cNvPr id="28" name="Picture Placeholder 27">
            <a:extLst>
              <a:ext uri="{FF2B5EF4-FFF2-40B4-BE49-F238E27FC236}">
                <a16:creationId xmlns:a16="http://schemas.microsoft.com/office/drawing/2014/main" id="{93304F65-2575-4445-ACC9-338598DDEA34}"/>
              </a:ext>
            </a:extLst>
          </p:cNvPr>
          <p:cNvSpPr>
            <a:spLocks noGrp="1"/>
          </p:cNvSpPr>
          <p:nvPr>
            <p:ph type="pic" sz="quarter" idx="18"/>
          </p:nvPr>
        </p:nvSpPr>
        <p:spPr>
          <a:xfrm>
            <a:off x="4572000" y="-1"/>
            <a:ext cx="4572000" cy="5048241"/>
          </a:xfrm>
          <a:solidFill>
            <a:schemeClr val="accent1"/>
          </a:solidFill>
        </p:spPr>
        <p:txBody>
          <a:bodyPr/>
          <a:lstStyle/>
          <a:p>
            <a:endParaRPr lang="en-US"/>
          </a:p>
        </p:txBody>
      </p:sp>
      <p:sp>
        <p:nvSpPr>
          <p:cNvPr id="16" name="Text Placeholder 16">
            <a:extLst>
              <a:ext uri="{FF2B5EF4-FFF2-40B4-BE49-F238E27FC236}">
                <a16:creationId xmlns:a16="http://schemas.microsoft.com/office/drawing/2014/main" id="{C4A61B27-9A88-3B49-9B48-FA7A30A20DEF}"/>
              </a:ext>
            </a:extLst>
          </p:cNvPr>
          <p:cNvSpPr>
            <a:spLocks noGrp="1"/>
          </p:cNvSpPr>
          <p:nvPr>
            <p:ph type="body" sz="quarter" idx="13" hasCustomPrompt="1"/>
          </p:nvPr>
        </p:nvSpPr>
        <p:spPr>
          <a:xfrm>
            <a:off x="518386" y="2580373"/>
            <a:ext cx="3485196" cy="230633"/>
          </a:xfrm>
        </p:spPr>
        <p:txBody>
          <a:bodyPr>
            <a:normAutofit/>
          </a:bodyPr>
          <a:lstStyle>
            <a:lvl1pPr marL="0" indent="0" defTabSz="457200" hangingPunct="1">
              <a:lnSpc>
                <a:spcPct val="100000"/>
              </a:lnSpc>
              <a:spcBef>
                <a:spcPts val="0"/>
              </a:spcBef>
              <a:spcAft>
                <a:spcPts val="600"/>
              </a:spcAft>
              <a:buClr>
                <a:schemeClr val="accent2"/>
              </a:buClr>
              <a:buFont typeface="Arial" panose="020B0604020202020204" pitchFamily="34" charset="0"/>
              <a:buNone/>
              <a:defRPr lang="en-US" sz="900" b="0" spc="0">
                <a:solidFill>
                  <a:schemeClr val="tx1"/>
                </a:solidFill>
                <a:latin typeface="+mj-lt"/>
                <a:sym typeface="Helvetica Light"/>
              </a:defRPr>
            </a:lvl1pPr>
            <a:lvl2pPr>
              <a:lnSpc>
                <a:spcPct val="100000"/>
              </a:lnSpc>
              <a:defRPr sz="900"/>
            </a:lvl2pPr>
            <a:lvl3pPr>
              <a:lnSpc>
                <a:spcPct val="100000"/>
              </a:lnSpc>
              <a:defRPr sz="900"/>
            </a:lvl3pPr>
            <a:lvl4pPr>
              <a:lnSpc>
                <a:spcPct val="100000"/>
              </a:lnSpc>
              <a:defRPr sz="900"/>
            </a:lvl4pPr>
            <a:lvl5pPr>
              <a:lnSpc>
                <a:spcPct val="100000"/>
              </a:lnSpc>
              <a:defRPr sz="900"/>
            </a:lvl5pPr>
            <a:lvl7pPr marL="171450" indent="-171450" defTabSz="457200" hangingPunct="1">
              <a:lnSpc>
                <a:spcPct val="100000"/>
              </a:lnSpc>
              <a:spcBef>
                <a:spcPts val="0"/>
              </a:spcBef>
              <a:spcAft>
                <a:spcPts val="600"/>
              </a:spcAft>
              <a:buClr>
                <a:schemeClr val="accent2"/>
              </a:buClr>
              <a:buFont typeface="Arial" panose="020B0604020202020204" pitchFamily="34" charset="0"/>
              <a:buChar char="•"/>
              <a:defRPr/>
            </a:lvl7pPr>
            <a:lvl8pPr marL="347662" indent="-171450" defTabSz="457200" hangingPunct="1">
              <a:lnSpc>
                <a:spcPct val="100000"/>
              </a:lnSpc>
              <a:spcBef>
                <a:spcPts val="0"/>
              </a:spcBef>
              <a:spcAft>
                <a:spcPts val="600"/>
              </a:spcAft>
              <a:buClr>
                <a:schemeClr val="accent2"/>
              </a:buClr>
              <a:buSzPct val="70000"/>
              <a:buFont typeface="Courier New" panose="02070309020205020404" pitchFamily="49" charset="0"/>
              <a:buChar char="o"/>
              <a:defRPr/>
            </a:lvl8pPr>
          </a:lstStyle>
          <a:p>
            <a:pPr lvl="0"/>
            <a:r>
              <a:rPr lang="en-US"/>
              <a:t>Bullet title set up if needed:</a:t>
            </a:r>
          </a:p>
        </p:txBody>
      </p:sp>
      <p:sp>
        <p:nvSpPr>
          <p:cNvPr id="19" name="Text Placeholder 16">
            <a:extLst>
              <a:ext uri="{FF2B5EF4-FFF2-40B4-BE49-F238E27FC236}">
                <a16:creationId xmlns:a16="http://schemas.microsoft.com/office/drawing/2014/main" id="{BE3F4AC2-36D5-BB40-8D05-0235EDC7AAA6}"/>
              </a:ext>
            </a:extLst>
          </p:cNvPr>
          <p:cNvSpPr>
            <a:spLocks noGrp="1"/>
          </p:cNvSpPr>
          <p:nvPr>
            <p:ph type="body" sz="quarter" idx="14" hasCustomPrompt="1"/>
          </p:nvPr>
        </p:nvSpPr>
        <p:spPr>
          <a:xfrm>
            <a:off x="518385" y="2049491"/>
            <a:ext cx="3485195" cy="519732"/>
          </a:xfrm>
        </p:spPr>
        <p:txBody>
          <a:bodyPr>
            <a:normAutofit/>
          </a:bodyPr>
          <a:lstStyle>
            <a:lvl1pPr marL="0" marR="0" indent="0" algn="l" defTabSz="457200" rtl="0" eaLnBrk="1" fontAlgn="auto" latinLnBrk="0" hangingPunct="1">
              <a:lnSpc>
                <a:spcPct val="100000"/>
              </a:lnSpc>
              <a:spcBef>
                <a:spcPts val="0"/>
              </a:spcBef>
              <a:spcAft>
                <a:spcPts val="600"/>
              </a:spcAft>
              <a:buClr>
                <a:schemeClr val="accent2"/>
              </a:buClr>
              <a:buSzTx/>
              <a:buFontTx/>
              <a:buNone/>
              <a:tabLst/>
              <a:defRPr lang="en-US" sz="900" b="0" spc="0">
                <a:solidFill>
                  <a:schemeClr val="tx1"/>
                </a:solidFill>
                <a:latin typeface="+mn-lt"/>
                <a:sym typeface="Helvetica Light"/>
              </a:defRPr>
            </a:lvl1pPr>
            <a:lvl2pPr>
              <a:lnSpc>
                <a:spcPct val="100000"/>
              </a:lnSpc>
              <a:defRPr sz="900"/>
            </a:lvl2pPr>
            <a:lvl3pPr>
              <a:lnSpc>
                <a:spcPct val="100000"/>
              </a:lnSpc>
              <a:defRPr sz="900"/>
            </a:lvl3pPr>
            <a:lvl4pPr>
              <a:lnSpc>
                <a:spcPct val="100000"/>
              </a:lnSpc>
              <a:defRPr sz="900"/>
            </a:lvl4pPr>
            <a:lvl5pPr>
              <a:lnSpc>
                <a:spcPct val="100000"/>
              </a:lnSpc>
              <a:defRPr sz="900"/>
            </a:lvl5pPr>
            <a:lvl7pPr marL="0" indent="0" defTabSz="457200" hangingPunct="1">
              <a:lnSpc>
                <a:spcPct val="100000"/>
              </a:lnSpc>
              <a:spcBef>
                <a:spcPts val="0"/>
              </a:spcBef>
              <a:spcAft>
                <a:spcPts val="600"/>
              </a:spcAft>
              <a:buClr>
                <a:schemeClr val="accent2"/>
              </a:buClr>
              <a:buFontTx/>
              <a:buNone/>
              <a:defRPr/>
            </a:lvl7pPr>
            <a:lvl8pPr marL="176212" indent="0" defTabSz="457200" hangingPunct="1">
              <a:lnSpc>
                <a:spcPct val="100000"/>
              </a:lnSpc>
              <a:spcBef>
                <a:spcPts val="0"/>
              </a:spcBef>
              <a:spcAft>
                <a:spcPts val="600"/>
              </a:spcAft>
              <a:buClr>
                <a:schemeClr val="accent2"/>
              </a:buClr>
              <a:buSzPct val="70000"/>
              <a:buFontTx/>
              <a:buNone/>
              <a:defRPr/>
            </a:lvl8pPr>
          </a:lstStyle>
          <a:p>
            <a:pPr marL="0" marR="0" lvl="0" indent="0" algn="l" defTabSz="457200" rtl="0" eaLnBrk="1" fontAlgn="auto" latinLnBrk="0" hangingPunct="1">
              <a:lnSpc>
                <a:spcPct val="100000"/>
              </a:lnSpc>
              <a:spcBef>
                <a:spcPts val="0"/>
              </a:spcBef>
              <a:spcAft>
                <a:spcPts val="600"/>
              </a:spcAft>
              <a:buClr>
                <a:schemeClr val="accent2"/>
              </a:buClr>
              <a:buSzTx/>
              <a:buFontTx/>
              <a:buNone/>
              <a:tabLst/>
              <a:defRPr/>
            </a:pPr>
            <a:r>
              <a:rPr lang="en-US" sz="900" b="0" spc="0">
                <a:solidFill>
                  <a:schemeClr val="tx1"/>
                </a:solidFill>
                <a:latin typeface="+mn-lt"/>
                <a:sym typeface="Helvetica Light"/>
              </a:rPr>
              <a:t>Ebit </a:t>
            </a:r>
            <a:r>
              <a:rPr lang="en-US" sz="900" b="0" spc="0" err="1">
                <a:solidFill>
                  <a:schemeClr val="tx1"/>
                </a:solidFill>
                <a:latin typeface="+mn-lt"/>
                <a:sym typeface="Helvetica Light"/>
              </a:rPr>
              <a:t>restia</a:t>
            </a:r>
            <a:r>
              <a:rPr lang="en-US" sz="900" b="0" spc="0">
                <a:solidFill>
                  <a:schemeClr val="tx1"/>
                </a:solidFill>
                <a:latin typeface="+mn-lt"/>
                <a:sym typeface="Helvetica Light"/>
              </a:rPr>
              <a:t> s quo </a:t>
            </a:r>
            <a:r>
              <a:rPr lang="en-US" sz="900" b="0" spc="0" err="1">
                <a:solidFill>
                  <a:schemeClr val="tx1"/>
                </a:solidFill>
                <a:latin typeface="+mn-lt"/>
                <a:sym typeface="Helvetica Light"/>
              </a:rPr>
              <a:t>mo</a:t>
            </a:r>
            <a:r>
              <a:rPr lang="en-US" sz="900" b="0" spc="0">
                <a:solidFill>
                  <a:schemeClr val="tx1"/>
                </a:solidFill>
                <a:latin typeface="+mn-lt"/>
                <a:sym typeface="Helvetica Light"/>
              </a:rPr>
              <a:t> </a:t>
            </a:r>
            <a:r>
              <a:rPr lang="en-US" sz="900" b="0" spc="0" err="1">
                <a:solidFill>
                  <a:schemeClr val="tx1"/>
                </a:solidFill>
                <a:latin typeface="+mn-lt"/>
                <a:sym typeface="Helvetica Light"/>
              </a:rPr>
              <a:t>eatiund</a:t>
            </a:r>
            <a:r>
              <a:rPr lang="en-US" sz="900" b="0" spc="0">
                <a:solidFill>
                  <a:schemeClr val="tx1"/>
                </a:solidFill>
                <a:latin typeface="+mn-lt"/>
                <a:sym typeface="Helvetica Light"/>
              </a:rPr>
              <a:t> </a:t>
            </a:r>
            <a:r>
              <a:rPr lang="en-US" sz="900" b="0" spc="0" err="1">
                <a:solidFill>
                  <a:schemeClr val="tx1"/>
                </a:solidFill>
                <a:latin typeface="+mn-lt"/>
                <a:sym typeface="Helvetica Light"/>
              </a:rPr>
              <a:t>isq</a:t>
            </a:r>
            <a:r>
              <a:rPr lang="en-US" sz="900" b="0" spc="0">
                <a:solidFill>
                  <a:schemeClr val="tx1"/>
                </a:solidFill>
                <a:latin typeface="+mn-lt"/>
                <a:sym typeface="Helvetica Light"/>
              </a:rPr>
              <a:t> </a:t>
            </a:r>
            <a:r>
              <a:rPr lang="en-US" sz="900" b="0" spc="0" err="1">
                <a:solidFill>
                  <a:schemeClr val="tx1"/>
                </a:solidFill>
                <a:latin typeface="+mn-lt"/>
                <a:sym typeface="Helvetica Light"/>
              </a:rPr>
              <a:t>uide</a:t>
            </a:r>
            <a:r>
              <a:rPr lang="en-US" sz="900" b="0" spc="0">
                <a:solidFill>
                  <a:schemeClr val="tx1"/>
                </a:solidFill>
                <a:latin typeface="+mn-lt"/>
                <a:sym typeface="Helvetica Light"/>
              </a:rPr>
              <a:t> </a:t>
            </a:r>
            <a:r>
              <a:rPr lang="en-US" sz="900" b="0" spc="0" err="1">
                <a:solidFill>
                  <a:schemeClr val="tx1"/>
                </a:solidFill>
                <a:latin typeface="+mn-lt"/>
                <a:sym typeface="Helvetica Light"/>
              </a:rPr>
              <a:t>sint</a:t>
            </a:r>
            <a:r>
              <a:rPr lang="en-US" sz="900" b="0" spc="0">
                <a:solidFill>
                  <a:schemeClr val="tx1"/>
                </a:solidFill>
                <a:latin typeface="+mn-lt"/>
                <a:sym typeface="Helvetica Light"/>
              </a:rPr>
              <a:t> </a:t>
            </a:r>
            <a:r>
              <a:rPr lang="en-US" sz="900" b="0" spc="0" err="1">
                <a:solidFill>
                  <a:schemeClr val="tx1"/>
                </a:solidFill>
                <a:latin typeface="+mn-lt"/>
                <a:sym typeface="Helvetica Light"/>
              </a:rPr>
              <a:t>ulpa</a:t>
            </a:r>
            <a:r>
              <a:rPr lang="en-US" sz="900" b="0" spc="0">
                <a:solidFill>
                  <a:schemeClr val="tx1"/>
                </a:solidFill>
                <a:latin typeface="+mn-lt"/>
                <a:sym typeface="Helvetica Light"/>
              </a:rPr>
              <a:t> </a:t>
            </a:r>
            <a:r>
              <a:rPr lang="en-US" sz="900" b="0" spc="0" err="1">
                <a:solidFill>
                  <a:schemeClr val="tx1"/>
                </a:solidFill>
                <a:latin typeface="+mn-lt"/>
                <a:sym typeface="Helvetica Light"/>
              </a:rPr>
              <a:t>nam</a:t>
            </a:r>
            <a:r>
              <a:rPr lang="en-US" sz="900" b="0" spc="0">
                <a:solidFill>
                  <a:schemeClr val="tx1"/>
                </a:solidFill>
                <a:latin typeface="+mn-lt"/>
                <a:sym typeface="Helvetica Light"/>
              </a:rPr>
              <a:t> </a:t>
            </a:r>
            <a:r>
              <a:rPr lang="en-US" sz="900" b="0" spc="0" err="1">
                <a:solidFill>
                  <a:schemeClr val="tx1"/>
                </a:solidFill>
                <a:latin typeface="+mn-lt"/>
                <a:sym typeface="Helvetica Light"/>
              </a:rPr>
              <a:t>fugiam</a:t>
            </a:r>
            <a:r>
              <a:rPr lang="en-US" sz="900" b="0" spc="0">
                <a:solidFill>
                  <a:schemeClr val="tx1"/>
                </a:solidFill>
                <a:latin typeface="+mn-lt"/>
                <a:sym typeface="Helvetica Light"/>
              </a:rPr>
              <a:t> debit, </a:t>
            </a:r>
            <a:r>
              <a:rPr lang="en-US" sz="900" b="0" spc="0" err="1">
                <a:solidFill>
                  <a:schemeClr val="tx1"/>
                </a:solidFill>
                <a:latin typeface="+mn-lt"/>
                <a:sym typeface="Helvetica Light"/>
              </a:rPr>
              <a:t>volum</a:t>
            </a:r>
            <a:r>
              <a:rPr lang="en-US" sz="900" b="0" spc="0">
                <a:solidFill>
                  <a:schemeClr val="tx1"/>
                </a:solidFill>
                <a:latin typeface="+mn-lt"/>
                <a:sym typeface="Helvetica Light"/>
              </a:rPr>
              <a:t> labor s</a:t>
            </a:r>
            <a:r>
              <a:rPr lang="en-US" sz="900" b="0" spc="0">
                <a:solidFill>
                  <a:schemeClr val="tx1"/>
                </a:solidFill>
                <a:latin typeface="+mn-lt"/>
                <a:ea typeface="+mn-ea"/>
                <a:cs typeface="+mn-cs"/>
                <a:sym typeface="Helvetica Light"/>
              </a:rPr>
              <a:t> </a:t>
            </a:r>
            <a:r>
              <a:rPr lang="en-US" sz="900" b="0" spc="0" err="1">
                <a:solidFill>
                  <a:schemeClr val="tx1"/>
                </a:solidFill>
                <a:latin typeface="+mn-lt"/>
                <a:ea typeface="+mn-ea"/>
                <a:cs typeface="+mn-cs"/>
                <a:sym typeface="Helvetica Light"/>
              </a:rPr>
              <a:t>esequi</a:t>
            </a:r>
            <a:r>
              <a:rPr lang="en-US" sz="900" b="0" spc="0">
                <a:solidFill>
                  <a:schemeClr val="tx1"/>
                </a:solidFill>
                <a:latin typeface="+mn-lt"/>
                <a:ea typeface="+mn-ea"/>
                <a:cs typeface="+mn-cs"/>
                <a:sym typeface="Helvetica Light"/>
              </a:rPr>
              <a:t> ide </a:t>
            </a:r>
            <a:r>
              <a:rPr lang="en-US" sz="900" b="0" spc="0" err="1">
                <a:solidFill>
                  <a:schemeClr val="tx1"/>
                </a:solidFill>
                <a:latin typeface="+mn-lt"/>
                <a:ea typeface="+mn-ea"/>
                <a:cs typeface="+mn-cs"/>
                <a:sym typeface="Helvetica Light"/>
              </a:rPr>
              <a:t>nobitas</a:t>
            </a:r>
            <a:r>
              <a:rPr lang="en-US" sz="900" b="0" spc="0">
                <a:solidFill>
                  <a:schemeClr val="tx1"/>
                </a:solidFill>
                <a:latin typeface="+mn-lt"/>
                <a:ea typeface="+mn-ea"/>
                <a:cs typeface="+mn-cs"/>
                <a:sym typeface="Helvetica Light"/>
              </a:rPr>
              <a:t> </a:t>
            </a:r>
            <a:r>
              <a:rPr lang="en-US" sz="900" b="0" spc="0" err="1">
                <a:solidFill>
                  <a:schemeClr val="tx1"/>
                </a:solidFill>
                <a:latin typeface="+mn-lt"/>
                <a:ea typeface="+mn-ea"/>
                <a:cs typeface="+mn-cs"/>
                <a:sym typeface="Helvetica Light"/>
              </a:rPr>
              <a:t>ratem</a:t>
            </a:r>
            <a:r>
              <a:rPr lang="en-US" sz="900" b="0" spc="0">
                <a:solidFill>
                  <a:schemeClr val="tx1"/>
                </a:solidFill>
                <a:latin typeface="+mn-lt"/>
                <a:ea typeface="+mn-ea"/>
                <a:cs typeface="+mn-cs"/>
                <a:sym typeface="Helvetica Light"/>
              </a:rPr>
              <a:t> lab </a:t>
            </a:r>
            <a:r>
              <a:rPr lang="en-US" sz="900" b="0" spc="0" err="1">
                <a:solidFill>
                  <a:schemeClr val="tx1"/>
                </a:solidFill>
                <a:latin typeface="+mn-lt"/>
                <a:sym typeface="Helvetica Light"/>
              </a:rPr>
              <a:t>olesec</a:t>
            </a:r>
            <a:r>
              <a:rPr lang="en-US" sz="900" b="0" spc="0">
                <a:solidFill>
                  <a:schemeClr val="tx1"/>
                </a:solidFill>
                <a:latin typeface="+mn-lt"/>
                <a:sym typeface="Helvetica Light"/>
              </a:rPr>
              <a:t> </a:t>
            </a:r>
            <a:r>
              <a:rPr lang="en-US" sz="900" b="0" spc="0" err="1">
                <a:solidFill>
                  <a:schemeClr val="tx1"/>
                </a:solidFill>
                <a:latin typeface="Franklin Gothic Book" panose="020B0503020102020204"/>
                <a:ea typeface="+mn-ea"/>
                <a:cs typeface="+mn-cs"/>
                <a:sym typeface="Helvetica Light"/>
              </a:rPr>
              <a:t>solesec</a:t>
            </a:r>
            <a:r>
              <a:rPr lang="en-US" sz="900" b="0" spc="0">
                <a:solidFill>
                  <a:schemeClr val="tx1"/>
                </a:solidFill>
                <a:latin typeface="Franklin Gothic Book" panose="020B0503020102020204"/>
                <a:ea typeface="+mn-ea"/>
                <a:cs typeface="+mn-cs"/>
                <a:sym typeface="Helvetica Light"/>
              </a:rPr>
              <a:t> </a:t>
            </a:r>
            <a:r>
              <a:rPr lang="en-US" sz="900" b="0" spc="0" err="1">
                <a:solidFill>
                  <a:schemeClr val="tx1"/>
                </a:solidFill>
                <a:latin typeface="Franklin Gothic Book" panose="020B0503020102020204"/>
                <a:ea typeface="+mn-ea"/>
                <a:cs typeface="+mn-cs"/>
                <a:sym typeface="Helvetica Light"/>
              </a:rPr>
              <a:t>esequi</a:t>
            </a:r>
            <a:r>
              <a:rPr lang="en-US" sz="900" b="0" spc="0">
                <a:solidFill>
                  <a:schemeClr val="tx1"/>
                </a:solidFill>
                <a:latin typeface="Franklin Gothic Book" panose="020B0503020102020204"/>
                <a:ea typeface="+mn-ea"/>
                <a:cs typeface="+mn-cs"/>
                <a:sym typeface="Helvetica Light"/>
              </a:rPr>
              <a:t> ide </a:t>
            </a:r>
            <a:r>
              <a:rPr lang="en-US" sz="900" b="0" spc="0" err="1">
                <a:solidFill>
                  <a:schemeClr val="tx1"/>
                </a:solidFill>
                <a:latin typeface="Franklin Gothic Book" panose="020B0503020102020204"/>
                <a:ea typeface="+mn-ea"/>
                <a:cs typeface="+mn-cs"/>
                <a:sym typeface="Helvetica Light"/>
              </a:rPr>
              <a:t>nobitas</a:t>
            </a:r>
            <a:r>
              <a:rPr lang="en-US" sz="900" b="0" spc="0">
                <a:solidFill>
                  <a:schemeClr val="tx1"/>
                </a:solidFill>
                <a:latin typeface="Franklin Gothic Book" panose="020B0503020102020204"/>
                <a:ea typeface="+mn-ea"/>
                <a:cs typeface="+mn-cs"/>
                <a:sym typeface="Helvetica Light"/>
              </a:rPr>
              <a:t> </a:t>
            </a:r>
            <a:r>
              <a:rPr lang="en-US" sz="900" b="0" spc="0" err="1">
                <a:solidFill>
                  <a:schemeClr val="tx1"/>
                </a:solidFill>
                <a:latin typeface="Franklin Gothic Book" panose="020B0503020102020204"/>
                <a:ea typeface="+mn-ea"/>
                <a:cs typeface="+mn-cs"/>
                <a:sym typeface="Helvetica Light"/>
              </a:rPr>
              <a:t>ratem</a:t>
            </a:r>
            <a:r>
              <a:rPr lang="en-US" sz="900" b="0" spc="0">
                <a:solidFill>
                  <a:schemeClr val="tx1"/>
                </a:solidFill>
                <a:latin typeface="Franklin Gothic Book" panose="020B0503020102020204"/>
                <a:ea typeface="+mn-ea"/>
                <a:cs typeface="+mn-cs"/>
                <a:sym typeface="Helvetica Light"/>
              </a:rPr>
              <a:t> lab</a:t>
            </a:r>
          </a:p>
        </p:txBody>
      </p:sp>
      <p:sp>
        <p:nvSpPr>
          <p:cNvPr id="20" name="Text Placeholder 22">
            <a:extLst>
              <a:ext uri="{FF2B5EF4-FFF2-40B4-BE49-F238E27FC236}">
                <a16:creationId xmlns:a16="http://schemas.microsoft.com/office/drawing/2014/main" id="{72F52E83-7875-E841-93AB-1F808B0DBDAF}"/>
              </a:ext>
            </a:extLst>
          </p:cNvPr>
          <p:cNvSpPr>
            <a:spLocks noGrp="1"/>
          </p:cNvSpPr>
          <p:nvPr>
            <p:ph type="body" sz="quarter" idx="17" hasCustomPrompt="1"/>
          </p:nvPr>
        </p:nvSpPr>
        <p:spPr>
          <a:xfrm>
            <a:off x="518386" y="1877557"/>
            <a:ext cx="3485198" cy="274637"/>
          </a:xfrm>
        </p:spPr>
        <p:txBody>
          <a:bodyPr>
            <a:noAutofit/>
          </a:bodyPr>
          <a:lstStyle>
            <a:lvl1pPr marL="0" indent="0" hangingPunct="1">
              <a:lnSpc>
                <a:spcPct val="100000"/>
              </a:lnSpc>
              <a:buFontTx/>
              <a:buNone/>
              <a:defRPr sz="1200">
                <a:solidFill>
                  <a:schemeClr val="accent2"/>
                </a:solidFill>
                <a:latin typeface="+mj-lt"/>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sz="1200" b="0" spc="100">
                <a:solidFill>
                  <a:schemeClr val="accent2"/>
                </a:solidFill>
                <a:sym typeface="Helvetica Light"/>
              </a:rPr>
              <a:t>SUBHEAD IF NEEDED GOES HERE</a:t>
            </a:r>
            <a:endParaRPr lang="en-US" sz="1200" spc="100">
              <a:solidFill>
                <a:schemeClr val="accent2"/>
              </a:solidFill>
              <a:sym typeface="Helvetica Light"/>
            </a:endParaRPr>
          </a:p>
        </p:txBody>
      </p:sp>
      <p:sp>
        <p:nvSpPr>
          <p:cNvPr id="21" name="Text Placeholder 32">
            <a:extLst>
              <a:ext uri="{FF2B5EF4-FFF2-40B4-BE49-F238E27FC236}">
                <a16:creationId xmlns:a16="http://schemas.microsoft.com/office/drawing/2014/main" id="{E2646776-2EDE-7144-8A69-7F071D6DCBC0}"/>
              </a:ext>
            </a:extLst>
          </p:cNvPr>
          <p:cNvSpPr>
            <a:spLocks noGrp="1"/>
          </p:cNvSpPr>
          <p:nvPr>
            <p:ph type="body" sz="quarter" idx="19"/>
          </p:nvPr>
        </p:nvSpPr>
        <p:spPr>
          <a:xfrm>
            <a:off x="518385" y="2876550"/>
            <a:ext cx="3485197" cy="1506538"/>
          </a:xfrm>
        </p:spPr>
        <p:txBody>
          <a:bodyPr>
            <a:normAutofit/>
          </a:bodyPr>
          <a:lstStyle>
            <a:lvl1pPr marL="164592" marR="0" indent="-164592" algn="l" defTabSz="914400" rtl="0" eaLnBrk="1" fontAlgn="auto" latinLnBrk="0" hangingPunct="1">
              <a:lnSpc>
                <a:spcPct val="90000"/>
              </a:lnSpc>
              <a:spcBef>
                <a:spcPts val="0"/>
              </a:spcBef>
              <a:spcAft>
                <a:spcPts val="600"/>
              </a:spcAft>
              <a:buClr>
                <a:schemeClr val="accent2"/>
              </a:buClr>
              <a:buSzTx/>
              <a:buFont typeface="Arial" panose="020B0604020202020204" pitchFamily="34" charset="0"/>
              <a:buChar char="•"/>
              <a:tabLst/>
              <a:defRPr sz="900"/>
            </a:lvl1pPr>
            <a:lvl2pPr marL="457200" marR="0" indent="-164592" algn="l" defTabSz="914400" rtl="0" eaLnBrk="1" fontAlgn="auto" latinLnBrk="0" hangingPunct="1">
              <a:lnSpc>
                <a:spcPts val="1080"/>
              </a:lnSpc>
              <a:spcBef>
                <a:spcPts val="0"/>
              </a:spcBef>
              <a:spcAft>
                <a:spcPts val="600"/>
              </a:spcAft>
              <a:buClr>
                <a:schemeClr val="accent2"/>
              </a:buClr>
              <a:buSzPct val="70000"/>
              <a:buFont typeface="Courier New" panose="02070309020205020404" pitchFamily="49" charset="0"/>
              <a:buChar char="o"/>
              <a:tabLst/>
              <a:defRPr sz="900"/>
            </a:lvl2pPr>
            <a:lvl3pPr>
              <a:buClr>
                <a:schemeClr val="accent2"/>
              </a:buClr>
              <a:defRPr sz="900"/>
            </a:lvl3pPr>
            <a:lvl4pPr>
              <a:buClr>
                <a:schemeClr val="accent2"/>
              </a:buClr>
              <a:defRPr sz="900"/>
            </a:lvl4pPr>
            <a:lvl5pPr>
              <a:buClr>
                <a:schemeClr val="accent2"/>
              </a:buClr>
              <a:defRPr sz="900"/>
            </a:lvl5pPr>
          </a:lstStyle>
          <a:p>
            <a:pPr lvl="0"/>
            <a:r>
              <a:rPr lang="en-US"/>
              <a:t>Click to edit Master text styles</a:t>
            </a:r>
          </a:p>
          <a:p>
            <a:pPr lvl="1"/>
            <a:r>
              <a:rPr lang="en-US"/>
              <a:t>Second level</a:t>
            </a:r>
          </a:p>
          <a:p>
            <a:pPr marL="347472" marR="0" lvl="1" indent="-173736" algn="l" defTabSz="914400" rtl="0" eaLnBrk="1" fontAlgn="auto" latinLnBrk="0" hangingPunct="1">
              <a:lnSpc>
                <a:spcPct val="90000"/>
              </a:lnSpc>
              <a:spcBef>
                <a:spcPts val="500"/>
              </a:spcBef>
              <a:spcAft>
                <a:spcPts val="0"/>
              </a:spcAft>
              <a:buClr>
                <a:schemeClr val="accent2"/>
              </a:buClr>
              <a:buSzTx/>
              <a:buFont typeface="Courier New" panose="02070309020205020404" pitchFamily="49" charset="0"/>
              <a:buChar char="o"/>
              <a:tabLst/>
              <a:defRPr/>
            </a:pPr>
            <a:endParaRPr lang="en-US"/>
          </a:p>
          <a:p>
            <a:pPr marL="347472" marR="0" lvl="1" indent="-173736" algn="l" defTabSz="914400" rtl="0" eaLnBrk="1" fontAlgn="auto" latinLnBrk="0" hangingPunct="1">
              <a:lnSpc>
                <a:spcPct val="90000"/>
              </a:lnSpc>
              <a:spcBef>
                <a:spcPts val="500"/>
              </a:spcBef>
              <a:spcAft>
                <a:spcPts val="0"/>
              </a:spcAft>
              <a:buClr>
                <a:schemeClr val="accent2"/>
              </a:buClr>
              <a:buSzTx/>
              <a:buFont typeface="Courier New" panose="02070309020205020404" pitchFamily="49" charset="0"/>
              <a:buChar char="o"/>
              <a:tabLst/>
              <a:defRPr/>
            </a:pPr>
            <a:endParaRPr lang="en-US"/>
          </a:p>
          <a:p>
            <a:pPr lvl="1"/>
            <a:endParaRPr lang="en-US"/>
          </a:p>
        </p:txBody>
      </p:sp>
      <p:sp>
        <p:nvSpPr>
          <p:cNvPr id="22" name="Text Placeholder 34">
            <a:extLst>
              <a:ext uri="{FF2B5EF4-FFF2-40B4-BE49-F238E27FC236}">
                <a16:creationId xmlns:a16="http://schemas.microsoft.com/office/drawing/2014/main" id="{731D7B11-C781-AE4E-88F6-ABA39EB43882}"/>
              </a:ext>
            </a:extLst>
          </p:cNvPr>
          <p:cNvSpPr>
            <a:spLocks noGrp="1"/>
          </p:cNvSpPr>
          <p:nvPr>
            <p:ph type="body" sz="quarter" idx="20" hasCustomPrompt="1"/>
          </p:nvPr>
        </p:nvSpPr>
        <p:spPr>
          <a:xfrm>
            <a:off x="518385" y="4672820"/>
            <a:ext cx="3485195" cy="178827"/>
          </a:xfrm>
        </p:spPr>
        <p:txBody>
          <a:bodyPr>
            <a:noAutofit/>
          </a:bodyPr>
          <a:lstStyle>
            <a:lvl1pPr marL="0" indent="0">
              <a:buFontTx/>
              <a:buNone/>
              <a:defRPr sz="600" b="0" i="1">
                <a:latin typeface="Franklin Gothic Book" panose="020B0503020102020204" pitchFamily="34" charset="0"/>
              </a:defRPr>
            </a:lvl1pPr>
            <a:lvl2pPr marL="457200" indent="0">
              <a:buFontTx/>
              <a:buNone/>
              <a:defRPr sz="700"/>
            </a:lvl2pPr>
            <a:lvl3pPr marL="914400" indent="0">
              <a:buFontTx/>
              <a:buNone/>
              <a:defRPr sz="700"/>
            </a:lvl3pPr>
            <a:lvl4pPr marL="1371600" indent="0">
              <a:buFontTx/>
              <a:buNone/>
              <a:defRPr sz="700"/>
            </a:lvl4pPr>
            <a:lvl5pPr marL="1828800" indent="0">
              <a:buFontTx/>
              <a:buNone/>
              <a:defRPr sz="700"/>
            </a:lvl5pPr>
          </a:lstStyle>
          <a:p>
            <a:pPr lvl="0"/>
            <a:r>
              <a:rPr lang="en-US"/>
              <a:t>Source: if needed</a:t>
            </a:r>
          </a:p>
        </p:txBody>
      </p:sp>
      <p:pic>
        <p:nvPicPr>
          <p:cNvPr id="24" name="Picture 23">
            <a:extLst>
              <a:ext uri="{FF2B5EF4-FFF2-40B4-BE49-F238E27FC236}">
                <a16:creationId xmlns:a16="http://schemas.microsoft.com/office/drawing/2014/main" id="{FC103E45-3B66-5644-B6ED-0515D8AB99C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1" y="5048250"/>
            <a:ext cx="9144000" cy="95250"/>
          </a:xfrm>
          <a:prstGeom prst="rect">
            <a:avLst/>
          </a:prstGeom>
        </p:spPr>
      </p:pic>
      <p:sp>
        <p:nvSpPr>
          <p:cNvPr id="11" name="Text Placeholder 2">
            <a:extLst>
              <a:ext uri="{FF2B5EF4-FFF2-40B4-BE49-F238E27FC236}">
                <a16:creationId xmlns:a16="http://schemas.microsoft.com/office/drawing/2014/main" id="{F8E3540E-00A9-3B4B-8FBD-27786D49CC98}"/>
              </a:ext>
            </a:extLst>
          </p:cNvPr>
          <p:cNvSpPr>
            <a:spLocks noGrp="1"/>
          </p:cNvSpPr>
          <p:nvPr>
            <p:ph type="body" sz="quarter" idx="34" hasCustomPrompt="1"/>
          </p:nvPr>
        </p:nvSpPr>
        <p:spPr>
          <a:xfrm>
            <a:off x="503636" y="427683"/>
            <a:ext cx="3485195" cy="1270744"/>
          </a:xfrm>
        </p:spPr>
        <p:txBody>
          <a:bodyPr>
            <a:noAutofit/>
          </a:bodyPr>
          <a:lstStyle>
            <a:lvl1pPr marL="0" indent="0">
              <a:lnSpc>
                <a:spcPts val="2900"/>
              </a:lnSpc>
              <a:spcBef>
                <a:spcPts val="0"/>
              </a:spcBef>
              <a:buFontTx/>
              <a:buNone/>
              <a:defRPr sz="3000" b="0" i="0">
                <a:solidFill>
                  <a:schemeClr val="tx1"/>
                </a:solidFill>
                <a:latin typeface="Franklin Gothic Book" panose="020B0503020102020204" pitchFamily="34" charset="0"/>
              </a:defRPr>
            </a:lvl1pPr>
            <a:lvl2pPr marL="457200" indent="0">
              <a:buFontTx/>
              <a:buNone/>
              <a:defRPr sz="800"/>
            </a:lvl2pPr>
            <a:lvl3pPr marL="914400" indent="0">
              <a:buFontTx/>
              <a:buNone/>
              <a:defRPr sz="800"/>
            </a:lvl3pPr>
            <a:lvl4pPr marL="1371600" indent="0">
              <a:buFontTx/>
              <a:buNone/>
              <a:defRPr sz="800"/>
            </a:lvl4pPr>
            <a:lvl5pPr marL="1828800" indent="0">
              <a:buFontTx/>
              <a:buNone/>
              <a:defRPr sz="800"/>
            </a:lvl5pPr>
          </a:lstStyle>
          <a:p>
            <a:pPr lvl="0"/>
            <a:r>
              <a:rPr lang="en-US"/>
              <a:t>Title Goes Here. </a:t>
            </a:r>
            <a:br>
              <a:rPr lang="en-US"/>
            </a:br>
            <a:r>
              <a:rPr lang="en-US"/>
              <a:t>Bold Some Words </a:t>
            </a:r>
            <a:br>
              <a:rPr lang="en-US"/>
            </a:br>
            <a:r>
              <a:rPr lang="en-US"/>
              <a:t>If Needed.</a:t>
            </a:r>
          </a:p>
        </p:txBody>
      </p:sp>
      <p:pic>
        <p:nvPicPr>
          <p:cNvPr id="12" name="Picture 11">
            <a:extLst>
              <a:ext uri="{FF2B5EF4-FFF2-40B4-BE49-F238E27FC236}">
                <a16:creationId xmlns:a16="http://schemas.microsoft.com/office/drawing/2014/main" id="{16E34D8C-CAA0-C74F-A066-2B12194FD86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134184" y="4714902"/>
            <a:ext cx="1027911" cy="102153"/>
          </a:xfrm>
          <a:prstGeom prst="rect">
            <a:avLst/>
          </a:prstGeom>
        </p:spPr>
      </p:pic>
    </p:spTree>
    <p:extLst>
      <p:ext uri="{BB962C8B-B14F-4D97-AF65-F5344CB8AC3E}">
        <p14:creationId xmlns:p14="http://schemas.microsoft.com/office/powerpoint/2010/main" val="175686312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948" userDrawn="1">
          <p15:clr>
            <a:srgbClr val="FBAE40"/>
          </p15:clr>
        </p15:guide>
        <p15:guide id="2" pos="2880" userDrawn="1">
          <p15:clr>
            <a:srgbClr val="FBAE40"/>
          </p15:clr>
        </p15:guide>
        <p15:guide id="3" orient="horz" pos="300" userDrawn="1">
          <p15:clr>
            <a:srgbClr val="FBAE40"/>
          </p15:clr>
        </p15:guide>
        <p15:guide id="4" pos="384" userDrawn="1">
          <p15:clr>
            <a:srgbClr val="FBAE40"/>
          </p15:clr>
        </p15:guide>
        <p15:guide id="5" orient="horz" pos="3012" userDrawn="1">
          <p15:clr>
            <a:srgbClr val="FBAE40"/>
          </p15:clr>
        </p15:guide>
        <p15:guide id="6" orient="horz" pos="1572"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formation Left on White Background">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16C2565E-F8DB-714B-9E06-151EC7B67214}"/>
              </a:ext>
            </a:extLst>
          </p:cNvPr>
          <p:cNvCxnSpPr>
            <a:cxnSpLocks/>
          </p:cNvCxnSpPr>
          <p:nvPr userDrawn="1"/>
        </p:nvCxnSpPr>
        <p:spPr>
          <a:xfrm>
            <a:off x="609600" y="1651531"/>
            <a:ext cx="1078006" cy="0"/>
          </a:xfrm>
          <a:prstGeom prst="line">
            <a:avLst/>
          </a:prstGeom>
          <a:noFill/>
          <a:ln w="9525" cap="flat">
            <a:solidFill>
              <a:schemeClr val="tx1"/>
            </a:solidFill>
            <a:prstDash val="solid"/>
            <a:miter lim="400000"/>
          </a:ln>
          <a:effectLst/>
          <a:sp3d/>
        </p:spPr>
        <p:style>
          <a:lnRef idx="0">
            <a:scrgbClr r="0" g="0" b="0"/>
          </a:lnRef>
          <a:fillRef idx="0">
            <a:scrgbClr r="0" g="0" b="0"/>
          </a:fillRef>
          <a:effectRef idx="0">
            <a:scrgbClr r="0" g="0" b="0"/>
          </a:effectRef>
          <a:fontRef idx="none"/>
        </p:style>
      </p:cxnSp>
      <p:sp>
        <p:nvSpPr>
          <p:cNvPr id="17" name="Text Placeholder 16">
            <a:extLst>
              <a:ext uri="{FF2B5EF4-FFF2-40B4-BE49-F238E27FC236}">
                <a16:creationId xmlns:a16="http://schemas.microsoft.com/office/drawing/2014/main" id="{86773624-3B40-8F47-8D84-4EF39EC54FE7}"/>
              </a:ext>
            </a:extLst>
          </p:cNvPr>
          <p:cNvSpPr>
            <a:spLocks noGrp="1"/>
          </p:cNvSpPr>
          <p:nvPr>
            <p:ph type="body" sz="quarter" idx="13" hasCustomPrompt="1"/>
          </p:nvPr>
        </p:nvSpPr>
        <p:spPr>
          <a:xfrm>
            <a:off x="518386" y="2580373"/>
            <a:ext cx="3485196" cy="230633"/>
          </a:xfrm>
        </p:spPr>
        <p:txBody>
          <a:bodyPr>
            <a:normAutofit/>
          </a:bodyPr>
          <a:lstStyle>
            <a:lvl1pPr marL="0" indent="0" defTabSz="457200" hangingPunct="1">
              <a:lnSpc>
                <a:spcPct val="100000"/>
              </a:lnSpc>
              <a:spcBef>
                <a:spcPts val="0"/>
              </a:spcBef>
              <a:spcAft>
                <a:spcPts val="600"/>
              </a:spcAft>
              <a:buClr>
                <a:schemeClr val="accent2"/>
              </a:buClr>
              <a:buFont typeface="Arial" panose="020B0604020202020204" pitchFamily="34" charset="0"/>
              <a:buNone/>
              <a:defRPr lang="en-US" sz="900" b="0" spc="0">
                <a:solidFill>
                  <a:schemeClr val="tx1"/>
                </a:solidFill>
                <a:latin typeface="+mj-lt"/>
                <a:sym typeface="Helvetica Light"/>
              </a:defRPr>
            </a:lvl1pPr>
            <a:lvl2pPr>
              <a:lnSpc>
                <a:spcPct val="100000"/>
              </a:lnSpc>
              <a:defRPr sz="900"/>
            </a:lvl2pPr>
            <a:lvl3pPr>
              <a:lnSpc>
                <a:spcPct val="100000"/>
              </a:lnSpc>
              <a:defRPr sz="900"/>
            </a:lvl3pPr>
            <a:lvl4pPr>
              <a:lnSpc>
                <a:spcPct val="100000"/>
              </a:lnSpc>
              <a:defRPr sz="900"/>
            </a:lvl4pPr>
            <a:lvl5pPr>
              <a:lnSpc>
                <a:spcPct val="100000"/>
              </a:lnSpc>
              <a:defRPr sz="900"/>
            </a:lvl5pPr>
            <a:lvl7pPr marL="171450" indent="-171450" defTabSz="457200" hangingPunct="1">
              <a:lnSpc>
                <a:spcPct val="100000"/>
              </a:lnSpc>
              <a:spcBef>
                <a:spcPts val="0"/>
              </a:spcBef>
              <a:spcAft>
                <a:spcPts val="600"/>
              </a:spcAft>
              <a:buClr>
                <a:schemeClr val="accent2"/>
              </a:buClr>
              <a:buFont typeface="Arial" panose="020B0604020202020204" pitchFamily="34" charset="0"/>
              <a:buChar char="•"/>
              <a:defRPr/>
            </a:lvl7pPr>
            <a:lvl8pPr marL="347662" indent="-171450" defTabSz="457200" hangingPunct="1">
              <a:lnSpc>
                <a:spcPct val="100000"/>
              </a:lnSpc>
              <a:spcBef>
                <a:spcPts val="0"/>
              </a:spcBef>
              <a:spcAft>
                <a:spcPts val="600"/>
              </a:spcAft>
              <a:buClr>
                <a:schemeClr val="accent2"/>
              </a:buClr>
              <a:buSzPct val="70000"/>
              <a:buFont typeface="Courier New" panose="02070309020205020404" pitchFamily="49" charset="0"/>
              <a:buChar char="o"/>
              <a:defRPr/>
            </a:lvl8pPr>
          </a:lstStyle>
          <a:p>
            <a:pPr lvl="0"/>
            <a:r>
              <a:rPr lang="en-US"/>
              <a:t>Bullet title set up if needed:</a:t>
            </a:r>
          </a:p>
        </p:txBody>
      </p:sp>
      <p:sp>
        <p:nvSpPr>
          <p:cNvPr id="18" name="Text Placeholder 16">
            <a:extLst>
              <a:ext uri="{FF2B5EF4-FFF2-40B4-BE49-F238E27FC236}">
                <a16:creationId xmlns:a16="http://schemas.microsoft.com/office/drawing/2014/main" id="{3CF7A4C4-1A13-3041-88D6-5B013CC1BD51}"/>
              </a:ext>
            </a:extLst>
          </p:cNvPr>
          <p:cNvSpPr>
            <a:spLocks noGrp="1"/>
          </p:cNvSpPr>
          <p:nvPr>
            <p:ph type="body" sz="quarter" idx="14" hasCustomPrompt="1"/>
          </p:nvPr>
        </p:nvSpPr>
        <p:spPr>
          <a:xfrm>
            <a:off x="518385" y="2049491"/>
            <a:ext cx="3485195" cy="519732"/>
          </a:xfrm>
        </p:spPr>
        <p:txBody>
          <a:bodyPr>
            <a:normAutofit/>
          </a:bodyPr>
          <a:lstStyle>
            <a:lvl1pPr marL="0" indent="0" defTabSz="457200" hangingPunct="1">
              <a:lnSpc>
                <a:spcPct val="100000"/>
              </a:lnSpc>
              <a:spcBef>
                <a:spcPts val="0"/>
              </a:spcBef>
              <a:spcAft>
                <a:spcPts val="600"/>
              </a:spcAft>
              <a:buClr>
                <a:schemeClr val="accent2"/>
              </a:buClr>
              <a:buFontTx/>
              <a:buNone/>
              <a:defRPr lang="en-US" sz="900" b="0" spc="0">
                <a:solidFill>
                  <a:schemeClr val="tx1"/>
                </a:solidFill>
                <a:latin typeface="+mn-lt"/>
                <a:sym typeface="Helvetica Light"/>
              </a:defRPr>
            </a:lvl1pPr>
            <a:lvl2pPr>
              <a:lnSpc>
                <a:spcPct val="100000"/>
              </a:lnSpc>
              <a:defRPr sz="900"/>
            </a:lvl2pPr>
            <a:lvl3pPr>
              <a:lnSpc>
                <a:spcPct val="100000"/>
              </a:lnSpc>
              <a:defRPr sz="900"/>
            </a:lvl3pPr>
            <a:lvl4pPr>
              <a:lnSpc>
                <a:spcPct val="100000"/>
              </a:lnSpc>
              <a:defRPr sz="900"/>
            </a:lvl4pPr>
            <a:lvl5pPr>
              <a:lnSpc>
                <a:spcPct val="100000"/>
              </a:lnSpc>
              <a:defRPr sz="900"/>
            </a:lvl5pPr>
            <a:lvl7pPr marL="0" indent="0" defTabSz="457200" hangingPunct="1">
              <a:lnSpc>
                <a:spcPct val="100000"/>
              </a:lnSpc>
              <a:spcBef>
                <a:spcPts val="0"/>
              </a:spcBef>
              <a:spcAft>
                <a:spcPts val="600"/>
              </a:spcAft>
              <a:buClr>
                <a:schemeClr val="accent2"/>
              </a:buClr>
              <a:buFontTx/>
              <a:buNone/>
              <a:defRPr/>
            </a:lvl7pPr>
            <a:lvl8pPr marL="176212" indent="0" defTabSz="457200" hangingPunct="1">
              <a:lnSpc>
                <a:spcPct val="100000"/>
              </a:lnSpc>
              <a:spcBef>
                <a:spcPts val="0"/>
              </a:spcBef>
              <a:spcAft>
                <a:spcPts val="600"/>
              </a:spcAft>
              <a:buClr>
                <a:schemeClr val="accent2"/>
              </a:buClr>
              <a:buSzPct val="70000"/>
              <a:buFontTx/>
              <a:buNone/>
              <a:defRPr/>
            </a:lvl8pPr>
          </a:lstStyle>
          <a:p>
            <a:pPr lvl="0" defTabSz="457200" hangingPunct="1">
              <a:lnSpc>
                <a:spcPct val="100000"/>
              </a:lnSpc>
              <a:spcAft>
                <a:spcPts val="600"/>
              </a:spcAft>
              <a:defRPr/>
            </a:pPr>
            <a:r>
              <a:rPr lang="en-US" sz="900" b="0" spc="0">
                <a:solidFill>
                  <a:schemeClr val="tx1"/>
                </a:solidFill>
                <a:latin typeface="+mn-lt"/>
                <a:sym typeface="Helvetica Light"/>
              </a:rPr>
              <a:t>Ebit </a:t>
            </a:r>
            <a:r>
              <a:rPr lang="en-US" sz="900" b="0" spc="0" err="1">
                <a:solidFill>
                  <a:schemeClr val="tx1"/>
                </a:solidFill>
                <a:latin typeface="+mn-lt"/>
                <a:sym typeface="Helvetica Light"/>
              </a:rPr>
              <a:t>restia</a:t>
            </a:r>
            <a:r>
              <a:rPr lang="en-US" sz="900" b="0" spc="0">
                <a:solidFill>
                  <a:schemeClr val="tx1"/>
                </a:solidFill>
                <a:latin typeface="+mn-lt"/>
                <a:sym typeface="Helvetica Light"/>
              </a:rPr>
              <a:t> s quo </a:t>
            </a:r>
            <a:r>
              <a:rPr lang="en-US" sz="900" b="0" spc="0" err="1">
                <a:solidFill>
                  <a:schemeClr val="tx1"/>
                </a:solidFill>
                <a:latin typeface="+mn-lt"/>
                <a:sym typeface="Helvetica Light"/>
              </a:rPr>
              <a:t>mo</a:t>
            </a:r>
            <a:r>
              <a:rPr lang="en-US" sz="900" b="0" spc="0">
                <a:solidFill>
                  <a:schemeClr val="tx1"/>
                </a:solidFill>
                <a:latin typeface="+mn-lt"/>
                <a:sym typeface="Helvetica Light"/>
              </a:rPr>
              <a:t> </a:t>
            </a:r>
            <a:r>
              <a:rPr lang="en-US" sz="900" b="0" spc="0" err="1">
                <a:solidFill>
                  <a:schemeClr val="tx1"/>
                </a:solidFill>
                <a:latin typeface="+mn-lt"/>
                <a:sym typeface="Helvetica Light"/>
              </a:rPr>
              <a:t>eatiund</a:t>
            </a:r>
            <a:r>
              <a:rPr lang="en-US" sz="900" b="0" spc="0">
                <a:solidFill>
                  <a:schemeClr val="tx1"/>
                </a:solidFill>
                <a:latin typeface="+mn-lt"/>
                <a:sym typeface="Helvetica Light"/>
              </a:rPr>
              <a:t> </a:t>
            </a:r>
            <a:r>
              <a:rPr lang="en-US" sz="900" b="0" spc="0" err="1">
                <a:solidFill>
                  <a:schemeClr val="tx1"/>
                </a:solidFill>
                <a:latin typeface="+mn-lt"/>
                <a:sym typeface="Helvetica Light"/>
              </a:rPr>
              <a:t>isq</a:t>
            </a:r>
            <a:r>
              <a:rPr lang="en-US" sz="900" b="0" spc="0">
                <a:solidFill>
                  <a:schemeClr val="tx1"/>
                </a:solidFill>
                <a:latin typeface="+mn-lt"/>
                <a:sym typeface="Helvetica Light"/>
              </a:rPr>
              <a:t> </a:t>
            </a:r>
            <a:r>
              <a:rPr lang="en-US" sz="900" b="0" spc="0" err="1">
                <a:solidFill>
                  <a:schemeClr val="tx1"/>
                </a:solidFill>
                <a:latin typeface="+mn-lt"/>
                <a:sym typeface="Helvetica Light"/>
              </a:rPr>
              <a:t>uide</a:t>
            </a:r>
            <a:r>
              <a:rPr lang="en-US" sz="900" b="0" spc="0">
                <a:solidFill>
                  <a:schemeClr val="tx1"/>
                </a:solidFill>
                <a:latin typeface="+mn-lt"/>
                <a:sym typeface="Helvetica Light"/>
              </a:rPr>
              <a:t> </a:t>
            </a:r>
            <a:r>
              <a:rPr lang="en-US" sz="900" b="0" spc="0" err="1">
                <a:solidFill>
                  <a:schemeClr val="tx1"/>
                </a:solidFill>
                <a:latin typeface="+mn-lt"/>
                <a:sym typeface="Helvetica Light"/>
              </a:rPr>
              <a:t>sint</a:t>
            </a:r>
            <a:r>
              <a:rPr lang="en-US" sz="900" b="0" spc="0">
                <a:solidFill>
                  <a:schemeClr val="tx1"/>
                </a:solidFill>
                <a:latin typeface="+mn-lt"/>
                <a:sym typeface="Helvetica Light"/>
              </a:rPr>
              <a:t> </a:t>
            </a:r>
            <a:r>
              <a:rPr lang="en-US" sz="900" b="0" spc="0" err="1">
                <a:solidFill>
                  <a:schemeClr val="tx1"/>
                </a:solidFill>
                <a:latin typeface="+mn-lt"/>
                <a:sym typeface="Helvetica Light"/>
              </a:rPr>
              <a:t>ulpa</a:t>
            </a:r>
            <a:r>
              <a:rPr lang="en-US" sz="900" b="0" spc="0">
                <a:solidFill>
                  <a:schemeClr val="tx1"/>
                </a:solidFill>
                <a:latin typeface="+mn-lt"/>
                <a:sym typeface="Helvetica Light"/>
              </a:rPr>
              <a:t> </a:t>
            </a:r>
            <a:r>
              <a:rPr lang="en-US" sz="900" b="0" spc="0" err="1">
                <a:solidFill>
                  <a:schemeClr val="tx1"/>
                </a:solidFill>
                <a:latin typeface="+mn-lt"/>
                <a:sym typeface="Helvetica Light"/>
              </a:rPr>
              <a:t>nam</a:t>
            </a:r>
            <a:r>
              <a:rPr lang="en-US" sz="900" b="0" spc="0">
                <a:solidFill>
                  <a:schemeClr val="tx1"/>
                </a:solidFill>
                <a:latin typeface="+mn-lt"/>
                <a:sym typeface="Helvetica Light"/>
              </a:rPr>
              <a:t> </a:t>
            </a:r>
            <a:r>
              <a:rPr lang="en-US" sz="900" b="0" spc="0" err="1">
                <a:solidFill>
                  <a:schemeClr val="tx1"/>
                </a:solidFill>
                <a:latin typeface="+mn-lt"/>
                <a:sym typeface="Helvetica Light"/>
              </a:rPr>
              <a:t>fugiam</a:t>
            </a:r>
            <a:r>
              <a:rPr lang="en-US" sz="900" b="0" spc="0">
                <a:solidFill>
                  <a:schemeClr val="tx1"/>
                </a:solidFill>
                <a:latin typeface="+mn-lt"/>
                <a:sym typeface="Helvetica Light"/>
              </a:rPr>
              <a:t> debit, </a:t>
            </a:r>
            <a:r>
              <a:rPr lang="en-US" sz="900" b="0" spc="0" err="1">
                <a:solidFill>
                  <a:schemeClr val="tx1"/>
                </a:solidFill>
                <a:latin typeface="+mn-lt"/>
                <a:sym typeface="Helvetica Light"/>
              </a:rPr>
              <a:t>volum</a:t>
            </a:r>
            <a:r>
              <a:rPr lang="en-US" sz="900" b="0" spc="0">
                <a:solidFill>
                  <a:schemeClr val="tx1"/>
                </a:solidFill>
                <a:latin typeface="+mn-lt"/>
                <a:sym typeface="Helvetica Light"/>
              </a:rPr>
              <a:t> labor </a:t>
            </a:r>
            <a:r>
              <a:rPr lang="en-US" sz="900" b="0" spc="0" err="1">
                <a:solidFill>
                  <a:schemeClr val="tx1"/>
                </a:solidFill>
                <a:latin typeface="+mn-lt"/>
                <a:sym typeface="Helvetica Light"/>
              </a:rPr>
              <a:t>solesec</a:t>
            </a:r>
            <a:r>
              <a:rPr lang="en-US" sz="900" b="0" spc="0">
                <a:solidFill>
                  <a:schemeClr val="tx1"/>
                </a:solidFill>
                <a:latin typeface="+mn-lt"/>
                <a:sym typeface="Helvetica Light"/>
              </a:rPr>
              <a:t> </a:t>
            </a:r>
            <a:r>
              <a:rPr lang="en-US" sz="900" b="0" spc="0" err="1">
                <a:solidFill>
                  <a:schemeClr val="tx1"/>
                </a:solidFill>
                <a:latin typeface="Franklin Gothic Book" panose="020B0503020102020204"/>
                <a:ea typeface="+mn-ea"/>
                <a:cs typeface="+mn-cs"/>
                <a:sym typeface="Helvetica Light"/>
              </a:rPr>
              <a:t>solesec</a:t>
            </a:r>
            <a:r>
              <a:rPr lang="en-US" sz="900" b="0" spc="0">
                <a:solidFill>
                  <a:schemeClr val="tx1"/>
                </a:solidFill>
                <a:latin typeface="Franklin Gothic Book" panose="020B0503020102020204"/>
                <a:ea typeface="+mn-ea"/>
                <a:cs typeface="+mn-cs"/>
                <a:sym typeface="Helvetica Light"/>
              </a:rPr>
              <a:t> </a:t>
            </a:r>
            <a:r>
              <a:rPr lang="en-US" sz="900" b="0" spc="0" err="1">
                <a:solidFill>
                  <a:schemeClr val="tx1"/>
                </a:solidFill>
                <a:latin typeface="Franklin Gothic Book" panose="020B0503020102020204"/>
                <a:ea typeface="+mn-ea"/>
                <a:cs typeface="+mn-cs"/>
                <a:sym typeface="Helvetica Light"/>
              </a:rPr>
              <a:t>esequi</a:t>
            </a:r>
            <a:r>
              <a:rPr lang="en-US" sz="900" b="0" spc="0">
                <a:solidFill>
                  <a:schemeClr val="tx1"/>
                </a:solidFill>
                <a:latin typeface="Franklin Gothic Book" panose="020B0503020102020204"/>
                <a:ea typeface="+mn-ea"/>
                <a:cs typeface="+mn-cs"/>
                <a:sym typeface="Helvetica Light"/>
              </a:rPr>
              <a:t> ide </a:t>
            </a:r>
            <a:r>
              <a:rPr lang="en-US" sz="900" b="0" spc="0" err="1">
                <a:solidFill>
                  <a:schemeClr val="tx1"/>
                </a:solidFill>
                <a:latin typeface="Franklin Gothic Book" panose="020B0503020102020204"/>
                <a:ea typeface="+mn-ea"/>
                <a:cs typeface="+mn-cs"/>
                <a:sym typeface="Helvetica Light"/>
              </a:rPr>
              <a:t>nobitas</a:t>
            </a:r>
            <a:r>
              <a:rPr lang="en-US" sz="900" b="0" spc="0">
                <a:solidFill>
                  <a:schemeClr val="tx1"/>
                </a:solidFill>
                <a:latin typeface="Franklin Gothic Book" panose="020B0503020102020204"/>
                <a:ea typeface="+mn-ea"/>
                <a:cs typeface="+mn-cs"/>
                <a:sym typeface="Helvetica Light"/>
              </a:rPr>
              <a:t> </a:t>
            </a:r>
            <a:r>
              <a:rPr lang="en-US" sz="900" b="0" spc="0" err="1">
                <a:solidFill>
                  <a:schemeClr val="tx1"/>
                </a:solidFill>
                <a:latin typeface="Franklin Gothic Book" panose="020B0503020102020204"/>
                <a:ea typeface="+mn-ea"/>
                <a:cs typeface="+mn-cs"/>
                <a:sym typeface="Helvetica Light"/>
              </a:rPr>
              <a:t>ratem</a:t>
            </a:r>
            <a:r>
              <a:rPr lang="en-US" sz="900" b="0" spc="0">
                <a:solidFill>
                  <a:schemeClr val="tx1"/>
                </a:solidFill>
                <a:latin typeface="Franklin Gothic Book" panose="020B0503020102020204"/>
                <a:ea typeface="+mn-ea"/>
                <a:cs typeface="+mn-cs"/>
                <a:sym typeface="Helvetica Light"/>
              </a:rPr>
              <a:t> </a:t>
            </a:r>
            <a:r>
              <a:rPr lang="en-US" sz="900" b="0" spc="0" err="1">
                <a:solidFill>
                  <a:schemeClr val="tx1"/>
                </a:solidFill>
                <a:latin typeface="Franklin Gothic Book" panose="020B0503020102020204"/>
                <a:ea typeface="+mn-ea"/>
                <a:cs typeface="+mn-cs"/>
                <a:sym typeface="Helvetica Light"/>
              </a:rPr>
              <a:t>labo</a:t>
            </a:r>
            <a:r>
              <a:rPr lang="en-US" sz="900" b="0" spc="0">
                <a:solidFill>
                  <a:schemeClr val="tx1"/>
                </a:solidFill>
                <a:latin typeface="Franklin Gothic Book" panose="020B0503020102020204"/>
                <a:ea typeface="+mn-ea"/>
                <a:cs typeface="+mn-cs"/>
                <a:sym typeface="Helvetica Light"/>
              </a:rPr>
              <a:t>.  </a:t>
            </a:r>
            <a:r>
              <a:rPr lang="en-US" sz="900" b="0" spc="0" err="1">
                <a:solidFill>
                  <a:schemeClr val="tx1"/>
                </a:solidFill>
                <a:latin typeface="Franklin Gothic Book" panose="020B0503020102020204"/>
                <a:ea typeface="+mn-ea"/>
                <a:cs typeface="+mn-cs"/>
                <a:sym typeface="Helvetica Light"/>
              </a:rPr>
              <a:t>qu</a:t>
            </a:r>
            <a:r>
              <a:rPr lang="en-US" sz="900" b="0" spc="0">
                <a:solidFill>
                  <a:schemeClr val="tx1"/>
                </a:solidFill>
                <a:latin typeface="Franklin Gothic Book" panose="020B0503020102020204"/>
                <a:ea typeface="+mn-ea"/>
                <a:cs typeface="+mn-cs"/>
                <a:sym typeface="Helvetica Light"/>
              </a:rPr>
              <a:t> </a:t>
            </a:r>
            <a:r>
              <a:rPr lang="en-US" sz="900" b="0" spc="0" err="1">
                <a:solidFill>
                  <a:schemeClr val="tx1"/>
                </a:solidFill>
                <a:latin typeface="Franklin Gothic Book" panose="020B0503020102020204"/>
                <a:ea typeface="+mn-ea"/>
                <a:cs typeface="+mn-cs"/>
                <a:sym typeface="Helvetica Light"/>
              </a:rPr>
              <a:t>voloa</a:t>
            </a:r>
            <a:r>
              <a:rPr lang="en-US" sz="900" b="0" spc="0">
                <a:solidFill>
                  <a:schemeClr val="tx1"/>
                </a:solidFill>
                <a:latin typeface="Franklin Gothic Book" panose="020B0503020102020204"/>
                <a:ea typeface="+mn-ea"/>
                <a:cs typeface="+mn-cs"/>
                <a:sym typeface="Helvetica Light"/>
              </a:rPr>
              <a:t> mus. </a:t>
            </a:r>
            <a:r>
              <a:rPr lang="en-US" sz="900" b="0" spc="0" err="1">
                <a:solidFill>
                  <a:schemeClr val="tx1"/>
                </a:solidFill>
                <a:latin typeface="Franklin Gothic Book" panose="020B0503020102020204"/>
                <a:ea typeface="+mn-ea"/>
                <a:cs typeface="+mn-cs"/>
                <a:sym typeface="Helvetica Light"/>
              </a:rPr>
              <a:t>seque</a:t>
            </a:r>
            <a:r>
              <a:rPr lang="en-US" sz="900" b="0" spc="0">
                <a:solidFill>
                  <a:schemeClr val="tx1"/>
                </a:solidFill>
                <a:latin typeface="Franklin Gothic Book" panose="020B0503020102020204"/>
                <a:ea typeface="+mn-ea"/>
                <a:cs typeface="+mn-cs"/>
                <a:sym typeface="Helvetica Light"/>
              </a:rPr>
              <a:t> </a:t>
            </a:r>
            <a:r>
              <a:rPr lang="en-US" sz="900" b="0" spc="0" err="1">
                <a:solidFill>
                  <a:schemeClr val="tx1"/>
                </a:solidFill>
                <a:latin typeface="Franklin Gothic Book" panose="020B0503020102020204"/>
                <a:ea typeface="+mn-ea"/>
                <a:cs typeface="+mn-cs"/>
                <a:sym typeface="Helvetica Light"/>
              </a:rPr>
              <a:t>occae</a:t>
            </a:r>
            <a:r>
              <a:rPr lang="en-US" sz="900" b="0" spc="0">
                <a:solidFill>
                  <a:schemeClr val="tx1"/>
                </a:solidFill>
                <a:latin typeface="Franklin Gothic Book" panose="020B0503020102020204"/>
                <a:ea typeface="+mn-ea"/>
                <a:cs typeface="+mn-cs"/>
                <a:sym typeface="Helvetica Light"/>
              </a:rPr>
              <a:t> </a:t>
            </a:r>
            <a:r>
              <a:rPr lang="en-US" sz="900" b="0" spc="0" err="1">
                <a:solidFill>
                  <a:schemeClr val="tx1"/>
                </a:solidFill>
                <a:latin typeface="Franklin Gothic Book" panose="020B0503020102020204"/>
                <a:ea typeface="+mn-ea"/>
                <a:cs typeface="+mn-cs"/>
                <a:sym typeface="Helvetica Light"/>
              </a:rPr>
              <a:t>eui</a:t>
            </a:r>
            <a:r>
              <a:rPr lang="en-US" sz="900" b="0" spc="0">
                <a:solidFill>
                  <a:schemeClr val="tx1"/>
                </a:solidFill>
                <a:latin typeface="Franklin Gothic Book" panose="020B0503020102020204"/>
                <a:ea typeface="+mn-ea"/>
                <a:cs typeface="+mn-cs"/>
                <a:sym typeface="Helvetica Light"/>
              </a:rPr>
              <a:t> </a:t>
            </a:r>
            <a:r>
              <a:rPr lang="en-US" sz="900" b="0" spc="0" err="1">
                <a:solidFill>
                  <a:schemeClr val="tx1"/>
                </a:solidFill>
                <a:latin typeface="Franklin Gothic Book" panose="020B0503020102020204"/>
                <a:ea typeface="+mn-ea"/>
                <a:cs typeface="+mn-cs"/>
                <a:sym typeface="Helvetica Light"/>
              </a:rPr>
              <a:t>nectecesto</a:t>
            </a:r>
            <a:r>
              <a:rPr lang="en-US" sz="900" b="0" spc="0">
                <a:solidFill>
                  <a:schemeClr val="tx1"/>
                </a:solidFill>
                <a:latin typeface="Franklin Gothic Book" panose="020B0503020102020204"/>
                <a:ea typeface="+mn-ea"/>
                <a:cs typeface="+mn-cs"/>
                <a:sym typeface="Helvetica Light"/>
              </a:rPr>
              <a:t> int.  </a:t>
            </a:r>
          </a:p>
        </p:txBody>
      </p:sp>
      <p:sp>
        <p:nvSpPr>
          <p:cNvPr id="23" name="Text Placeholder 22">
            <a:extLst>
              <a:ext uri="{FF2B5EF4-FFF2-40B4-BE49-F238E27FC236}">
                <a16:creationId xmlns:a16="http://schemas.microsoft.com/office/drawing/2014/main" id="{DC3365A9-2E49-684A-868E-6BBC1C5453D9}"/>
              </a:ext>
            </a:extLst>
          </p:cNvPr>
          <p:cNvSpPr>
            <a:spLocks noGrp="1"/>
          </p:cNvSpPr>
          <p:nvPr>
            <p:ph type="body" sz="quarter" idx="17" hasCustomPrompt="1"/>
          </p:nvPr>
        </p:nvSpPr>
        <p:spPr>
          <a:xfrm>
            <a:off x="518386" y="1877557"/>
            <a:ext cx="3485198" cy="274637"/>
          </a:xfrm>
        </p:spPr>
        <p:txBody>
          <a:bodyPr>
            <a:noAutofit/>
          </a:bodyPr>
          <a:lstStyle>
            <a:lvl1pPr marL="0" indent="0" hangingPunct="1">
              <a:lnSpc>
                <a:spcPct val="100000"/>
              </a:lnSpc>
              <a:buFontTx/>
              <a:buNone/>
              <a:defRPr sz="1200">
                <a:solidFill>
                  <a:schemeClr val="accent2"/>
                </a:solidFill>
                <a:latin typeface="+mj-lt"/>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sz="1200" b="0" spc="100">
                <a:solidFill>
                  <a:schemeClr val="accent2"/>
                </a:solidFill>
                <a:sym typeface="Helvetica Light"/>
              </a:rPr>
              <a:t>SUBHEAD IF NEEDED GOES HERE</a:t>
            </a:r>
            <a:endParaRPr lang="en-US" sz="1200" spc="100">
              <a:solidFill>
                <a:schemeClr val="accent2"/>
              </a:solidFill>
              <a:sym typeface="Helvetica Light"/>
            </a:endParaRPr>
          </a:p>
        </p:txBody>
      </p:sp>
      <p:sp>
        <p:nvSpPr>
          <p:cNvPr id="28" name="Picture Placeholder 27">
            <a:extLst>
              <a:ext uri="{FF2B5EF4-FFF2-40B4-BE49-F238E27FC236}">
                <a16:creationId xmlns:a16="http://schemas.microsoft.com/office/drawing/2014/main" id="{93304F65-2575-4445-ACC9-338598DDEA34}"/>
              </a:ext>
            </a:extLst>
          </p:cNvPr>
          <p:cNvSpPr>
            <a:spLocks noGrp="1"/>
          </p:cNvSpPr>
          <p:nvPr>
            <p:ph type="pic" sz="quarter" idx="18"/>
          </p:nvPr>
        </p:nvSpPr>
        <p:spPr>
          <a:xfrm>
            <a:off x="4572000" y="-1"/>
            <a:ext cx="4572000" cy="5047863"/>
          </a:xfrm>
          <a:solidFill>
            <a:schemeClr val="accent1"/>
          </a:solidFill>
        </p:spPr>
        <p:txBody>
          <a:bodyPr/>
          <a:lstStyle/>
          <a:p>
            <a:endParaRPr lang="en-US"/>
          </a:p>
        </p:txBody>
      </p:sp>
      <p:sp>
        <p:nvSpPr>
          <p:cNvPr id="33" name="Text Placeholder 32">
            <a:extLst>
              <a:ext uri="{FF2B5EF4-FFF2-40B4-BE49-F238E27FC236}">
                <a16:creationId xmlns:a16="http://schemas.microsoft.com/office/drawing/2014/main" id="{A4E3CA74-AB0E-0841-B63D-BE32C9A8973F}"/>
              </a:ext>
            </a:extLst>
          </p:cNvPr>
          <p:cNvSpPr>
            <a:spLocks noGrp="1"/>
          </p:cNvSpPr>
          <p:nvPr>
            <p:ph type="body" sz="quarter" idx="19"/>
          </p:nvPr>
        </p:nvSpPr>
        <p:spPr>
          <a:xfrm>
            <a:off x="518385" y="2876550"/>
            <a:ext cx="3485197" cy="1506538"/>
          </a:xfrm>
        </p:spPr>
        <p:txBody>
          <a:bodyPr>
            <a:normAutofit/>
          </a:bodyPr>
          <a:lstStyle>
            <a:lvl1pPr marL="164592" marR="0" indent="-164592" algn="l" defTabSz="914400" rtl="0" eaLnBrk="1" fontAlgn="auto" latinLnBrk="0" hangingPunct="1">
              <a:lnSpc>
                <a:spcPct val="90000"/>
              </a:lnSpc>
              <a:spcBef>
                <a:spcPts val="0"/>
              </a:spcBef>
              <a:spcAft>
                <a:spcPts val="600"/>
              </a:spcAft>
              <a:buClr>
                <a:schemeClr val="accent2"/>
              </a:buClr>
              <a:buSzTx/>
              <a:buFont typeface="Arial" panose="020B0604020202020204" pitchFamily="34" charset="0"/>
              <a:buChar char="•"/>
              <a:tabLst/>
              <a:defRPr sz="900"/>
            </a:lvl1pPr>
            <a:lvl2pPr marL="457200" marR="0" indent="-164592" algn="l" defTabSz="914400" rtl="0" eaLnBrk="1" fontAlgn="auto" latinLnBrk="0" hangingPunct="1">
              <a:lnSpc>
                <a:spcPts val="1080"/>
              </a:lnSpc>
              <a:spcBef>
                <a:spcPts val="0"/>
              </a:spcBef>
              <a:spcAft>
                <a:spcPts val="600"/>
              </a:spcAft>
              <a:buClr>
                <a:schemeClr val="accent2"/>
              </a:buClr>
              <a:buSzPct val="70000"/>
              <a:buFont typeface="Courier New" panose="02070309020205020404" pitchFamily="49" charset="0"/>
              <a:buChar char="o"/>
              <a:tabLst/>
              <a:defRPr sz="900"/>
            </a:lvl2pPr>
            <a:lvl3pPr>
              <a:buClr>
                <a:schemeClr val="accent2"/>
              </a:buClr>
              <a:defRPr sz="900"/>
            </a:lvl3pPr>
            <a:lvl4pPr>
              <a:buClr>
                <a:schemeClr val="accent2"/>
              </a:buClr>
              <a:defRPr sz="900"/>
            </a:lvl4pPr>
            <a:lvl5pPr>
              <a:buClr>
                <a:schemeClr val="accent2"/>
              </a:buClr>
              <a:defRPr sz="900"/>
            </a:lvl5pPr>
          </a:lstStyle>
          <a:p>
            <a:pPr lvl="0"/>
            <a:r>
              <a:rPr lang="en-US"/>
              <a:t>Click to edit Master text styles</a:t>
            </a:r>
          </a:p>
          <a:p>
            <a:pPr lvl="1"/>
            <a:r>
              <a:rPr lang="en-US"/>
              <a:t>Second level</a:t>
            </a:r>
          </a:p>
          <a:p>
            <a:pPr marL="347472" marR="0" lvl="1" indent="-173736" algn="l" defTabSz="914400" rtl="0" eaLnBrk="1" fontAlgn="auto" latinLnBrk="0" hangingPunct="1">
              <a:lnSpc>
                <a:spcPct val="90000"/>
              </a:lnSpc>
              <a:spcBef>
                <a:spcPts val="500"/>
              </a:spcBef>
              <a:spcAft>
                <a:spcPts val="0"/>
              </a:spcAft>
              <a:buClr>
                <a:schemeClr val="accent2"/>
              </a:buClr>
              <a:buSzTx/>
              <a:buFont typeface="Courier New" panose="02070309020205020404" pitchFamily="49" charset="0"/>
              <a:buChar char="o"/>
              <a:tabLst/>
              <a:defRPr/>
            </a:pPr>
            <a:endParaRPr lang="en-US"/>
          </a:p>
          <a:p>
            <a:pPr marL="347472" marR="0" lvl="1" indent="-173736" algn="l" defTabSz="914400" rtl="0" eaLnBrk="1" fontAlgn="auto" latinLnBrk="0" hangingPunct="1">
              <a:lnSpc>
                <a:spcPct val="90000"/>
              </a:lnSpc>
              <a:spcBef>
                <a:spcPts val="500"/>
              </a:spcBef>
              <a:spcAft>
                <a:spcPts val="0"/>
              </a:spcAft>
              <a:buClr>
                <a:schemeClr val="accent2"/>
              </a:buClr>
              <a:buSzTx/>
              <a:buFont typeface="Courier New" panose="02070309020205020404" pitchFamily="49" charset="0"/>
              <a:buChar char="o"/>
              <a:tabLst/>
              <a:defRPr/>
            </a:pPr>
            <a:endParaRPr lang="en-US"/>
          </a:p>
          <a:p>
            <a:pPr lvl="1"/>
            <a:endParaRPr lang="en-US"/>
          </a:p>
        </p:txBody>
      </p:sp>
      <p:sp>
        <p:nvSpPr>
          <p:cNvPr id="35" name="Text Placeholder 34">
            <a:extLst>
              <a:ext uri="{FF2B5EF4-FFF2-40B4-BE49-F238E27FC236}">
                <a16:creationId xmlns:a16="http://schemas.microsoft.com/office/drawing/2014/main" id="{597433F7-FAD9-8C44-988A-BDBB7D67D6E0}"/>
              </a:ext>
            </a:extLst>
          </p:cNvPr>
          <p:cNvSpPr>
            <a:spLocks noGrp="1"/>
          </p:cNvSpPr>
          <p:nvPr>
            <p:ph type="body" sz="quarter" idx="20" hasCustomPrompt="1"/>
          </p:nvPr>
        </p:nvSpPr>
        <p:spPr>
          <a:xfrm>
            <a:off x="518385" y="4672820"/>
            <a:ext cx="3485195" cy="178827"/>
          </a:xfrm>
        </p:spPr>
        <p:txBody>
          <a:bodyPr>
            <a:noAutofit/>
          </a:bodyPr>
          <a:lstStyle>
            <a:lvl1pPr marL="0" indent="0">
              <a:buFontTx/>
              <a:buNone/>
              <a:defRPr sz="600" b="0" i="1">
                <a:latin typeface="Franklin Gothic Book" panose="020B0503020102020204" pitchFamily="34" charset="0"/>
              </a:defRPr>
            </a:lvl1pPr>
            <a:lvl2pPr marL="457200" indent="0">
              <a:buFontTx/>
              <a:buNone/>
              <a:defRPr sz="700"/>
            </a:lvl2pPr>
            <a:lvl3pPr marL="914400" indent="0">
              <a:buFontTx/>
              <a:buNone/>
              <a:defRPr sz="700"/>
            </a:lvl3pPr>
            <a:lvl4pPr marL="1371600" indent="0">
              <a:buFontTx/>
              <a:buNone/>
              <a:defRPr sz="700"/>
            </a:lvl4pPr>
            <a:lvl5pPr marL="1828800" indent="0">
              <a:buFontTx/>
              <a:buNone/>
              <a:defRPr sz="700"/>
            </a:lvl5pPr>
          </a:lstStyle>
          <a:p>
            <a:pPr lvl="0"/>
            <a:r>
              <a:rPr lang="en-US"/>
              <a:t>Source: if needed</a:t>
            </a:r>
          </a:p>
        </p:txBody>
      </p:sp>
      <p:pic>
        <p:nvPicPr>
          <p:cNvPr id="36" name="Picture 35">
            <a:extLst>
              <a:ext uri="{FF2B5EF4-FFF2-40B4-BE49-F238E27FC236}">
                <a16:creationId xmlns:a16="http://schemas.microsoft.com/office/drawing/2014/main" id="{F38DF70F-9954-6448-834C-686CB4E143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1" y="5048250"/>
            <a:ext cx="9144000" cy="95250"/>
          </a:xfrm>
          <a:prstGeom prst="rect">
            <a:avLst/>
          </a:prstGeom>
        </p:spPr>
      </p:pic>
      <p:sp>
        <p:nvSpPr>
          <p:cNvPr id="11" name="Text Placeholder 2">
            <a:extLst>
              <a:ext uri="{FF2B5EF4-FFF2-40B4-BE49-F238E27FC236}">
                <a16:creationId xmlns:a16="http://schemas.microsoft.com/office/drawing/2014/main" id="{50774746-C580-DC4B-9BE6-B698F518E717}"/>
              </a:ext>
            </a:extLst>
          </p:cNvPr>
          <p:cNvSpPr>
            <a:spLocks noGrp="1"/>
          </p:cNvSpPr>
          <p:nvPr>
            <p:ph type="body" sz="quarter" idx="34" hasCustomPrompt="1"/>
          </p:nvPr>
        </p:nvSpPr>
        <p:spPr>
          <a:xfrm>
            <a:off x="503636" y="427683"/>
            <a:ext cx="3485195" cy="1270744"/>
          </a:xfrm>
        </p:spPr>
        <p:txBody>
          <a:bodyPr>
            <a:noAutofit/>
          </a:bodyPr>
          <a:lstStyle>
            <a:lvl1pPr marL="0" indent="0">
              <a:lnSpc>
                <a:spcPts val="2900"/>
              </a:lnSpc>
              <a:spcBef>
                <a:spcPts val="0"/>
              </a:spcBef>
              <a:buFontTx/>
              <a:buNone/>
              <a:defRPr sz="3000" b="0" i="0">
                <a:solidFill>
                  <a:schemeClr val="tx1"/>
                </a:solidFill>
                <a:latin typeface="Franklin Gothic Book" panose="020B0503020102020204" pitchFamily="34" charset="0"/>
              </a:defRPr>
            </a:lvl1pPr>
            <a:lvl2pPr marL="457200" indent="0">
              <a:buFontTx/>
              <a:buNone/>
              <a:defRPr sz="800"/>
            </a:lvl2pPr>
            <a:lvl3pPr marL="914400" indent="0">
              <a:buFontTx/>
              <a:buNone/>
              <a:defRPr sz="800"/>
            </a:lvl3pPr>
            <a:lvl4pPr marL="1371600" indent="0">
              <a:buFontTx/>
              <a:buNone/>
              <a:defRPr sz="800"/>
            </a:lvl4pPr>
            <a:lvl5pPr marL="1828800" indent="0">
              <a:buFontTx/>
              <a:buNone/>
              <a:defRPr sz="800"/>
            </a:lvl5pPr>
          </a:lstStyle>
          <a:p>
            <a:pPr lvl="0"/>
            <a:r>
              <a:rPr lang="en-US"/>
              <a:t>Title Goes Here. </a:t>
            </a:r>
            <a:br>
              <a:rPr lang="en-US"/>
            </a:br>
            <a:r>
              <a:rPr lang="en-US"/>
              <a:t>Bold Some Words </a:t>
            </a:r>
            <a:br>
              <a:rPr lang="en-US"/>
            </a:br>
            <a:r>
              <a:rPr lang="en-US"/>
              <a:t>If Needed.</a:t>
            </a:r>
          </a:p>
        </p:txBody>
      </p:sp>
      <p:pic>
        <p:nvPicPr>
          <p:cNvPr id="12" name="Picture 11">
            <a:extLst>
              <a:ext uri="{FF2B5EF4-FFF2-40B4-BE49-F238E27FC236}">
                <a16:creationId xmlns:a16="http://schemas.microsoft.com/office/drawing/2014/main" id="{0765B48B-151C-954D-9F14-A9328CC79BB5}"/>
              </a:ext>
            </a:extLst>
          </p:cNvPr>
          <p:cNvPicPr>
            <a:picLocks noChangeAspect="1"/>
          </p:cNvPicPr>
          <p:nvPr userDrawn="1"/>
        </p:nvPicPr>
        <p:blipFill>
          <a:blip r:embed="rId3" cstate="screen">
            <a:lum bright="-100000"/>
            <a:extLst>
              <a:ext uri="{28A0092B-C50C-407E-A947-70E740481C1C}">
                <a14:useLocalDpi xmlns:a14="http://schemas.microsoft.com/office/drawing/2010/main"/>
              </a:ext>
            </a:extLst>
          </a:blip>
          <a:stretch>
            <a:fillRect/>
          </a:stretch>
        </p:blipFill>
        <p:spPr>
          <a:xfrm>
            <a:off x="3134184" y="4714902"/>
            <a:ext cx="1027911" cy="102153"/>
          </a:xfrm>
          <a:prstGeom prst="rect">
            <a:avLst/>
          </a:prstGeom>
        </p:spPr>
      </p:pic>
    </p:spTree>
    <p:extLst>
      <p:ext uri="{BB962C8B-B14F-4D97-AF65-F5344CB8AC3E}">
        <p14:creationId xmlns:p14="http://schemas.microsoft.com/office/powerpoint/2010/main" val="751852244"/>
      </p:ext>
    </p:extLst>
  </p:cSld>
  <p:clrMapOvr>
    <a:masterClrMapping/>
  </p:clrMapOvr>
  <p:extLst>
    <p:ext uri="{DCECCB84-F9BA-43D5-87BE-67443E8EF086}">
      <p15:sldGuideLst xmlns:p15="http://schemas.microsoft.com/office/powerpoint/2012/main">
        <p15:guide id="1" orient="horz" pos="948" userDrawn="1">
          <p15:clr>
            <a:srgbClr val="FBAE40"/>
          </p15:clr>
        </p15:guide>
        <p15:guide id="2" pos="2880" userDrawn="1">
          <p15:clr>
            <a:srgbClr val="FBAE40"/>
          </p15:clr>
        </p15:guide>
        <p15:guide id="3" orient="horz" pos="300" userDrawn="1">
          <p15:clr>
            <a:srgbClr val="FBAE40"/>
          </p15:clr>
        </p15:guide>
        <p15:guide id="4" pos="384" userDrawn="1">
          <p15:clr>
            <a:srgbClr val="FBAE40"/>
          </p15:clr>
        </p15:guide>
        <p15:guide id="5" orient="horz" pos="3012" userDrawn="1">
          <p15:clr>
            <a:srgbClr val="FBAE40"/>
          </p15:clr>
        </p15:guide>
        <p15:guide id="6" orient="horz" pos="1572"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formation Right on Black Background">
    <p:bg>
      <p:bgRef idx="1001">
        <a:schemeClr val="bg1"/>
      </p:bgRef>
    </p:bg>
    <p:spTree>
      <p:nvGrpSpPr>
        <p:cNvPr id="1" name=""/>
        <p:cNvGrpSpPr/>
        <p:nvPr/>
      </p:nvGrpSpPr>
      <p:grpSpPr>
        <a:xfrm>
          <a:off x="0" y="0"/>
          <a:ext cx="0" cy="0"/>
          <a:chOff x="0" y="0"/>
          <a:chExt cx="0" cy="0"/>
        </a:xfrm>
      </p:grpSpPr>
      <p:sp>
        <p:nvSpPr>
          <p:cNvPr id="6" name="Picture Placeholder 27">
            <a:extLst>
              <a:ext uri="{FF2B5EF4-FFF2-40B4-BE49-F238E27FC236}">
                <a16:creationId xmlns:a16="http://schemas.microsoft.com/office/drawing/2014/main" id="{68D23313-A567-4A46-9D61-D0C34AFDE5A1}"/>
              </a:ext>
            </a:extLst>
          </p:cNvPr>
          <p:cNvSpPr>
            <a:spLocks noGrp="1"/>
          </p:cNvSpPr>
          <p:nvPr>
            <p:ph type="pic" sz="quarter" idx="18"/>
          </p:nvPr>
        </p:nvSpPr>
        <p:spPr>
          <a:xfrm>
            <a:off x="0" y="-1"/>
            <a:ext cx="4572000" cy="5060269"/>
          </a:xfrm>
          <a:solidFill>
            <a:schemeClr val="accent1"/>
          </a:solidFill>
        </p:spPr>
        <p:txBody>
          <a:bodyPr/>
          <a:lstStyle/>
          <a:p>
            <a:endParaRPr lang="en-US"/>
          </a:p>
        </p:txBody>
      </p:sp>
      <p:cxnSp>
        <p:nvCxnSpPr>
          <p:cNvPr id="8" name="Straight Connector 7">
            <a:extLst>
              <a:ext uri="{FF2B5EF4-FFF2-40B4-BE49-F238E27FC236}">
                <a16:creationId xmlns:a16="http://schemas.microsoft.com/office/drawing/2014/main" id="{C226DA17-A4F4-E34A-BF00-1C4C61A8DE80}"/>
              </a:ext>
            </a:extLst>
          </p:cNvPr>
          <p:cNvCxnSpPr>
            <a:cxnSpLocks/>
          </p:cNvCxnSpPr>
          <p:nvPr userDrawn="1"/>
        </p:nvCxnSpPr>
        <p:spPr>
          <a:xfrm>
            <a:off x="5074024" y="1651531"/>
            <a:ext cx="1078006" cy="0"/>
          </a:xfrm>
          <a:prstGeom prst="line">
            <a:avLst/>
          </a:prstGeom>
          <a:noFill/>
          <a:ln w="9525" cap="flat">
            <a:solidFill>
              <a:schemeClr val="tx1"/>
            </a:solidFill>
            <a:prstDash val="solid"/>
            <a:miter lim="400000"/>
          </a:ln>
          <a:effectLst/>
          <a:sp3d/>
        </p:spPr>
        <p:style>
          <a:lnRef idx="0">
            <a:scrgbClr r="0" g="0" b="0"/>
          </a:lnRef>
          <a:fillRef idx="0">
            <a:scrgbClr r="0" g="0" b="0"/>
          </a:fillRef>
          <a:effectRef idx="0">
            <a:scrgbClr r="0" g="0" b="0"/>
          </a:effectRef>
          <a:fontRef idx="none"/>
        </p:style>
      </p:cxnSp>
      <p:sp>
        <p:nvSpPr>
          <p:cNvPr id="9" name="Text Placeholder 16">
            <a:extLst>
              <a:ext uri="{FF2B5EF4-FFF2-40B4-BE49-F238E27FC236}">
                <a16:creationId xmlns:a16="http://schemas.microsoft.com/office/drawing/2014/main" id="{3F3A3266-BA6D-6942-BF46-607A3757ED0D}"/>
              </a:ext>
            </a:extLst>
          </p:cNvPr>
          <p:cNvSpPr>
            <a:spLocks noGrp="1"/>
          </p:cNvSpPr>
          <p:nvPr>
            <p:ph type="body" sz="quarter" idx="13" hasCustomPrompt="1"/>
          </p:nvPr>
        </p:nvSpPr>
        <p:spPr>
          <a:xfrm>
            <a:off x="4982810" y="2580373"/>
            <a:ext cx="3485196" cy="230633"/>
          </a:xfrm>
        </p:spPr>
        <p:txBody>
          <a:bodyPr>
            <a:normAutofit/>
          </a:bodyPr>
          <a:lstStyle>
            <a:lvl1pPr marL="0" indent="0" defTabSz="457200" hangingPunct="1">
              <a:lnSpc>
                <a:spcPct val="100000"/>
              </a:lnSpc>
              <a:spcBef>
                <a:spcPts val="0"/>
              </a:spcBef>
              <a:spcAft>
                <a:spcPts val="600"/>
              </a:spcAft>
              <a:buClr>
                <a:schemeClr val="accent2"/>
              </a:buClr>
              <a:buFont typeface="Arial" panose="020B0604020202020204" pitchFamily="34" charset="0"/>
              <a:buNone/>
              <a:defRPr lang="en-US" sz="900" b="0" spc="0">
                <a:solidFill>
                  <a:schemeClr val="tx1"/>
                </a:solidFill>
                <a:latin typeface="+mj-lt"/>
                <a:sym typeface="Helvetica Light"/>
              </a:defRPr>
            </a:lvl1pPr>
            <a:lvl2pPr>
              <a:lnSpc>
                <a:spcPct val="100000"/>
              </a:lnSpc>
              <a:defRPr sz="900"/>
            </a:lvl2pPr>
            <a:lvl3pPr>
              <a:lnSpc>
                <a:spcPct val="100000"/>
              </a:lnSpc>
              <a:defRPr sz="900"/>
            </a:lvl3pPr>
            <a:lvl4pPr>
              <a:lnSpc>
                <a:spcPct val="100000"/>
              </a:lnSpc>
              <a:defRPr sz="900"/>
            </a:lvl4pPr>
            <a:lvl5pPr>
              <a:lnSpc>
                <a:spcPct val="100000"/>
              </a:lnSpc>
              <a:defRPr sz="900"/>
            </a:lvl5pPr>
            <a:lvl7pPr marL="171450" indent="-171450" defTabSz="457200" hangingPunct="1">
              <a:lnSpc>
                <a:spcPct val="100000"/>
              </a:lnSpc>
              <a:spcBef>
                <a:spcPts val="0"/>
              </a:spcBef>
              <a:spcAft>
                <a:spcPts val="600"/>
              </a:spcAft>
              <a:buClr>
                <a:schemeClr val="accent2"/>
              </a:buClr>
              <a:buFont typeface="Arial" panose="020B0604020202020204" pitchFamily="34" charset="0"/>
              <a:buChar char="•"/>
              <a:defRPr/>
            </a:lvl7pPr>
            <a:lvl8pPr marL="347662" indent="-171450" defTabSz="457200" hangingPunct="1">
              <a:lnSpc>
                <a:spcPct val="100000"/>
              </a:lnSpc>
              <a:spcBef>
                <a:spcPts val="0"/>
              </a:spcBef>
              <a:spcAft>
                <a:spcPts val="600"/>
              </a:spcAft>
              <a:buClr>
                <a:schemeClr val="accent2"/>
              </a:buClr>
              <a:buSzPct val="70000"/>
              <a:buFont typeface="Courier New" panose="02070309020205020404" pitchFamily="49" charset="0"/>
              <a:buChar char="o"/>
              <a:defRPr/>
            </a:lvl8pPr>
          </a:lstStyle>
          <a:p>
            <a:pPr lvl="0"/>
            <a:r>
              <a:rPr lang="en-US"/>
              <a:t>Bullet title set up if needed:</a:t>
            </a:r>
          </a:p>
        </p:txBody>
      </p:sp>
      <p:sp>
        <p:nvSpPr>
          <p:cNvPr id="11" name="Text Placeholder 22">
            <a:extLst>
              <a:ext uri="{FF2B5EF4-FFF2-40B4-BE49-F238E27FC236}">
                <a16:creationId xmlns:a16="http://schemas.microsoft.com/office/drawing/2014/main" id="{EDACB4E2-5F97-6A40-BAC9-D8E51C753CF9}"/>
              </a:ext>
            </a:extLst>
          </p:cNvPr>
          <p:cNvSpPr>
            <a:spLocks noGrp="1"/>
          </p:cNvSpPr>
          <p:nvPr>
            <p:ph type="body" sz="quarter" idx="17" hasCustomPrompt="1"/>
          </p:nvPr>
        </p:nvSpPr>
        <p:spPr>
          <a:xfrm>
            <a:off x="4982810" y="1877557"/>
            <a:ext cx="3485198" cy="274637"/>
          </a:xfrm>
        </p:spPr>
        <p:txBody>
          <a:bodyPr>
            <a:noAutofit/>
          </a:bodyPr>
          <a:lstStyle>
            <a:lvl1pPr marL="0" marR="0" indent="0" algn="l" defTabSz="914400" rtl="0" eaLnBrk="1" fontAlgn="auto" latinLnBrk="0" hangingPunct="1">
              <a:lnSpc>
                <a:spcPct val="100000"/>
              </a:lnSpc>
              <a:spcBef>
                <a:spcPts val="1000"/>
              </a:spcBef>
              <a:spcAft>
                <a:spcPts val="0"/>
              </a:spcAft>
              <a:buClrTx/>
              <a:buSzTx/>
              <a:buFontTx/>
              <a:buNone/>
              <a:tabLst/>
              <a:defRPr sz="1200" b="0" i="0" baseline="0">
                <a:solidFill>
                  <a:schemeClr val="tx2"/>
                </a:solidFill>
                <a:latin typeface="Franklin Gothic Medium" panose="020B0603020102020204" pitchFamily="34" charset="0"/>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1200" b="0" i="0" u="none" strike="noStrike" kern="0" cap="none" spc="100" normalizeH="0" baseline="0" noProof="0">
                <a:ln>
                  <a:noFill/>
                </a:ln>
                <a:solidFill>
                  <a:srgbClr val="FE31FE"/>
                </a:solidFill>
                <a:effectLst/>
                <a:uLnTx/>
                <a:uFillTx/>
                <a:latin typeface="Franklin Gothic Medium" panose="020B0603020102020204" pitchFamily="34" charset="0"/>
                <a:ea typeface="+mn-ea"/>
                <a:cs typeface="+mn-cs"/>
                <a:sym typeface="Helvetica Light"/>
              </a:rPr>
              <a:t>SUBHEAD IF NEEDED GOES HERE</a:t>
            </a:r>
          </a:p>
        </p:txBody>
      </p:sp>
      <p:sp>
        <p:nvSpPr>
          <p:cNvPr id="12" name="Text Placeholder 32">
            <a:extLst>
              <a:ext uri="{FF2B5EF4-FFF2-40B4-BE49-F238E27FC236}">
                <a16:creationId xmlns:a16="http://schemas.microsoft.com/office/drawing/2014/main" id="{2031A5B1-49E5-7B4F-AECA-24D9EBEE47D0}"/>
              </a:ext>
            </a:extLst>
          </p:cNvPr>
          <p:cNvSpPr>
            <a:spLocks noGrp="1"/>
          </p:cNvSpPr>
          <p:nvPr>
            <p:ph type="body" sz="quarter" idx="19"/>
          </p:nvPr>
        </p:nvSpPr>
        <p:spPr>
          <a:xfrm>
            <a:off x="4982809" y="2876550"/>
            <a:ext cx="3485197" cy="1506538"/>
          </a:xfrm>
        </p:spPr>
        <p:txBody>
          <a:bodyPr>
            <a:normAutofit/>
          </a:bodyPr>
          <a:lstStyle>
            <a:lvl1pPr marL="164592" marR="0" indent="-164592" algn="l" defTabSz="914400" rtl="0" eaLnBrk="1" fontAlgn="auto" latinLnBrk="0" hangingPunct="1">
              <a:lnSpc>
                <a:spcPct val="90000"/>
              </a:lnSpc>
              <a:spcBef>
                <a:spcPts val="0"/>
              </a:spcBef>
              <a:spcAft>
                <a:spcPts val="600"/>
              </a:spcAft>
              <a:buClr>
                <a:schemeClr val="tx2"/>
              </a:buClr>
              <a:buSzTx/>
              <a:buFont typeface="Arial" panose="020B0604020202020204" pitchFamily="34" charset="0"/>
              <a:buChar char="•"/>
              <a:tabLst/>
              <a:defRPr sz="900"/>
            </a:lvl1pPr>
            <a:lvl2pPr marL="457200" marR="0" indent="-164592" algn="l" defTabSz="914400" rtl="0" eaLnBrk="1" fontAlgn="auto" latinLnBrk="0" hangingPunct="1">
              <a:lnSpc>
                <a:spcPts val="1080"/>
              </a:lnSpc>
              <a:spcBef>
                <a:spcPts val="0"/>
              </a:spcBef>
              <a:spcAft>
                <a:spcPts val="600"/>
              </a:spcAft>
              <a:buClr>
                <a:schemeClr val="tx2"/>
              </a:buClr>
              <a:buSzPct val="70000"/>
              <a:buFont typeface="Courier New" panose="02070309020205020404" pitchFamily="49" charset="0"/>
              <a:buChar char="o"/>
              <a:tabLst/>
              <a:defRPr sz="900"/>
            </a:lvl2pPr>
            <a:lvl3pPr>
              <a:buClr>
                <a:schemeClr val="accent2"/>
              </a:buClr>
              <a:defRPr sz="900"/>
            </a:lvl3pPr>
            <a:lvl4pPr>
              <a:buClr>
                <a:schemeClr val="accent2"/>
              </a:buClr>
              <a:defRPr sz="900"/>
            </a:lvl4pPr>
            <a:lvl5pPr>
              <a:buClr>
                <a:schemeClr val="accent2"/>
              </a:buClr>
              <a:defRPr sz="900"/>
            </a:lvl5pPr>
          </a:lstStyle>
          <a:p>
            <a:pPr lvl="0"/>
            <a:r>
              <a:rPr lang="en-US"/>
              <a:t>Click to edit Master text styles</a:t>
            </a:r>
          </a:p>
          <a:p>
            <a:pPr lvl="1"/>
            <a:r>
              <a:rPr lang="en-US"/>
              <a:t>Second level</a:t>
            </a:r>
          </a:p>
          <a:p>
            <a:pPr marL="347472" marR="0" lvl="1" indent="-173736" algn="l" defTabSz="914400" rtl="0" eaLnBrk="1" fontAlgn="auto" latinLnBrk="0" hangingPunct="1">
              <a:lnSpc>
                <a:spcPct val="90000"/>
              </a:lnSpc>
              <a:spcBef>
                <a:spcPts val="500"/>
              </a:spcBef>
              <a:spcAft>
                <a:spcPts val="0"/>
              </a:spcAft>
              <a:buClr>
                <a:schemeClr val="accent2"/>
              </a:buClr>
              <a:buSzTx/>
              <a:buFont typeface="Courier New" panose="02070309020205020404" pitchFamily="49" charset="0"/>
              <a:buChar char="o"/>
              <a:tabLst/>
              <a:defRPr/>
            </a:pPr>
            <a:endParaRPr lang="en-US"/>
          </a:p>
          <a:p>
            <a:pPr marL="347472" marR="0" lvl="1" indent="-173736" algn="l" defTabSz="914400" rtl="0" eaLnBrk="1" fontAlgn="auto" latinLnBrk="0" hangingPunct="1">
              <a:lnSpc>
                <a:spcPct val="90000"/>
              </a:lnSpc>
              <a:spcBef>
                <a:spcPts val="500"/>
              </a:spcBef>
              <a:spcAft>
                <a:spcPts val="0"/>
              </a:spcAft>
              <a:buClr>
                <a:schemeClr val="accent2"/>
              </a:buClr>
              <a:buSzTx/>
              <a:buFont typeface="Courier New" panose="02070309020205020404" pitchFamily="49" charset="0"/>
              <a:buChar char="o"/>
              <a:tabLst/>
              <a:defRPr/>
            </a:pPr>
            <a:endParaRPr lang="en-US"/>
          </a:p>
          <a:p>
            <a:pPr lvl="1"/>
            <a:endParaRPr lang="en-US"/>
          </a:p>
        </p:txBody>
      </p:sp>
      <p:sp>
        <p:nvSpPr>
          <p:cNvPr id="13" name="Text Placeholder 34">
            <a:extLst>
              <a:ext uri="{FF2B5EF4-FFF2-40B4-BE49-F238E27FC236}">
                <a16:creationId xmlns:a16="http://schemas.microsoft.com/office/drawing/2014/main" id="{A2D06F62-04D5-DA41-A002-47687950AA39}"/>
              </a:ext>
            </a:extLst>
          </p:cNvPr>
          <p:cNvSpPr>
            <a:spLocks noGrp="1"/>
          </p:cNvSpPr>
          <p:nvPr>
            <p:ph type="body" sz="quarter" idx="20" hasCustomPrompt="1"/>
          </p:nvPr>
        </p:nvSpPr>
        <p:spPr>
          <a:xfrm>
            <a:off x="4982809" y="4672820"/>
            <a:ext cx="3485195" cy="178827"/>
          </a:xfrm>
        </p:spPr>
        <p:txBody>
          <a:bodyPr>
            <a:noAutofit/>
          </a:bodyPr>
          <a:lstStyle>
            <a:lvl1pPr marL="0" indent="0">
              <a:buFontTx/>
              <a:buNone/>
              <a:defRPr sz="600" b="0" i="1">
                <a:latin typeface="Franklin Gothic Book" panose="020B0503020102020204" pitchFamily="34" charset="0"/>
              </a:defRPr>
            </a:lvl1pPr>
            <a:lvl2pPr marL="457200" indent="0">
              <a:buFontTx/>
              <a:buNone/>
              <a:defRPr sz="700"/>
            </a:lvl2pPr>
            <a:lvl3pPr marL="914400" indent="0">
              <a:buFontTx/>
              <a:buNone/>
              <a:defRPr sz="700"/>
            </a:lvl3pPr>
            <a:lvl4pPr marL="1371600" indent="0">
              <a:buFontTx/>
              <a:buNone/>
              <a:defRPr sz="700"/>
            </a:lvl4pPr>
            <a:lvl5pPr marL="1828800" indent="0">
              <a:buFontTx/>
              <a:buNone/>
              <a:defRPr sz="700"/>
            </a:lvl5pPr>
          </a:lstStyle>
          <a:p>
            <a:pPr lvl="0"/>
            <a:r>
              <a:rPr lang="en-US"/>
              <a:t>Source: if needed</a:t>
            </a:r>
          </a:p>
        </p:txBody>
      </p:sp>
      <p:pic>
        <p:nvPicPr>
          <p:cNvPr id="14" name="Picture 13">
            <a:extLst>
              <a:ext uri="{FF2B5EF4-FFF2-40B4-BE49-F238E27FC236}">
                <a16:creationId xmlns:a16="http://schemas.microsoft.com/office/drawing/2014/main" id="{9EFA5FE2-9D7F-9B4D-8A0B-432CBA9A3A6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5060273"/>
            <a:ext cx="9144000" cy="88942"/>
          </a:xfrm>
          <a:prstGeom prst="rect">
            <a:avLst/>
          </a:prstGeom>
        </p:spPr>
      </p:pic>
      <p:sp>
        <p:nvSpPr>
          <p:cNvPr id="16" name="Text Placeholder 16">
            <a:extLst>
              <a:ext uri="{FF2B5EF4-FFF2-40B4-BE49-F238E27FC236}">
                <a16:creationId xmlns:a16="http://schemas.microsoft.com/office/drawing/2014/main" id="{3A70ECF6-B3F2-1448-9A39-A4E2CAED9A56}"/>
              </a:ext>
            </a:extLst>
          </p:cNvPr>
          <p:cNvSpPr>
            <a:spLocks noGrp="1"/>
          </p:cNvSpPr>
          <p:nvPr>
            <p:ph type="body" sz="quarter" idx="21" hasCustomPrompt="1"/>
          </p:nvPr>
        </p:nvSpPr>
        <p:spPr>
          <a:xfrm>
            <a:off x="4982808" y="2111881"/>
            <a:ext cx="3485195" cy="519732"/>
          </a:xfrm>
        </p:spPr>
        <p:txBody>
          <a:bodyPr>
            <a:normAutofit/>
          </a:bodyPr>
          <a:lstStyle>
            <a:lvl1pPr marL="0" marR="0" indent="0" algn="l" defTabSz="457200" rtl="0" eaLnBrk="1" fontAlgn="auto" latinLnBrk="0" hangingPunct="1">
              <a:lnSpc>
                <a:spcPct val="100000"/>
              </a:lnSpc>
              <a:spcBef>
                <a:spcPts val="0"/>
              </a:spcBef>
              <a:spcAft>
                <a:spcPts val="600"/>
              </a:spcAft>
              <a:buClr>
                <a:schemeClr val="accent2"/>
              </a:buClr>
              <a:buSzTx/>
              <a:buFontTx/>
              <a:buNone/>
              <a:tabLst/>
              <a:defRPr lang="en-US" sz="900" b="0" spc="0">
                <a:solidFill>
                  <a:schemeClr val="tx1"/>
                </a:solidFill>
                <a:latin typeface="+mn-lt"/>
                <a:sym typeface="Helvetica Light"/>
              </a:defRPr>
            </a:lvl1pPr>
            <a:lvl2pPr>
              <a:lnSpc>
                <a:spcPct val="100000"/>
              </a:lnSpc>
              <a:defRPr sz="900"/>
            </a:lvl2pPr>
            <a:lvl3pPr>
              <a:lnSpc>
                <a:spcPct val="100000"/>
              </a:lnSpc>
              <a:defRPr sz="900"/>
            </a:lvl3pPr>
            <a:lvl4pPr>
              <a:lnSpc>
                <a:spcPct val="100000"/>
              </a:lnSpc>
              <a:defRPr sz="900"/>
            </a:lvl4pPr>
            <a:lvl5pPr>
              <a:lnSpc>
                <a:spcPct val="100000"/>
              </a:lnSpc>
              <a:defRPr sz="900"/>
            </a:lvl5pPr>
            <a:lvl7pPr marL="0" indent="0" defTabSz="457200" hangingPunct="1">
              <a:lnSpc>
                <a:spcPct val="100000"/>
              </a:lnSpc>
              <a:spcBef>
                <a:spcPts val="0"/>
              </a:spcBef>
              <a:spcAft>
                <a:spcPts val="600"/>
              </a:spcAft>
              <a:buClr>
                <a:schemeClr val="accent2"/>
              </a:buClr>
              <a:buFontTx/>
              <a:buNone/>
              <a:defRPr/>
            </a:lvl7pPr>
            <a:lvl8pPr marL="176212" indent="0" defTabSz="457200" hangingPunct="1">
              <a:lnSpc>
                <a:spcPct val="100000"/>
              </a:lnSpc>
              <a:spcBef>
                <a:spcPts val="0"/>
              </a:spcBef>
              <a:spcAft>
                <a:spcPts val="600"/>
              </a:spcAft>
              <a:buClr>
                <a:schemeClr val="accent2"/>
              </a:buClr>
              <a:buSzPct val="70000"/>
              <a:buFontTx/>
              <a:buNone/>
              <a:defRPr/>
            </a:lvl8pPr>
          </a:lstStyle>
          <a:p>
            <a:pPr marL="0" marR="0" lvl="0" indent="0" algn="l" defTabSz="457200" rtl="0" eaLnBrk="1" fontAlgn="auto" latinLnBrk="0" hangingPunct="1">
              <a:lnSpc>
                <a:spcPct val="100000"/>
              </a:lnSpc>
              <a:spcBef>
                <a:spcPts val="0"/>
              </a:spcBef>
              <a:spcAft>
                <a:spcPts val="600"/>
              </a:spcAft>
              <a:buClr>
                <a:schemeClr val="accent2"/>
              </a:buClr>
              <a:buSzTx/>
              <a:buFontTx/>
              <a:buNone/>
              <a:tabLst/>
              <a:defRPr/>
            </a:pPr>
            <a:r>
              <a:rPr lang="en-US" sz="900" b="0" spc="0">
                <a:solidFill>
                  <a:schemeClr val="tx1"/>
                </a:solidFill>
                <a:latin typeface="+mn-lt"/>
                <a:sym typeface="Helvetica Light"/>
              </a:rPr>
              <a:t>Ebit </a:t>
            </a:r>
            <a:r>
              <a:rPr lang="en-US" sz="900" b="0" spc="0" err="1">
                <a:solidFill>
                  <a:schemeClr val="tx1"/>
                </a:solidFill>
                <a:latin typeface="+mn-lt"/>
                <a:sym typeface="Helvetica Light"/>
              </a:rPr>
              <a:t>restia</a:t>
            </a:r>
            <a:r>
              <a:rPr lang="en-US" sz="900" b="0" spc="0">
                <a:solidFill>
                  <a:schemeClr val="tx1"/>
                </a:solidFill>
                <a:latin typeface="+mn-lt"/>
                <a:sym typeface="Helvetica Light"/>
              </a:rPr>
              <a:t> s quo </a:t>
            </a:r>
            <a:r>
              <a:rPr lang="en-US" sz="900" b="0" spc="0" err="1">
                <a:solidFill>
                  <a:schemeClr val="tx1"/>
                </a:solidFill>
                <a:latin typeface="+mn-lt"/>
                <a:sym typeface="Helvetica Light"/>
              </a:rPr>
              <a:t>mo</a:t>
            </a:r>
            <a:r>
              <a:rPr lang="en-US" sz="900" b="0" spc="0">
                <a:solidFill>
                  <a:schemeClr val="tx1"/>
                </a:solidFill>
                <a:latin typeface="+mn-lt"/>
                <a:sym typeface="Helvetica Light"/>
              </a:rPr>
              <a:t> </a:t>
            </a:r>
            <a:r>
              <a:rPr lang="en-US" sz="900" b="0" spc="0" err="1">
                <a:solidFill>
                  <a:schemeClr val="tx1"/>
                </a:solidFill>
                <a:latin typeface="+mn-lt"/>
                <a:sym typeface="Helvetica Light"/>
              </a:rPr>
              <a:t>eatiund</a:t>
            </a:r>
            <a:r>
              <a:rPr lang="en-US" sz="900" b="0" spc="0">
                <a:solidFill>
                  <a:schemeClr val="tx1"/>
                </a:solidFill>
                <a:latin typeface="+mn-lt"/>
                <a:sym typeface="Helvetica Light"/>
              </a:rPr>
              <a:t> </a:t>
            </a:r>
            <a:r>
              <a:rPr lang="en-US" sz="900" b="0" spc="0" err="1">
                <a:solidFill>
                  <a:schemeClr val="tx1"/>
                </a:solidFill>
                <a:latin typeface="+mn-lt"/>
                <a:sym typeface="Helvetica Light"/>
              </a:rPr>
              <a:t>isq</a:t>
            </a:r>
            <a:r>
              <a:rPr lang="en-US" sz="900" b="0" spc="0">
                <a:solidFill>
                  <a:schemeClr val="tx1"/>
                </a:solidFill>
                <a:latin typeface="+mn-lt"/>
                <a:sym typeface="Helvetica Light"/>
              </a:rPr>
              <a:t> </a:t>
            </a:r>
            <a:r>
              <a:rPr lang="en-US" sz="900" b="0" spc="0" err="1">
                <a:solidFill>
                  <a:schemeClr val="tx1"/>
                </a:solidFill>
                <a:latin typeface="+mn-lt"/>
                <a:sym typeface="Helvetica Light"/>
              </a:rPr>
              <a:t>uide</a:t>
            </a:r>
            <a:r>
              <a:rPr lang="en-US" sz="900" b="0" spc="0">
                <a:solidFill>
                  <a:schemeClr val="tx1"/>
                </a:solidFill>
                <a:latin typeface="+mn-lt"/>
                <a:sym typeface="Helvetica Light"/>
              </a:rPr>
              <a:t> </a:t>
            </a:r>
            <a:r>
              <a:rPr lang="en-US" sz="900" b="0" spc="0" err="1">
                <a:solidFill>
                  <a:schemeClr val="tx1"/>
                </a:solidFill>
                <a:latin typeface="+mn-lt"/>
                <a:sym typeface="Helvetica Light"/>
              </a:rPr>
              <a:t>sint</a:t>
            </a:r>
            <a:r>
              <a:rPr lang="en-US" sz="900" b="0" spc="0">
                <a:solidFill>
                  <a:schemeClr val="tx1"/>
                </a:solidFill>
                <a:latin typeface="+mn-lt"/>
                <a:sym typeface="Helvetica Light"/>
              </a:rPr>
              <a:t> </a:t>
            </a:r>
            <a:r>
              <a:rPr lang="en-US" sz="900" b="0" spc="0" err="1">
                <a:solidFill>
                  <a:schemeClr val="tx1"/>
                </a:solidFill>
                <a:latin typeface="+mn-lt"/>
                <a:sym typeface="Helvetica Light"/>
              </a:rPr>
              <a:t>ulpa</a:t>
            </a:r>
            <a:r>
              <a:rPr lang="en-US" sz="900" b="0" spc="0">
                <a:solidFill>
                  <a:schemeClr val="tx1"/>
                </a:solidFill>
                <a:latin typeface="+mn-lt"/>
                <a:sym typeface="Helvetica Light"/>
              </a:rPr>
              <a:t> </a:t>
            </a:r>
            <a:r>
              <a:rPr lang="en-US" sz="900" b="0" spc="0" err="1">
                <a:solidFill>
                  <a:schemeClr val="tx1"/>
                </a:solidFill>
                <a:latin typeface="+mn-lt"/>
                <a:sym typeface="Helvetica Light"/>
              </a:rPr>
              <a:t>nam</a:t>
            </a:r>
            <a:r>
              <a:rPr lang="en-US" sz="900" b="0" spc="0">
                <a:solidFill>
                  <a:schemeClr val="tx1"/>
                </a:solidFill>
                <a:latin typeface="+mn-lt"/>
                <a:sym typeface="Helvetica Light"/>
              </a:rPr>
              <a:t> </a:t>
            </a:r>
            <a:r>
              <a:rPr lang="en-US" sz="900" b="0" spc="0" err="1">
                <a:solidFill>
                  <a:schemeClr val="tx1"/>
                </a:solidFill>
                <a:latin typeface="+mn-lt"/>
                <a:sym typeface="Helvetica Light"/>
              </a:rPr>
              <a:t>fugiam</a:t>
            </a:r>
            <a:r>
              <a:rPr lang="en-US" sz="900" b="0" spc="0">
                <a:solidFill>
                  <a:schemeClr val="tx1"/>
                </a:solidFill>
                <a:latin typeface="+mn-lt"/>
                <a:sym typeface="Helvetica Light"/>
              </a:rPr>
              <a:t> debit, </a:t>
            </a:r>
            <a:r>
              <a:rPr lang="en-US" sz="900" b="0" spc="0" err="1">
                <a:solidFill>
                  <a:schemeClr val="tx1"/>
                </a:solidFill>
                <a:latin typeface="+mn-lt"/>
                <a:sym typeface="Helvetica Light"/>
              </a:rPr>
              <a:t>volum</a:t>
            </a:r>
            <a:r>
              <a:rPr lang="en-US" sz="900" b="0" spc="0">
                <a:solidFill>
                  <a:schemeClr val="tx1"/>
                </a:solidFill>
                <a:latin typeface="+mn-lt"/>
                <a:sym typeface="Helvetica Light"/>
              </a:rPr>
              <a:t> labor s</a:t>
            </a:r>
            <a:r>
              <a:rPr lang="en-US" sz="900" b="0" spc="0">
                <a:solidFill>
                  <a:schemeClr val="tx1"/>
                </a:solidFill>
                <a:latin typeface="+mn-lt"/>
                <a:ea typeface="+mn-ea"/>
                <a:cs typeface="+mn-cs"/>
                <a:sym typeface="Helvetica Light"/>
              </a:rPr>
              <a:t> </a:t>
            </a:r>
            <a:r>
              <a:rPr lang="en-US" sz="900" b="0" spc="0" err="1">
                <a:solidFill>
                  <a:schemeClr val="tx1"/>
                </a:solidFill>
                <a:latin typeface="+mn-lt"/>
                <a:ea typeface="+mn-ea"/>
                <a:cs typeface="+mn-cs"/>
                <a:sym typeface="Helvetica Light"/>
              </a:rPr>
              <a:t>esequi</a:t>
            </a:r>
            <a:r>
              <a:rPr lang="en-US" sz="900" b="0" spc="0">
                <a:solidFill>
                  <a:schemeClr val="tx1"/>
                </a:solidFill>
                <a:latin typeface="+mn-lt"/>
                <a:ea typeface="+mn-ea"/>
                <a:cs typeface="+mn-cs"/>
                <a:sym typeface="Helvetica Light"/>
              </a:rPr>
              <a:t> ide </a:t>
            </a:r>
            <a:r>
              <a:rPr lang="en-US" sz="900" b="0" spc="0" err="1">
                <a:solidFill>
                  <a:schemeClr val="tx1"/>
                </a:solidFill>
                <a:latin typeface="+mn-lt"/>
                <a:ea typeface="+mn-ea"/>
                <a:cs typeface="+mn-cs"/>
                <a:sym typeface="Helvetica Light"/>
              </a:rPr>
              <a:t>nobitas</a:t>
            </a:r>
            <a:r>
              <a:rPr lang="en-US" sz="900" b="0" spc="0">
                <a:solidFill>
                  <a:schemeClr val="tx1"/>
                </a:solidFill>
                <a:latin typeface="+mn-lt"/>
                <a:ea typeface="+mn-ea"/>
                <a:cs typeface="+mn-cs"/>
                <a:sym typeface="Helvetica Light"/>
              </a:rPr>
              <a:t> </a:t>
            </a:r>
            <a:r>
              <a:rPr lang="en-US" sz="900" b="0" spc="0" err="1">
                <a:solidFill>
                  <a:schemeClr val="tx1"/>
                </a:solidFill>
                <a:latin typeface="+mn-lt"/>
                <a:ea typeface="+mn-ea"/>
                <a:cs typeface="+mn-cs"/>
                <a:sym typeface="Helvetica Light"/>
              </a:rPr>
              <a:t>ratem</a:t>
            </a:r>
            <a:r>
              <a:rPr lang="en-US" sz="900" b="0" spc="0">
                <a:solidFill>
                  <a:schemeClr val="tx1"/>
                </a:solidFill>
                <a:latin typeface="+mn-lt"/>
                <a:ea typeface="+mn-ea"/>
                <a:cs typeface="+mn-cs"/>
                <a:sym typeface="Helvetica Light"/>
              </a:rPr>
              <a:t> lab </a:t>
            </a:r>
            <a:r>
              <a:rPr lang="en-US" sz="900" b="0" spc="0" err="1">
                <a:solidFill>
                  <a:schemeClr val="tx1"/>
                </a:solidFill>
                <a:latin typeface="+mn-lt"/>
                <a:sym typeface="Helvetica Light"/>
              </a:rPr>
              <a:t>olesec</a:t>
            </a:r>
            <a:r>
              <a:rPr lang="en-US" sz="900" b="0" spc="0">
                <a:solidFill>
                  <a:schemeClr val="tx1"/>
                </a:solidFill>
                <a:latin typeface="+mn-lt"/>
                <a:sym typeface="Helvetica Light"/>
              </a:rPr>
              <a:t> </a:t>
            </a:r>
            <a:r>
              <a:rPr lang="en-US" sz="900" b="0" spc="0" err="1">
                <a:solidFill>
                  <a:schemeClr val="tx1"/>
                </a:solidFill>
                <a:latin typeface="Franklin Gothic Book" panose="020B0503020102020204"/>
                <a:ea typeface="+mn-ea"/>
                <a:cs typeface="+mn-cs"/>
                <a:sym typeface="Helvetica Light"/>
              </a:rPr>
              <a:t>solesec</a:t>
            </a:r>
            <a:r>
              <a:rPr lang="en-US" sz="900" b="0" spc="0">
                <a:solidFill>
                  <a:schemeClr val="tx1"/>
                </a:solidFill>
                <a:latin typeface="Franklin Gothic Book" panose="020B0503020102020204"/>
                <a:ea typeface="+mn-ea"/>
                <a:cs typeface="+mn-cs"/>
                <a:sym typeface="Helvetica Light"/>
              </a:rPr>
              <a:t> </a:t>
            </a:r>
            <a:r>
              <a:rPr lang="en-US" sz="900" b="0" spc="0" err="1">
                <a:solidFill>
                  <a:schemeClr val="tx1"/>
                </a:solidFill>
                <a:latin typeface="Franklin Gothic Book" panose="020B0503020102020204"/>
                <a:ea typeface="+mn-ea"/>
                <a:cs typeface="+mn-cs"/>
                <a:sym typeface="Helvetica Light"/>
              </a:rPr>
              <a:t>esequi</a:t>
            </a:r>
            <a:r>
              <a:rPr lang="en-US" sz="900" b="0" spc="0">
                <a:solidFill>
                  <a:schemeClr val="tx1"/>
                </a:solidFill>
                <a:latin typeface="Franklin Gothic Book" panose="020B0503020102020204"/>
                <a:ea typeface="+mn-ea"/>
                <a:cs typeface="+mn-cs"/>
                <a:sym typeface="Helvetica Light"/>
              </a:rPr>
              <a:t> ide </a:t>
            </a:r>
            <a:r>
              <a:rPr lang="en-US" sz="900" b="0" spc="0" err="1">
                <a:solidFill>
                  <a:schemeClr val="tx1"/>
                </a:solidFill>
                <a:latin typeface="Franklin Gothic Book" panose="020B0503020102020204"/>
                <a:ea typeface="+mn-ea"/>
                <a:cs typeface="+mn-cs"/>
                <a:sym typeface="Helvetica Light"/>
              </a:rPr>
              <a:t>nobitas</a:t>
            </a:r>
            <a:r>
              <a:rPr lang="en-US" sz="900" b="0" spc="0">
                <a:solidFill>
                  <a:schemeClr val="tx1"/>
                </a:solidFill>
                <a:latin typeface="Franklin Gothic Book" panose="020B0503020102020204"/>
                <a:ea typeface="+mn-ea"/>
                <a:cs typeface="+mn-cs"/>
                <a:sym typeface="Helvetica Light"/>
              </a:rPr>
              <a:t> </a:t>
            </a:r>
            <a:r>
              <a:rPr lang="en-US" sz="900" b="0" spc="0" err="1">
                <a:solidFill>
                  <a:schemeClr val="tx1"/>
                </a:solidFill>
                <a:latin typeface="Franklin Gothic Book" panose="020B0503020102020204"/>
                <a:ea typeface="+mn-ea"/>
                <a:cs typeface="+mn-cs"/>
                <a:sym typeface="Helvetica Light"/>
              </a:rPr>
              <a:t>ratem</a:t>
            </a:r>
            <a:r>
              <a:rPr lang="en-US" sz="900" b="0" spc="0">
                <a:solidFill>
                  <a:schemeClr val="tx1"/>
                </a:solidFill>
                <a:latin typeface="Franklin Gothic Book" panose="020B0503020102020204"/>
                <a:ea typeface="+mn-ea"/>
                <a:cs typeface="+mn-cs"/>
                <a:sym typeface="Helvetica Light"/>
              </a:rPr>
              <a:t> lab</a:t>
            </a:r>
          </a:p>
        </p:txBody>
      </p:sp>
      <p:sp>
        <p:nvSpPr>
          <p:cNvPr id="17" name="Text Placeholder 2">
            <a:extLst>
              <a:ext uri="{FF2B5EF4-FFF2-40B4-BE49-F238E27FC236}">
                <a16:creationId xmlns:a16="http://schemas.microsoft.com/office/drawing/2014/main" id="{2C1643FF-E3E8-F446-98EA-5F0F14C807C5}"/>
              </a:ext>
            </a:extLst>
          </p:cNvPr>
          <p:cNvSpPr>
            <a:spLocks noGrp="1"/>
          </p:cNvSpPr>
          <p:nvPr>
            <p:ph type="body" sz="quarter" idx="34" hasCustomPrompt="1"/>
          </p:nvPr>
        </p:nvSpPr>
        <p:spPr>
          <a:xfrm>
            <a:off x="4982808" y="398187"/>
            <a:ext cx="3485195" cy="1270744"/>
          </a:xfrm>
        </p:spPr>
        <p:txBody>
          <a:bodyPr>
            <a:noAutofit/>
          </a:bodyPr>
          <a:lstStyle>
            <a:lvl1pPr marL="0" indent="0">
              <a:lnSpc>
                <a:spcPts val="2900"/>
              </a:lnSpc>
              <a:spcBef>
                <a:spcPts val="0"/>
              </a:spcBef>
              <a:buFontTx/>
              <a:buNone/>
              <a:defRPr sz="3000" b="0" i="0">
                <a:solidFill>
                  <a:schemeClr val="tx1"/>
                </a:solidFill>
                <a:latin typeface="Franklin Gothic Book" panose="020B0503020102020204" pitchFamily="34" charset="0"/>
              </a:defRPr>
            </a:lvl1pPr>
            <a:lvl2pPr marL="457200" indent="0">
              <a:buFontTx/>
              <a:buNone/>
              <a:defRPr sz="800"/>
            </a:lvl2pPr>
            <a:lvl3pPr marL="914400" indent="0">
              <a:buFontTx/>
              <a:buNone/>
              <a:defRPr sz="800"/>
            </a:lvl3pPr>
            <a:lvl4pPr marL="1371600" indent="0">
              <a:buFontTx/>
              <a:buNone/>
              <a:defRPr sz="800"/>
            </a:lvl4pPr>
            <a:lvl5pPr marL="1828800" indent="0">
              <a:buFontTx/>
              <a:buNone/>
              <a:defRPr sz="800"/>
            </a:lvl5pPr>
          </a:lstStyle>
          <a:p>
            <a:pPr lvl="0"/>
            <a:r>
              <a:rPr lang="en-US"/>
              <a:t>Title Goes Here. </a:t>
            </a:r>
            <a:br>
              <a:rPr lang="en-US"/>
            </a:br>
            <a:r>
              <a:rPr lang="en-US"/>
              <a:t>Bold Some Words </a:t>
            </a:r>
            <a:br>
              <a:rPr lang="en-US"/>
            </a:br>
            <a:r>
              <a:rPr lang="en-US"/>
              <a:t>If Needed.</a:t>
            </a:r>
          </a:p>
        </p:txBody>
      </p:sp>
      <p:pic>
        <p:nvPicPr>
          <p:cNvPr id="15" name="Picture 14">
            <a:extLst>
              <a:ext uri="{FF2B5EF4-FFF2-40B4-BE49-F238E27FC236}">
                <a16:creationId xmlns:a16="http://schemas.microsoft.com/office/drawing/2014/main" id="{3A6B295A-14B5-454D-8BB4-B0106C343ED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98081" y="4688776"/>
            <a:ext cx="1027911" cy="102153"/>
          </a:xfrm>
          <a:prstGeom prst="rect">
            <a:avLst/>
          </a:prstGeom>
        </p:spPr>
      </p:pic>
    </p:spTree>
    <p:extLst>
      <p:ext uri="{BB962C8B-B14F-4D97-AF65-F5344CB8AC3E}">
        <p14:creationId xmlns:p14="http://schemas.microsoft.com/office/powerpoint/2010/main" val="537520329"/>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formation Right on White Background">
    <p:spTree>
      <p:nvGrpSpPr>
        <p:cNvPr id="1" name=""/>
        <p:cNvGrpSpPr/>
        <p:nvPr/>
      </p:nvGrpSpPr>
      <p:grpSpPr>
        <a:xfrm>
          <a:off x="0" y="0"/>
          <a:ext cx="0" cy="0"/>
          <a:chOff x="0" y="0"/>
          <a:chExt cx="0" cy="0"/>
        </a:xfrm>
      </p:grpSpPr>
      <p:sp>
        <p:nvSpPr>
          <p:cNvPr id="6" name="Picture Placeholder 27">
            <a:extLst>
              <a:ext uri="{FF2B5EF4-FFF2-40B4-BE49-F238E27FC236}">
                <a16:creationId xmlns:a16="http://schemas.microsoft.com/office/drawing/2014/main" id="{68D23313-A567-4A46-9D61-D0C34AFDE5A1}"/>
              </a:ext>
            </a:extLst>
          </p:cNvPr>
          <p:cNvSpPr>
            <a:spLocks noGrp="1"/>
          </p:cNvSpPr>
          <p:nvPr>
            <p:ph type="pic" sz="quarter" idx="18"/>
          </p:nvPr>
        </p:nvSpPr>
        <p:spPr>
          <a:xfrm>
            <a:off x="0" y="-1"/>
            <a:ext cx="4572000" cy="5060269"/>
          </a:xfrm>
          <a:solidFill>
            <a:schemeClr val="accent1"/>
          </a:solidFill>
        </p:spPr>
        <p:txBody>
          <a:bodyPr/>
          <a:lstStyle/>
          <a:p>
            <a:endParaRPr lang="en-US"/>
          </a:p>
        </p:txBody>
      </p:sp>
      <p:cxnSp>
        <p:nvCxnSpPr>
          <p:cNvPr id="8" name="Straight Connector 7">
            <a:extLst>
              <a:ext uri="{FF2B5EF4-FFF2-40B4-BE49-F238E27FC236}">
                <a16:creationId xmlns:a16="http://schemas.microsoft.com/office/drawing/2014/main" id="{C226DA17-A4F4-E34A-BF00-1C4C61A8DE80}"/>
              </a:ext>
            </a:extLst>
          </p:cNvPr>
          <p:cNvCxnSpPr>
            <a:cxnSpLocks/>
          </p:cNvCxnSpPr>
          <p:nvPr userDrawn="1"/>
        </p:nvCxnSpPr>
        <p:spPr>
          <a:xfrm>
            <a:off x="5074024" y="1651531"/>
            <a:ext cx="1078006" cy="0"/>
          </a:xfrm>
          <a:prstGeom prst="line">
            <a:avLst/>
          </a:prstGeom>
          <a:noFill/>
          <a:ln w="9525" cap="flat">
            <a:solidFill>
              <a:schemeClr val="tx1"/>
            </a:solidFill>
            <a:prstDash val="solid"/>
            <a:miter lim="400000"/>
          </a:ln>
          <a:effectLst/>
          <a:sp3d/>
        </p:spPr>
        <p:style>
          <a:lnRef idx="0">
            <a:scrgbClr r="0" g="0" b="0"/>
          </a:lnRef>
          <a:fillRef idx="0">
            <a:scrgbClr r="0" g="0" b="0"/>
          </a:fillRef>
          <a:effectRef idx="0">
            <a:scrgbClr r="0" g="0" b="0"/>
          </a:effectRef>
          <a:fontRef idx="none"/>
        </p:style>
      </p:cxnSp>
      <p:sp>
        <p:nvSpPr>
          <p:cNvPr id="9" name="Text Placeholder 16">
            <a:extLst>
              <a:ext uri="{FF2B5EF4-FFF2-40B4-BE49-F238E27FC236}">
                <a16:creationId xmlns:a16="http://schemas.microsoft.com/office/drawing/2014/main" id="{3F3A3266-BA6D-6942-BF46-607A3757ED0D}"/>
              </a:ext>
            </a:extLst>
          </p:cNvPr>
          <p:cNvSpPr>
            <a:spLocks noGrp="1"/>
          </p:cNvSpPr>
          <p:nvPr>
            <p:ph type="body" sz="quarter" idx="13" hasCustomPrompt="1"/>
          </p:nvPr>
        </p:nvSpPr>
        <p:spPr>
          <a:xfrm>
            <a:off x="4982810" y="2580373"/>
            <a:ext cx="3485196" cy="230633"/>
          </a:xfrm>
        </p:spPr>
        <p:txBody>
          <a:bodyPr>
            <a:normAutofit/>
          </a:bodyPr>
          <a:lstStyle>
            <a:lvl1pPr marL="0" indent="0" defTabSz="457200" hangingPunct="1">
              <a:lnSpc>
                <a:spcPct val="100000"/>
              </a:lnSpc>
              <a:spcBef>
                <a:spcPts val="0"/>
              </a:spcBef>
              <a:spcAft>
                <a:spcPts val="600"/>
              </a:spcAft>
              <a:buClr>
                <a:schemeClr val="accent2"/>
              </a:buClr>
              <a:buFont typeface="Arial" panose="020B0604020202020204" pitchFamily="34" charset="0"/>
              <a:buNone/>
              <a:defRPr lang="en-US" sz="900" b="0" spc="0">
                <a:solidFill>
                  <a:schemeClr val="tx1"/>
                </a:solidFill>
                <a:latin typeface="+mj-lt"/>
                <a:sym typeface="Helvetica Light"/>
              </a:defRPr>
            </a:lvl1pPr>
            <a:lvl2pPr>
              <a:lnSpc>
                <a:spcPct val="100000"/>
              </a:lnSpc>
              <a:defRPr sz="900"/>
            </a:lvl2pPr>
            <a:lvl3pPr>
              <a:lnSpc>
                <a:spcPct val="100000"/>
              </a:lnSpc>
              <a:defRPr sz="900"/>
            </a:lvl3pPr>
            <a:lvl4pPr>
              <a:lnSpc>
                <a:spcPct val="100000"/>
              </a:lnSpc>
              <a:defRPr sz="900"/>
            </a:lvl4pPr>
            <a:lvl5pPr>
              <a:lnSpc>
                <a:spcPct val="100000"/>
              </a:lnSpc>
              <a:defRPr sz="900"/>
            </a:lvl5pPr>
            <a:lvl7pPr marL="171450" indent="-171450" defTabSz="457200" hangingPunct="1">
              <a:lnSpc>
                <a:spcPct val="100000"/>
              </a:lnSpc>
              <a:spcBef>
                <a:spcPts val="0"/>
              </a:spcBef>
              <a:spcAft>
                <a:spcPts val="600"/>
              </a:spcAft>
              <a:buClr>
                <a:schemeClr val="accent2"/>
              </a:buClr>
              <a:buFont typeface="Arial" panose="020B0604020202020204" pitchFamily="34" charset="0"/>
              <a:buChar char="•"/>
              <a:defRPr/>
            </a:lvl7pPr>
            <a:lvl8pPr marL="347662" indent="-171450" defTabSz="457200" hangingPunct="1">
              <a:lnSpc>
                <a:spcPct val="100000"/>
              </a:lnSpc>
              <a:spcBef>
                <a:spcPts val="0"/>
              </a:spcBef>
              <a:spcAft>
                <a:spcPts val="600"/>
              </a:spcAft>
              <a:buClr>
                <a:schemeClr val="accent2"/>
              </a:buClr>
              <a:buSzPct val="70000"/>
              <a:buFont typeface="Courier New" panose="02070309020205020404" pitchFamily="49" charset="0"/>
              <a:buChar char="o"/>
              <a:defRPr/>
            </a:lvl8pPr>
          </a:lstStyle>
          <a:p>
            <a:pPr lvl="0"/>
            <a:r>
              <a:rPr lang="en-US"/>
              <a:t>Bullet title set up if needed:</a:t>
            </a:r>
          </a:p>
        </p:txBody>
      </p:sp>
      <p:sp>
        <p:nvSpPr>
          <p:cNvPr id="11" name="Text Placeholder 22">
            <a:extLst>
              <a:ext uri="{FF2B5EF4-FFF2-40B4-BE49-F238E27FC236}">
                <a16:creationId xmlns:a16="http://schemas.microsoft.com/office/drawing/2014/main" id="{EDACB4E2-5F97-6A40-BAC9-D8E51C753CF9}"/>
              </a:ext>
            </a:extLst>
          </p:cNvPr>
          <p:cNvSpPr>
            <a:spLocks noGrp="1"/>
          </p:cNvSpPr>
          <p:nvPr>
            <p:ph type="body" sz="quarter" idx="17" hasCustomPrompt="1"/>
          </p:nvPr>
        </p:nvSpPr>
        <p:spPr>
          <a:xfrm>
            <a:off x="4982810" y="1877557"/>
            <a:ext cx="3485198" cy="274637"/>
          </a:xfrm>
        </p:spPr>
        <p:txBody>
          <a:bodyPr>
            <a:noAutofit/>
          </a:bodyPr>
          <a:lstStyle>
            <a:lvl1pPr marL="0" indent="0" hangingPunct="1">
              <a:lnSpc>
                <a:spcPct val="100000"/>
              </a:lnSpc>
              <a:buFontTx/>
              <a:buNone/>
              <a:defRPr sz="1200" b="0" i="0" baseline="0">
                <a:solidFill>
                  <a:schemeClr val="bg2"/>
                </a:solidFill>
                <a:latin typeface="Franklin Gothic Medium" panose="020B0603020102020204" pitchFamily="34" charset="0"/>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hangingPunct="1">
              <a:lnSpc>
                <a:spcPct val="100000"/>
              </a:lnSpc>
              <a:defRPr/>
            </a:pPr>
            <a:r>
              <a:rPr kumimoji="0" lang="en-US" sz="1200" b="0" u="none" strike="noStrike" kern="0" spc="100" normalizeH="0" noProof="0">
                <a:ln>
                  <a:noFill/>
                </a:ln>
                <a:solidFill>
                  <a:schemeClr val="bg2"/>
                </a:solidFill>
                <a:effectLst/>
                <a:uLnTx/>
                <a:uFillTx/>
                <a:sym typeface="Helvetica Light"/>
              </a:rPr>
              <a:t>SUBHEAD IF NEEDED GOES HERE</a:t>
            </a:r>
            <a:endParaRPr kumimoji="0" lang="en-US" sz="1200" u="none" strike="noStrike" kern="0" spc="100" normalizeH="0" noProof="0">
              <a:ln>
                <a:noFill/>
              </a:ln>
              <a:solidFill>
                <a:schemeClr val="bg2"/>
              </a:solidFill>
              <a:effectLst/>
              <a:uLnTx/>
              <a:uFillTx/>
              <a:sym typeface="Helvetica Light"/>
            </a:endParaRPr>
          </a:p>
        </p:txBody>
      </p:sp>
      <p:sp>
        <p:nvSpPr>
          <p:cNvPr id="12" name="Text Placeholder 32">
            <a:extLst>
              <a:ext uri="{FF2B5EF4-FFF2-40B4-BE49-F238E27FC236}">
                <a16:creationId xmlns:a16="http://schemas.microsoft.com/office/drawing/2014/main" id="{2031A5B1-49E5-7B4F-AECA-24D9EBEE47D0}"/>
              </a:ext>
            </a:extLst>
          </p:cNvPr>
          <p:cNvSpPr>
            <a:spLocks noGrp="1"/>
          </p:cNvSpPr>
          <p:nvPr>
            <p:ph type="body" sz="quarter" idx="19"/>
          </p:nvPr>
        </p:nvSpPr>
        <p:spPr>
          <a:xfrm>
            <a:off x="4982809" y="2876550"/>
            <a:ext cx="3485197" cy="1506538"/>
          </a:xfrm>
        </p:spPr>
        <p:txBody>
          <a:bodyPr>
            <a:normAutofit/>
          </a:bodyPr>
          <a:lstStyle>
            <a:lvl1pPr marL="164592" marR="0" indent="-164592" algn="l" defTabSz="914400" rtl="0" eaLnBrk="1" fontAlgn="auto" latinLnBrk="0" hangingPunct="1">
              <a:lnSpc>
                <a:spcPct val="90000"/>
              </a:lnSpc>
              <a:spcBef>
                <a:spcPts val="0"/>
              </a:spcBef>
              <a:spcAft>
                <a:spcPts val="600"/>
              </a:spcAft>
              <a:buClr>
                <a:schemeClr val="bg2"/>
              </a:buClr>
              <a:buSzTx/>
              <a:buFont typeface="Arial" panose="020B0604020202020204" pitchFamily="34" charset="0"/>
              <a:buChar char="•"/>
              <a:tabLst/>
              <a:defRPr sz="900"/>
            </a:lvl1pPr>
            <a:lvl2pPr marL="457200" marR="0" indent="-164592" algn="l" defTabSz="914400" rtl="0" eaLnBrk="1" fontAlgn="auto" latinLnBrk="0" hangingPunct="1">
              <a:lnSpc>
                <a:spcPts val="1080"/>
              </a:lnSpc>
              <a:spcBef>
                <a:spcPts val="0"/>
              </a:spcBef>
              <a:spcAft>
                <a:spcPts val="600"/>
              </a:spcAft>
              <a:buClr>
                <a:schemeClr val="bg2"/>
              </a:buClr>
              <a:buSzPct val="70000"/>
              <a:buFont typeface="Courier New" panose="02070309020205020404" pitchFamily="49" charset="0"/>
              <a:buChar char="o"/>
              <a:tabLst/>
              <a:defRPr sz="900"/>
            </a:lvl2pPr>
            <a:lvl3pPr>
              <a:buClr>
                <a:schemeClr val="accent2"/>
              </a:buClr>
              <a:defRPr sz="900"/>
            </a:lvl3pPr>
            <a:lvl4pPr>
              <a:buClr>
                <a:schemeClr val="accent2"/>
              </a:buClr>
              <a:defRPr sz="900"/>
            </a:lvl4pPr>
            <a:lvl5pPr>
              <a:buClr>
                <a:schemeClr val="accent2"/>
              </a:buClr>
              <a:defRPr sz="900"/>
            </a:lvl5pPr>
          </a:lstStyle>
          <a:p>
            <a:pPr lvl="0"/>
            <a:r>
              <a:rPr lang="en-US"/>
              <a:t>Click to edit Master text styles</a:t>
            </a:r>
          </a:p>
          <a:p>
            <a:pPr lvl="1"/>
            <a:r>
              <a:rPr lang="en-US"/>
              <a:t>Second level</a:t>
            </a:r>
          </a:p>
          <a:p>
            <a:pPr marL="347472" marR="0" lvl="1" indent="-173736" algn="l" defTabSz="914400" rtl="0" eaLnBrk="1" fontAlgn="auto" latinLnBrk="0" hangingPunct="1">
              <a:lnSpc>
                <a:spcPct val="90000"/>
              </a:lnSpc>
              <a:spcBef>
                <a:spcPts val="500"/>
              </a:spcBef>
              <a:spcAft>
                <a:spcPts val="0"/>
              </a:spcAft>
              <a:buClr>
                <a:schemeClr val="accent2"/>
              </a:buClr>
              <a:buSzTx/>
              <a:buFont typeface="Courier New" panose="02070309020205020404" pitchFamily="49" charset="0"/>
              <a:buChar char="o"/>
              <a:tabLst/>
              <a:defRPr/>
            </a:pPr>
            <a:endParaRPr lang="en-US"/>
          </a:p>
          <a:p>
            <a:pPr marL="347472" marR="0" lvl="1" indent="-173736" algn="l" defTabSz="914400" rtl="0" eaLnBrk="1" fontAlgn="auto" latinLnBrk="0" hangingPunct="1">
              <a:lnSpc>
                <a:spcPct val="90000"/>
              </a:lnSpc>
              <a:spcBef>
                <a:spcPts val="500"/>
              </a:spcBef>
              <a:spcAft>
                <a:spcPts val="0"/>
              </a:spcAft>
              <a:buClr>
                <a:schemeClr val="accent2"/>
              </a:buClr>
              <a:buSzTx/>
              <a:buFont typeface="Courier New" panose="02070309020205020404" pitchFamily="49" charset="0"/>
              <a:buChar char="o"/>
              <a:tabLst/>
              <a:defRPr/>
            </a:pPr>
            <a:endParaRPr lang="en-US"/>
          </a:p>
          <a:p>
            <a:pPr lvl="1"/>
            <a:endParaRPr lang="en-US"/>
          </a:p>
        </p:txBody>
      </p:sp>
      <p:sp>
        <p:nvSpPr>
          <p:cNvPr id="13" name="Text Placeholder 34">
            <a:extLst>
              <a:ext uri="{FF2B5EF4-FFF2-40B4-BE49-F238E27FC236}">
                <a16:creationId xmlns:a16="http://schemas.microsoft.com/office/drawing/2014/main" id="{A2D06F62-04D5-DA41-A002-47687950AA39}"/>
              </a:ext>
            </a:extLst>
          </p:cNvPr>
          <p:cNvSpPr>
            <a:spLocks noGrp="1"/>
          </p:cNvSpPr>
          <p:nvPr>
            <p:ph type="body" sz="quarter" idx="20" hasCustomPrompt="1"/>
          </p:nvPr>
        </p:nvSpPr>
        <p:spPr>
          <a:xfrm>
            <a:off x="4982809" y="4672820"/>
            <a:ext cx="3485195" cy="178827"/>
          </a:xfrm>
        </p:spPr>
        <p:txBody>
          <a:bodyPr>
            <a:noAutofit/>
          </a:bodyPr>
          <a:lstStyle>
            <a:lvl1pPr marL="0" indent="0">
              <a:buFontTx/>
              <a:buNone/>
              <a:defRPr sz="600" b="0" i="1">
                <a:latin typeface="Franklin Gothic Book" panose="020B0503020102020204" pitchFamily="34" charset="0"/>
              </a:defRPr>
            </a:lvl1pPr>
            <a:lvl2pPr marL="457200" indent="0">
              <a:buFontTx/>
              <a:buNone/>
              <a:defRPr sz="700"/>
            </a:lvl2pPr>
            <a:lvl3pPr marL="914400" indent="0">
              <a:buFontTx/>
              <a:buNone/>
              <a:defRPr sz="700"/>
            </a:lvl3pPr>
            <a:lvl4pPr marL="1371600" indent="0">
              <a:buFontTx/>
              <a:buNone/>
              <a:defRPr sz="700"/>
            </a:lvl4pPr>
            <a:lvl5pPr marL="1828800" indent="0">
              <a:buFontTx/>
              <a:buNone/>
              <a:defRPr sz="700"/>
            </a:lvl5pPr>
          </a:lstStyle>
          <a:p>
            <a:pPr lvl="0"/>
            <a:r>
              <a:rPr lang="en-US"/>
              <a:t>Source: if needed</a:t>
            </a:r>
          </a:p>
        </p:txBody>
      </p:sp>
      <p:pic>
        <p:nvPicPr>
          <p:cNvPr id="14" name="Picture 13">
            <a:extLst>
              <a:ext uri="{FF2B5EF4-FFF2-40B4-BE49-F238E27FC236}">
                <a16:creationId xmlns:a16="http://schemas.microsoft.com/office/drawing/2014/main" id="{9EFA5FE2-9D7F-9B4D-8A0B-432CBA9A3A6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5060273"/>
            <a:ext cx="9144000" cy="88942"/>
          </a:xfrm>
          <a:prstGeom prst="rect">
            <a:avLst/>
          </a:prstGeom>
        </p:spPr>
      </p:pic>
      <p:sp>
        <p:nvSpPr>
          <p:cNvPr id="18" name="Text Placeholder 16">
            <a:extLst>
              <a:ext uri="{FF2B5EF4-FFF2-40B4-BE49-F238E27FC236}">
                <a16:creationId xmlns:a16="http://schemas.microsoft.com/office/drawing/2014/main" id="{C34BB1D9-2670-A34A-8EAC-1E9B39E7E836}"/>
              </a:ext>
            </a:extLst>
          </p:cNvPr>
          <p:cNvSpPr>
            <a:spLocks noGrp="1"/>
          </p:cNvSpPr>
          <p:nvPr>
            <p:ph type="body" sz="quarter" idx="21" hasCustomPrompt="1"/>
          </p:nvPr>
        </p:nvSpPr>
        <p:spPr>
          <a:xfrm>
            <a:off x="4982808" y="2111881"/>
            <a:ext cx="3485195" cy="519732"/>
          </a:xfrm>
        </p:spPr>
        <p:txBody>
          <a:bodyPr>
            <a:normAutofit/>
          </a:bodyPr>
          <a:lstStyle>
            <a:lvl1pPr marL="0" marR="0" indent="0" algn="l" defTabSz="457200" rtl="0" eaLnBrk="1" fontAlgn="auto" latinLnBrk="0" hangingPunct="1">
              <a:lnSpc>
                <a:spcPct val="100000"/>
              </a:lnSpc>
              <a:spcBef>
                <a:spcPts val="0"/>
              </a:spcBef>
              <a:spcAft>
                <a:spcPts val="600"/>
              </a:spcAft>
              <a:buClr>
                <a:schemeClr val="accent2"/>
              </a:buClr>
              <a:buSzTx/>
              <a:buFontTx/>
              <a:buNone/>
              <a:tabLst/>
              <a:defRPr lang="en-US" sz="900" b="0" spc="0">
                <a:solidFill>
                  <a:schemeClr val="tx1"/>
                </a:solidFill>
                <a:latin typeface="+mn-lt"/>
                <a:sym typeface="Helvetica Light"/>
              </a:defRPr>
            </a:lvl1pPr>
            <a:lvl2pPr>
              <a:lnSpc>
                <a:spcPct val="100000"/>
              </a:lnSpc>
              <a:defRPr sz="900"/>
            </a:lvl2pPr>
            <a:lvl3pPr>
              <a:lnSpc>
                <a:spcPct val="100000"/>
              </a:lnSpc>
              <a:defRPr sz="900"/>
            </a:lvl3pPr>
            <a:lvl4pPr>
              <a:lnSpc>
                <a:spcPct val="100000"/>
              </a:lnSpc>
              <a:defRPr sz="900"/>
            </a:lvl4pPr>
            <a:lvl5pPr>
              <a:lnSpc>
                <a:spcPct val="100000"/>
              </a:lnSpc>
              <a:defRPr sz="900"/>
            </a:lvl5pPr>
            <a:lvl7pPr marL="0" indent="0" defTabSz="457200" hangingPunct="1">
              <a:lnSpc>
                <a:spcPct val="100000"/>
              </a:lnSpc>
              <a:spcBef>
                <a:spcPts val="0"/>
              </a:spcBef>
              <a:spcAft>
                <a:spcPts val="600"/>
              </a:spcAft>
              <a:buClr>
                <a:schemeClr val="accent2"/>
              </a:buClr>
              <a:buFontTx/>
              <a:buNone/>
              <a:defRPr/>
            </a:lvl7pPr>
            <a:lvl8pPr marL="176212" indent="0" defTabSz="457200" hangingPunct="1">
              <a:lnSpc>
                <a:spcPct val="100000"/>
              </a:lnSpc>
              <a:spcBef>
                <a:spcPts val="0"/>
              </a:spcBef>
              <a:spcAft>
                <a:spcPts val="600"/>
              </a:spcAft>
              <a:buClr>
                <a:schemeClr val="accent2"/>
              </a:buClr>
              <a:buSzPct val="70000"/>
              <a:buFontTx/>
              <a:buNone/>
              <a:defRPr/>
            </a:lvl8pPr>
          </a:lstStyle>
          <a:p>
            <a:pPr marL="0" marR="0" lvl="0" indent="0" algn="l" defTabSz="457200" rtl="0" eaLnBrk="1" fontAlgn="auto" latinLnBrk="0" hangingPunct="1">
              <a:lnSpc>
                <a:spcPct val="100000"/>
              </a:lnSpc>
              <a:spcBef>
                <a:spcPts val="0"/>
              </a:spcBef>
              <a:spcAft>
                <a:spcPts val="600"/>
              </a:spcAft>
              <a:buClr>
                <a:schemeClr val="accent2"/>
              </a:buClr>
              <a:buSzTx/>
              <a:buFontTx/>
              <a:buNone/>
              <a:tabLst/>
              <a:defRPr/>
            </a:pPr>
            <a:r>
              <a:rPr lang="en-US" sz="900" b="0" spc="0">
                <a:solidFill>
                  <a:schemeClr val="tx1"/>
                </a:solidFill>
                <a:latin typeface="+mn-lt"/>
                <a:sym typeface="Helvetica Light"/>
              </a:rPr>
              <a:t>Ebit </a:t>
            </a:r>
            <a:r>
              <a:rPr lang="en-US" sz="900" b="0" spc="0" err="1">
                <a:solidFill>
                  <a:schemeClr val="tx1"/>
                </a:solidFill>
                <a:latin typeface="+mn-lt"/>
                <a:sym typeface="Helvetica Light"/>
              </a:rPr>
              <a:t>restia</a:t>
            </a:r>
            <a:r>
              <a:rPr lang="en-US" sz="900" b="0" spc="0">
                <a:solidFill>
                  <a:schemeClr val="tx1"/>
                </a:solidFill>
                <a:latin typeface="+mn-lt"/>
                <a:sym typeface="Helvetica Light"/>
              </a:rPr>
              <a:t> s quo </a:t>
            </a:r>
            <a:r>
              <a:rPr lang="en-US" sz="900" b="0" spc="0" err="1">
                <a:solidFill>
                  <a:schemeClr val="tx1"/>
                </a:solidFill>
                <a:latin typeface="+mn-lt"/>
                <a:sym typeface="Helvetica Light"/>
              </a:rPr>
              <a:t>mo</a:t>
            </a:r>
            <a:r>
              <a:rPr lang="en-US" sz="900" b="0" spc="0">
                <a:solidFill>
                  <a:schemeClr val="tx1"/>
                </a:solidFill>
                <a:latin typeface="+mn-lt"/>
                <a:sym typeface="Helvetica Light"/>
              </a:rPr>
              <a:t> </a:t>
            </a:r>
            <a:r>
              <a:rPr lang="en-US" sz="900" b="0" spc="0" err="1">
                <a:solidFill>
                  <a:schemeClr val="tx1"/>
                </a:solidFill>
                <a:latin typeface="+mn-lt"/>
                <a:sym typeface="Helvetica Light"/>
              </a:rPr>
              <a:t>eatiund</a:t>
            </a:r>
            <a:r>
              <a:rPr lang="en-US" sz="900" b="0" spc="0">
                <a:solidFill>
                  <a:schemeClr val="tx1"/>
                </a:solidFill>
                <a:latin typeface="+mn-lt"/>
                <a:sym typeface="Helvetica Light"/>
              </a:rPr>
              <a:t> </a:t>
            </a:r>
            <a:r>
              <a:rPr lang="en-US" sz="900" b="0" spc="0" err="1">
                <a:solidFill>
                  <a:schemeClr val="tx1"/>
                </a:solidFill>
                <a:latin typeface="+mn-lt"/>
                <a:sym typeface="Helvetica Light"/>
              </a:rPr>
              <a:t>isq</a:t>
            </a:r>
            <a:r>
              <a:rPr lang="en-US" sz="900" b="0" spc="0">
                <a:solidFill>
                  <a:schemeClr val="tx1"/>
                </a:solidFill>
                <a:latin typeface="+mn-lt"/>
                <a:sym typeface="Helvetica Light"/>
              </a:rPr>
              <a:t> </a:t>
            </a:r>
            <a:r>
              <a:rPr lang="en-US" sz="900" b="0" spc="0" err="1">
                <a:solidFill>
                  <a:schemeClr val="tx1"/>
                </a:solidFill>
                <a:latin typeface="+mn-lt"/>
                <a:sym typeface="Helvetica Light"/>
              </a:rPr>
              <a:t>uide</a:t>
            </a:r>
            <a:r>
              <a:rPr lang="en-US" sz="900" b="0" spc="0">
                <a:solidFill>
                  <a:schemeClr val="tx1"/>
                </a:solidFill>
                <a:latin typeface="+mn-lt"/>
                <a:sym typeface="Helvetica Light"/>
              </a:rPr>
              <a:t> </a:t>
            </a:r>
            <a:r>
              <a:rPr lang="en-US" sz="900" b="0" spc="0" err="1">
                <a:solidFill>
                  <a:schemeClr val="tx1"/>
                </a:solidFill>
                <a:latin typeface="+mn-lt"/>
                <a:sym typeface="Helvetica Light"/>
              </a:rPr>
              <a:t>sint</a:t>
            </a:r>
            <a:r>
              <a:rPr lang="en-US" sz="900" b="0" spc="0">
                <a:solidFill>
                  <a:schemeClr val="tx1"/>
                </a:solidFill>
                <a:latin typeface="+mn-lt"/>
                <a:sym typeface="Helvetica Light"/>
              </a:rPr>
              <a:t> </a:t>
            </a:r>
            <a:r>
              <a:rPr lang="en-US" sz="900" b="0" spc="0" err="1">
                <a:solidFill>
                  <a:schemeClr val="tx1"/>
                </a:solidFill>
                <a:latin typeface="+mn-lt"/>
                <a:sym typeface="Helvetica Light"/>
              </a:rPr>
              <a:t>ulpa</a:t>
            </a:r>
            <a:r>
              <a:rPr lang="en-US" sz="900" b="0" spc="0">
                <a:solidFill>
                  <a:schemeClr val="tx1"/>
                </a:solidFill>
                <a:latin typeface="+mn-lt"/>
                <a:sym typeface="Helvetica Light"/>
              </a:rPr>
              <a:t> </a:t>
            </a:r>
            <a:r>
              <a:rPr lang="en-US" sz="900" b="0" spc="0" err="1">
                <a:solidFill>
                  <a:schemeClr val="tx1"/>
                </a:solidFill>
                <a:latin typeface="+mn-lt"/>
                <a:sym typeface="Helvetica Light"/>
              </a:rPr>
              <a:t>nam</a:t>
            </a:r>
            <a:r>
              <a:rPr lang="en-US" sz="900" b="0" spc="0">
                <a:solidFill>
                  <a:schemeClr val="tx1"/>
                </a:solidFill>
                <a:latin typeface="+mn-lt"/>
                <a:sym typeface="Helvetica Light"/>
              </a:rPr>
              <a:t> </a:t>
            </a:r>
            <a:r>
              <a:rPr lang="en-US" sz="900" b="0" spc="0" err="1">
                <a:solidFill>
                  <a:schemeClr val="tx1"/>
                </a:solidFill>
                <a:latin typeface="+mn-lt"/>
                <a:sym typeface="Helvetica Light"/>
              </a:rPr>
              <a:t>fugiam</a:t>
            </a:r>
            <a:r>
              <a:rPr lang="en-US" sz="900" b="0" spc="0">
                <a:solidFill>
                  <a:schemeClr val="tx1"/>
                </a:solidFill>
                <a:latin typeface="+mn-lt"/>
                <a:sym typeface="Helvetica Light"/>
              </a:rPr>
              <a:t> debit, </a:t>
            </a:r>
            <a:r>
              <a:rPr lang="en-US" sz="900" b="0" spc="0" err="1">
                <a:solidFill>
                  <a:schemeClr val="tx1"/>
                </a:solidFill>
                <a:latin typeface="+mn-lt"/>
                <a:sym typeface="Helvetica Light"/>
              </a:rPr>
              <a:t>volum</a:t>
            </a:r>
            <a:r>
              <a:rPr lang="en-US" sz="900" b="0" spc="0">
                <a:solidFill>
                  <a:schemeClr val="tx1"/>
                </a:solidFill>
                <a:latin typeface="+mn-lt"/>
                <a:sym typeface="Helvetica Light"/>
              </a:rPr>
              <a:t> labor s</a:t>
            </a:r>
            <a:r>
              <a:rPr lang="en-US" sz="900" b="0" spc="0">
                <a:solidFill>
                  <a:schemeClr val="tx1"/>
                </a:solidFill>
                <a:latin typeface="+mn-lt"/>
                <a:ea typeface="+mn-ea"/>
                <a:cs typeface="+mn-cs"/>
                <a:sym typeface="Helvetica Light"/>
              </a:rPr>
              <a:t> </a:t>
            </a:r>
            <a:r>
              <a:rPr lang="en-US" sz="900" b="0" spc="0" err="1">
                <a:solidFill>
                  <a:schemeClr val="tx1"/>
                </a:solidFill>
                <a:latin typeface="+mn-lt"/>
                <a:ea typeface="+mn-ea"/>
                <a:cs typeface="+mn-cs"/>
                <a:sym typeface="Helvetica Light"/>
              </a:rPr>
              <a:t>esequi</a:t>
            </a:r>
            <a:r>
              <a:rPr lang="en-US" sz="900" b="0" spc="0">
                <a:solidFill>
                  <a:schemeClr val="tx1"/>
                </a:solidFill>
                <a:latin typeface="+mn-lt"/>
                <a:ea typeface="+mn-ea"/>
                <a:cs typeface="+mn-cs"/>
                <a:sym typeface="Helvetica Light"/>
              </a:rPr>
              <a:t> ide </a:t>
            </a:r>
            <a:r>
              <a:rPr lang="en-US" sz="900" b="0" spc="0" err="1">
                <a:solidFill>
                  <a:schemeClr val="tx1"/>
                </a:solidFill>
                <a:latin typeface="+mn-lt"/>
                <a:ea typeface="+mn-ea"/>
                <a:cs typeface="+mn-cs"/>
                <a:sym typeface="Helvetica Light"/>
              </a:rPr>
              <a:t>nobitas</a:t>
            </a:r>
            <a:r>
              <a:rPr lang="en-US" sz="900" b="0" spc="0">
                <a:solidFill>
                  <a:schemeClr val="tx1"/>
                </a:solidFill>
                <a:latin typeface="+mn-lt"/>
                <a:ea typeface="+mn-ea"/>
                <a:cs typeface="+mn-cs"/>
                <a:sym typeface="Helvetica Light"/>
              </a:rPr>
              <a:t> </a:t>
            </a:r>
            <a:r>
              <a:rPr lang="en-US" sz="900" b="0" spc="0" err="1">
                <a:solidFill>
                  <a:schemeClr val="tx1"/>
                </a:solidFill>
                <a:latin typeface="+mn-lt"/>
                <a:ea typeface="+mn-ea"/>
                <a:cs typeface="+mn-cs"/>
                <a:sym typeface="Helvetica Light"/>
              </a:rPr>
              <a:t>ratem</a:t>
            </a:r>
            <a:r>
              <a:rPr lang="en-US" sz="900" b="0" spc="0">
                <a:solidFill>
                  <a:schemeClr val="tx1"/>
                </a:solidFill>
                <a:latin typeface="+mn-lt"/>
                <a:ea typeface="+mn-ea"/>
                <a:cs typeface="+mn-cs"/>
                <a:sym typeface="Helvetica Light"/>
              </a:rPr>
              <a:t> lab </a:t>
            </a:r>
            <a:r>
              <a:rPr lang="en-US" sz="900" b="0" spc="0" err="1">
                <a:solidFill>
                  <a:schemeClr val="tx1"/>
                </a:solidFill>
                <a:latin typeface="+mn-lt"/>
                <a:sym typeface="Helvetica Light"/>
              </a:rPr>
              <a:t>olesec</a:t>
            </a:r>
            <a:r>
              <a:rPr lang="en-US" sz="900" b="0" spc="0">
                <a:solidFill>
                  <a:schemeClr val="tx1"/>
                </a:solidFill>
                <a:latin typeface="+mn-lt"/>
                <a:sym typeface="Helvetica Light"/>
              </a:rPr>
              <a:t> </a:t>
            </a:r>
            <a:r>
              <a:rPr lang="en-US" sz="900" b="0" spc="0" err="1">
                <a:solidFill>
                  <a:schemeClr val="tx1"/>
                </a:solidFill>
                <a:latin typeface="Franklin Gothic Book" panose="020B0503020102020204"/>
                <a:ea typeface="+mn-ea"/>
                <a:cs typeface="+mn-cs"/>
                <a:sym typeface="Helvetica Light"/>
              </a:rPr>
              <a:t>solesec</a:t>
            </a:r>
            <a:r>
              <a:rPr lang="en-US" sz="900" b="0" spc="0">
                <a:solidFill>
                  <a:schemeClr val="tx1"/>
                </a:solidFill>
                <a:latin typeface="Franklin Gothic Book" panose="020B0503020102020204"/>
                <a:ea typeface="+mn-ea"/>
                <a:cs typeface="+mn-cs"/>
                <a:sym typeface="Helvetica Light"/>
              </a:rPr>
              <a:t> </a:t>
            </a:r>
            <a:r>
              <a:rPr lang="en-US" sz="900" b="0" spc="0" err="1">
                <a:solidFill>
                  <a:schemeClr val="tx1"/>
                </a:solidFill>
                <a:latin typeface="Franklin Gothic Book" panose="020B0503020102020204"/>
                <a:ea typeface="+mn-ea"/>
                <a:cs typeface="+mn-cs"/>
                <a:sym typeface="Helvetica Light"/>
              </a:rPr>
              <a:t>esequi</a:t>
            </a:r>
            <a:r>
              <a:rPr lang="en-US" sz="900" b="0" spc="0">
                <a:solidFill>
                  <a:schemeClr val="tx1"/>
                </a:solidFill>
                <a:latin typeface="Franklin Gothic Book" panose="020B0503020102020204"/>
                <a:ea typeface="+mn-ea"/>
                <a:cs typeface="+mn-cs"/>
                <a:sym typeface="Helvetica Light"/>
              </a:rPr>
              <a:t> ide </a:t>
            </a:r>
            <a:r>
              <a:rPr lang="en-US" sz="900" b="0" spc="0" err="1">
                <a:solidFill>
                  <a:schemeClr val="tx1"/>
                </a:solidFill>
                <a:latin typeface="Franklin Gothic Book" panose="020B0503020102020204"/>
                <a:ea typeface="+mn-ea"/>
                <a:cs typeface="+mn-cs"/>
                <a:sym typeface="Helvetica Light"/>
              </a:rPr>
              <a:t>nobitas</a:t>
            </a:r>
            <a:r>
              <a:rPr lang="en-US" sz="900" b="0" spc="0">
                <a:solidFill>
                  <a:schemeClr val="tx1"/>
                </a:solidFill>
                <a:latin typeface="Franklin Gothic Book" panose="020B0503020102020204"/>
                <a:ea typeface="+mn-ea"/>
                <a:cs typeface="+mn-cs"/>
                <a:sym typeface="Helvetica Light"/>
              </a:rPr>
              <a:t> </a:t>
            </a:r>
            <a:r>
              <a:rPr lang="en-US" sz="900" b="0" spc="0" err="1">
                <a:solidFill>
                  <a:schemeClr val="tx1"/>
                </a:solidFill>
                <a:latin typeface="Franklin Gothic Book" panose="020B0503020102020204"/>
                <a:ea typeface="+mn-ea"/>
                <a:cs typeface="+mn-cs"/>
                <a:sym typeface="Helvetica Light"/>
              </a:rPr>
              <a:t>ratem</a:t>
            </a:r>
            <a:r>
              <a:rPr lang="en-US" sz="900" b="0" spc="0">
                <a:solidFill>
                  <a:schemeClr val="tx1"/>
                </a:solidFill>
                <a:latin typeface="Franklin Gothic Book" panose="020B0503020102020204"/>
                <a:ea typeface="+mn-ea"/>
                <a:cs typeface="+mn-cs"/>
                <a:sym typeface="Helvetica Light"/>
              </a:rPr>
              <a:t> lab</a:t>
            </a:r>
          </a:p>
        </p:txBody>
      </p:sp>
      <p:sp>
        <p:nvSpPr>
          <p:cNvPr id="15" name="Text Placeholder 2">
            <a:extLst>
              <a:ext uri="{FF2B5EF4-FFF2-40B4-BE49-F238E27FC236}">
                <a16:creationId xmlns:a16="http://schemas.microsoft.com/office/drawing/2014/main" id="{DB65D77A-5D63-A042-ADED-79A7F3BB23EB}"/>
              </a:ext>
            </a:extLst>
          </p:cNvPr>
          <p:cNvSpPr>
            <a:spLocks noGrp="1"/>
          </p:cNvSpPr>
          <p:nvPr>
            <p:ph type="body" sz="quarter" idx="34" hasCustomPrompt="1"/>
          </p:nvPr>
        </p:nvSpPr>
        <p:spPr>
          <a:xfrm>
            <a:off x="4982808" y="398187"/>
            <a:ext cx="3485195" cy="1270744"/>
          </a:xfrm>
        </p:spPr>
        <p:txBody>
          <a:bodyPr>
            <a:noAutofit/>
          </a:bodyPr>
          <a:lstStyle>
            <a:lvl1pPr marL="0" indent="0">
              <a:lnSpc>
                <a:spcPts val="2900"/>
              </a:lnSpc>
              <a:spcBef>
                <a:spcPts val="0"/>
              </a:spcBef>
              <a:buFontTx/>
              <a:buNone/>
              <a:defRPr sz="3000" b="0" i="0">
                <a:solidFill>
                  <a:schemeClr val="tx1"/>
                </a:solidFill>
                <a:latin typeface="Franklin Gothic Book" panose="020B0503020102020204" pitchFamily="34" charset="0"/>
              </a:defRPr>
            </a:lvl1pPr>
            <a:lvl2pPr marL="457200" indent="0">
              <a:buFontTx/>
              <a:buNone/>
              <a:defRPr sz="800"/>
            </a:lvl2pPr>
            <a:lvl3pPr marL="914400" indent="0">
              <a:buFontTx/>
              <a:buNone/>
              <a:defRPr sz="800"/>
            </a:lvl3pPr>
            <a:lvl4pPr marL="1371600" indent="0">
              <a:buFontTx/>
              <a:buNone/>
              <a:defRPr sz="800"/>
            </a:lvl4pPr>
            <a:lvl5pPr marL="1828800" indent="0">
              <a:buFontTx/>
              <a:buNone/>
              <a:defRPr sz="800"/>
            </a:lvl5pPr>
          </a:lstStyle>
          <a:p>
            <a:pPr lvl="0"/>
            <a:r>
              <a:rPr lang="en-US"/>
              <a:t>Title Goes Here. </a:t>
            </a:r>
            <a:br>
              <a:rPr lang="en-US"/>
            </a:br>
            <a:r>
              <a:rPr lang="en-US"/>
              <a:t>Bold Some Words </a:t>
            </a:r>
            <a:br>
              <a:rPr lang="en-US"/>
            </a:br>
            <a:r>
              <a:rPr lang="en-US"/>
              <a:t>If Needed.</a:t>
            </a:r>
          </a:p>
        </p:txBody>
      </p:sp>
    </p:spTree>
    <p:extLst>
      <p:ext uri="{BB962C8B-B14F-4D97-AF65-F5344CB8AC3E}">
        <p14:creationId xmlns:p14="http://schemas.microsoft.com/office/powerpoint/2010/main" val="1402096659"/>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3192"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Multiple Images on Black">
    <p:bg>
      <p:bgRef idx="1001">
        <a:schemeClr val="bg1"/>
      </p:bgRef>
    </p:bg>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16C2565E-F8DB-714B-9E06-151EC7B67214}"/>
              </a:ext>
            </a:extLst>
          </p:cNvPr>
          <p:cNvCxnSpPr>
            <a:cxnSpLocks/>
          </p:cNvCxnSpPr>
          <p:nvPr userDrawn="1"/>
        </p:nvCxnSpPr>
        <p:spPr>
          <a:xfrm>
            <a:off x="628650" y="1651531"/>
            <a:ext cx="1078006" cy="0"/>
          </a:xfrm>
          <a:prstGeom prst="line">
            <a:avLst/>
          </a:prstGeom>
          <a:noFill/>
          <a:ln w="9525" cap="flat">
            <a:solidFill>
              <a:schemeClr val="tx1"/>
            </a:solidFill>
            <a:prstDash val="solid"/>
            <a:miter lim="400000"/>
          </a:ln>
          <a:effectLst/>
          <a:sp3d/>
        </p:spPr>
        <p:style>
          <a:lnRef idx="0">
            <a:scrgbClr r="0" g="0" b="0"/>
          </a:lnRef>
          <a:fillRef idx="0">
            <a:scrgbClr r="0" g="0" b="0"/>
          </a:fillRef>
          <a:effectRef idx="0">
            <a:scrgbClr r="0" g="0" b="0"/>
          </a:effectRef>
          <a:fontRef idx="none"/>
        </p:style>
      </p:cxnSp>
      <p:sp>
        <p:nvSpPr>
          <p:cNvPr id="16" name="Text Placeholder 16">
            <a:extLst>
              <a:ext uri="{FF2B5EF4-FFF2-40B4-BE49-F238E27FC236}">
                <a16:creationId xmlns:a16="http://schemas.microsoft.com/office/drawing/2014/main" id="{C4A61B27-9A88-3B49-9B48-FA7A30A20DEF}"/>
              </a:ext>
            </a:extLst>
          </p:cNvPr>
          <p:cNvSpPr>
            <a:spLocks noGrp="1"/>
          </p:cNvSpPr>
          <p:nvPr>
            <p:ph type="body" sz="quarter" idx="13" hasCustomPrompt="1"/>
          </p:nvPr>
        </p:nvSpPr>
        <p:spPr>
          <a:xfrm>
            <a:off x="518385" y="2580373"/>
            <a:ext cx="2950369" cy="236983"/>
          </a:xfrm>
        </p:spPr>
        <p:txBody>
          <a:bodyPr>
            <a:normAutofit/>
          </a:bodyPr>
          <a:lstStyle>
            <a:lvl1pPr marL="0" indent="0" defTabSz="457200" hangingPunct="1">
              <a:lnSpc>
                <a:spcPct val="100000"/>
              </a:lnSpc>
              <a:spcBef>
                <a:spcPts val="0"/>
              </a:spcBef>
              <a:spcAft>
                <a:spcPts val="600"/>
              </a:spcAft>
              <a:buClr>
                <a:schemeClr val="accent2"/>
              </a:buClr>
              <a:buFont typeface="Arial" panose="020B0604020202020204" pitchFamily="34" charset="0"/>
              <a:buNone/>
              <a:defRPr lang="en-US" sz="900" b="0" spc="0">
                <a:solidFill>
                  <a:schemeClr val="tx1"/>
                </a:solidFill>
                <a:latin typeface="+mj-lt"/>
                <a:sym typeface="Helvetica Light"/>
              </a:defRPr>
            </a:lvl1pPr>
            <a:lvl2pPr>
              <a:lnSpc>
                <a:spcPct val="100000"/>
              </a:lnSpc>
              <a:defRPr sz="900"/>
            </a:lvl2pPr>
            <a:lvl3pPr>
              <a:lnSpc>
                <a:spcPct val="100000"/>
              </a:lnSpc>
              <a:defRPr sz="900"/>
            </a:lvl3pPr>
            <a:lvl4pPr>
              <a:lnSpc>
                <a:spcPct val="100000"/>
              </a:lnSpc>
              <a:defRPr sz="900"/>
            </a:lvl4pPr>
            <a:lvl5pPr>
              <a:lnSpc>
                <a:spcPct val="100000"/>
              </a:lnSpc>
              <a:defRPr sz="900"/>
            </a:lvl5pPr>
            <a:lvl7pPr marL="171450" indent="-171450" defTabSz="457200" hangingPunct="1">
              <a:lnSpc>
                <a:spcPct val="100000"/>
              </a:lnSpc>
              <a:spcBef>
                <a:spcPts val="0"/>
              </a:spcBef>
              <a:spcAft>
                <a:spcPts val="600"/>
              </a:spcAft>
              <a:buClr>
                <a:schemeClr val="accent2"/>
              </a:buClr>
              <a:buFont typeface="Arial" panose="020B0604020202020204" pitchFamily="34" charset="0"/>
              <a:buChar char="•"/>
              <a:defRPr/>
            </a:lvl7pPr>
            <a:lvl8pPr marL="347662" indent="-171450" defTabSz="457200" hangingPunct="1">
              <a:lnSpc>
                <a:spcPct val="100000"/>
              </a:lnSpc>
              <a:spcBef>
                <a:spcPts val="0"/>
              </a:spcBef>
              <a:spcAft>
                <a:spcPts val="600"/>
              </a:spcAft>
              <a:buClr>
                <a:schemeClr val="accent2"/>
              </a:buClr>
              <a:buSzPct val="70000"/>
              <a:buFont typeface="Courier New" panose="02070309020205020404" pitchFamily="49" charset="0"/>
              <a:buChar char="o"/>
              <a:defRPr/>
            </a:lvl8pPr>
          </a:lstStyle>
          <a:p>
            <a:pPr lvl="0"/>
            <a:r>
              <a:rPr lang="en-US"/>
              <a:t>Bullet title set up if needed:</a:t>
            </a:r>
          </a:p>
        </p:txBody>
      </p:sp>
      <p:sp>
        <p:nvSpPr>
          <p:cNvPr id="19" name="Text Placeholder 16">
            <a:extLst>
              <a:ext uri="{FF2B5EF4-FFF2-40B4-BE49-F238E27FC236}">
                <a16:creationId xmlns:a16="http://schemas.microsoft.com/office/drawing/2014/main" id="{BE3F4AC2-36D5-BB40-8D05-0235EDC7AAA6}"/>
              </a:ext>
            </a:extLst>
          </p:cNvPr>
          <p:cNvSpPr>
            <a:spLocks noGrp="1"/>
          </p:cNvSpPr>
          <p:nvPr>
            <p:ph type="body" sz="quarter" idx="14" hasCustomPrompt="1"/>
          </p:nvPr>
        </p:nvSpPr>
        <p:spPr>
          <a:xfrm>
            <a:off x="518386" y="2049491"/>
            <a:ext cx="2950370" cy="519732"/>
          </a:xfrm>
        </p:spPr>
        <p:txBody>
          <a:bodyPr>
            <a:normAutofit/>
          </a:bodyPr>
          <a:lstStyle>
            <a:lvl1pPr marL="0" marR="0" indent="0" algn="l" defTabSz="457200" rtl="0" eaLnBrk="1" fontAlgn="auto" latinLnBrk="0" hangingPunct="1">
              <a:lnSpc>
                <a:spcPct val="100000"/>
              </a:lnSpc>
              <a:spcBef>
                <a:spcPts val="0"/>
              </a:spcBef>
              <a:spcAft>
                <a:spcPts val="600"/>
              </a:spcAft>
              <a:buClr>
                <a:schemeClr val="accent2"/>
              </a:buClr>
              <a:buSzTx/>
              <a:buFontTx/>
              <a:buNone/>
              <a:tabLst/>
              <a:defRPr lang="en-US" sz="900" b="0" spc="0">
                <a:solidFill>
                  <a:schemeClr val="tx1"/>
                </a:solidFill>
                <a:latin typeface="+mn-lt"/>
                <a:sym typeface="Helvetica Light"/>
              </a:defRPr>
            </a:lvl1pPr>
            <a:lvl2pPr>
              <a:lnSpc>
                <a:spcPct val="100000"/>
              </a:lnSpc>
              <a:defRPr sz="900"/>
            </a:lvl2pPr>
            <a:lvl3pPr>
              <a:lnSpc>
                <a:spcPct val="100000"/>
              </a:lnSpc>
              <a:defRPr sz="900"/>
            </a:lvl3pPr>
            <a:lvl4pPr>
              <a:lnSpc>
                <a:spcPct val="100000"/>
              </a:lnSpc>
              <a:defRPr sz="900"/>
            </a:lvl4pPr>
            <a:lvl5pPr>
              <a:lnSpc>
                <a:spcPct val="100000"/>
              </a:lnSpc>
              <a:defRPr sz="900"/>
            </a:lvl5pPr>
            <a:lvl7pPr marL="0" indent="0" defTabSz="457200" hangingPunct="1">
              <a:lnSpc>
                <a:spcPct val="100000"/>
              </a:lnSpc>
              <a:spcBef>
                <a:spcPts val="0"/>
              </a:spcBef>
              <a:spcAft>
                <a:spcPts val="600"/>
              </a:spcAft>
              <a:buClr>
                <a:schemeClr val="accent2"/>
              </a:buClr>
              <a:buFontTx/>
              <a:buNone/>
              <a:defRPr/>
            </a:lvl7pPr>
            <a:lvl8pPr marL="176212" indent="0" defTabSz="457200" hangingPunct="1">
              <a:lnSpc>
                <a:spcPct val="100000"/>
              </a:lnSpc>
              <a:spcBef>
                <a:spcPts val="0"/>
              </a:spcBef>
              <a:spcAft>
                <a:spcPts val="600"/>
              </a:spcAft>
              <a:buClr>
                <a:schemeClr val="accent2"/>
              </a:buClr>
              <a:buSzPct val="70000"/>
              <a:buFontTx/>
              <a:buNone/>
              <a:defRPr/>
            </a:lvl8pPr>
          </a:lstStyle>
          <a:p>
            <a:pPr marL="0" marR="0" lvl="0" indent="0" algn="l" defTabSz="457200" rtl="0" eaLnBrk="1" fontAlgn="auto" latinLnBrk="0" hangingPunct="1">
              <a:lnSpc>
                <a:spcPct val="100000"/>
              </a:lnSpc>
              <a:spcBef>
                <a:spcPts val="0"/>
              </a:spcBef>
              <a:spcAft>
                <a:spcPts val="600"/>
              </a:spcAft>
              <a:buClr>
                <a:schemeClr val="accent2"/>
              </a:buClr>
              <a:buSzTx/>
              <a:buFontTx/>
              <a:buNone/>
              <a:tabLst/>
              <a:defRPr/>
            </a:pPr>
            <a:r>
              <a:rPr lang="en-US" sz="900" b="0" spc="0">
                <a:solidFill>
                  <a:schemeClr val="tx1"/>
                </a:solidFill>
                <a:latin typeface="+mn-lt"/>
                <a:sym typeface="Helvetica Light"/>
              </a:rPr>
              <a:t>Ebit </a:t>
            </a:r>
            <a:r>
              <a:rPr lang="en-US" sz="900" b="0" spc="0" err="1">
                <a:solidFill>
                  <a:schemeClr val="tx1"/>
                </a:solidFill>
                <a:latin typeface="+mn-lt"/>
                <a:sym typeface="Helvetica Light"/>
              </a:rPr>
              <a:t>restia</a:t>
            </a:r>
            <a:r>
              <a:rPr lang="en-US" sz="900" b="0" spc="0">
                <a:solidFill>
                  <a:schemeClr val="tx1"/>
                </a:solidFill>
                <a:latin typeface="+mn-lt"/>
                <a:sym typeface="Helvetica Light"/>
              </a:rPr>
              <a:t> s quo </a:t>
            </a:r>
            <a:r>
              <a:rPr lang="en-US" sz="900" b="0" spc="0" err="1">
                <a:solidFill>
                  <a:schemeClr val="tx1"/>
                </a:solidFill>
                <a:latin typeface="+mn-lt"/>
                <a:sym typeface="Helvetica Light"/>
              </a:rPr>
              <a:t>mo</a:t>
            </a:r>
            <a:r>
              <a:rPr lang="en-US" sz="900" b="0" spc="0">
                <a:solidFill>
                  <a:schemeClr val="tx1"/>
                </a:solidFill>
                <a:latin typeface="+mn-lt"/>
                <a:sym typeface="Helvetica Light"/>
              </a:rPr>
              <a:t> </a:t>
            </a:r>
            <a:r>
              <a:rPr lang="en-US" sz="900" b="0" spc="0" err="1">
                <a:solidFill>
                  <a:schemeClr val="tx1"/>
                </a:solidFill>
                <a:latin typeface="+mn-lt"/>
                <a:sym typeface="Helvetica Light"/>
              </a:rPr>
              <a:t>eatiund</a:t>
            </a:r>
            <a:r>
              <a:rPr lang="en-US" sz="900" b="0" spc="0">
                <a:solidFill>
                  <a:schemeClr val="tx1"/>
                </a:solidFill>
                <a:latin typeface="+mn-lt"/>
                <a:sym typeface="Helvetica Light"/>
              </a:rPr>
              <a:t> </a:t>
            </a:r>
            <a:r>
              <a:rPr lang="en-US" sz="900" b="0" spc="0" err="1">
                <a:solidFill>
                  <a:schemeClr val="tx1"/>
                </a:solidFill>
                <a:latin typeface="+mn-lt"/>
                <a:sym typeface="Helvetica Light"/>
              </a:rPr>
              <a:t>isq</a:t>
            </a:r>
            <a:r>
              <a:rPr lang="en-US" sz="900" b="0" spc="0">
                <a:solidFill>
                  <a:schemeClr val="tx1"/>
                </a:solidFill>
                <a:latin typeface="+mn-lt"/>
                <a:sym typeface="Helvetica Light"/>
              </a:rPr>
              <a:t> </a:t>
            </a:r>
            <a:r>
              <a:rPr lang="en-US" sz="900" b="0" spc="0" err="1">
                <a:solidFill>
                  <a:schemeClr val="tx1"/>
                </a:solidFill>
                <a:latin typeface="+mn-lt"/>
                <a:sym typeface="Helvetica Light"/>
              </a:rPr>
              <a:t>uide</a:t>
            </a:r>
            <a:r>
              <a:rPr lang="en-US" sz="900" b="0" spc="0">
                <a:solidFill>
                  <a:schemeClr val="tx1"/>
                </a:solidFill>
                <a:latin typeface="+mn-lt"/>
                <a:sym typeface="Helvetica Light"/>
              </a:rPr>
              <a:t> </a:t>
            </a:r>
            <a:r>
              <a:rPr lang="en-US" sz="900" b="0" spc="0" err="1">
                <a:solidFill>
                  <a:schemeClr val="tx1"/>
                </a:solidFill>
                <a:latin typeface="+mn-lt"/>
                <a:sym typeface="Helvetica Light"/>
              </a:rPr>
              <a:t>sint</a:t>
            </a:r>
            <a:r>
              <a:rPr lang="en-US" sz="900" b="0" spc="0">
                <a:solidFill>
                  <a:schemeClr val="tx1"/>
                </a:solidFill>
                <a:latin typeface="+mn-lt"/>
                <a:sym typeface="Helvetica Light"/>
              </a:rPr>
              <a:t> </a:t>
            </a:r>
            <a:r>
              <a:rPr lang="en-US" sz="900" b="0" spc="0" err="1">
                <a:solidFill>
                  <a:schemeClr val="tx1"/>
                </a:solidFill>
                <a:latin typeface="+mn-lt"/>
                <a:sym typeface="Helvetica Light"/>
              </a:rPr>
              <a:t>ulpa</a:t>
            </a:r>
            <a:r>
              <a:rPr lang="en-US" sz="900" b="0" spc="0">
                <a:solidFill>
                  <a:schemeClr val="tx1"/>
                </a:solidFill>
                <a:latin typeface="+mn-lt"/>
                <a:sym typeface="Helvetica Light"/>
              </a:rPr>
              <a:t> </a:t>
            </a:r>
            <a:r>
              <a:rPr lang="en-US" sz="900" b="0" spc="0" err="1">
                <a:solidFill>
                  <a:schemeClr val="tx1"/>
                </a:solidFill>
                <a:latin typeface="+mn-lt"/>
                <a:sym typeface="Helvetica Light"/>
              </a:rPr>
              <a:t>nam</a:t>
            </a:r>
            <a:r>
              <a:rPr lang="en-US" sz="900" b="0" spc="0">
                <a:solidFill>
                  <a:schemeClr val="tx1"/>
                </a:solidFill>
                <a:latin typeface="+mn-lt"/>
                <a:sym typeface="Helvetica Light"/>
              </a:rPr>
              <a:t> </a:t>
            </a:r>
            <a:r>
              <a:rPr lang="en-US" sz="900" b="0" spc="0" err="1">
                <a:solidFill>
                  <a:schemeClr val="tx1"/>
                </a:solidFill>
                <a:latin typeface="+mn-lt"/>
                <a:sym typeface="Helvetica Light"/>
              </a:rPr>
              <a:t>fugiam</a:t>
            </a:r>
            <a:r>
              <a:rPr lang="en-US" sz="900" b="0" spc="0">
                <a:solidFill>
                  <a:schemeClr val="tx1"/>
                </a:solidFill>
                <a:latin typeface="+mn-lt"/>
                <a:sym typeface="Helvetica Light"/>
              </a:rPr>
              <a:t> debit, </a:t>
            </a:r>
            <a:r>
              <a:rPr lang="en-US" sz="900" b="0" spc="0" err="1">
                <a:solidFill>
                  <a:schemeClr val="tx1"/>
                </a:solidFill>
                <a:latin typeface="+mn-lt"/>
                <a:sym typeface="Helvetica Light"/>
              </a:rPr>
              <a:t>volum</a:t>
            </a:r>
            <a:r>
              <a:rPr lang="en-US" sz="900" b="0" spc="0">
                <a:solidFill>
                  <a:schemeClr val="tx1"/>
                </a:solidFill>
                <a:latin typeface="+mn-lt"/>
                <a:sym typeface="Helvetica Light"/>
              </a:rPr>
              <a:t> labor s</a:t>
            </a:r>
            <a:r>
              <a:rPr lang="en-US" sz="900" b="0" spc="0">
                <a:solidFill>
                  <a:schemeClr val="tx1"/>
                </a:solidFill>
                <a:latin typeface="+mn-lt"/>
                <a:ea typeface="+mn-ea"/>
                <a:cs typeface="+mn-cs"/>
                <a:sym typeface="Helvetica Light"/>
              </a:rPr>
              <a:t> </a:t>
            </a:r>
            <a:r>
              <a:rPr lang="en-US" sz="900" b="0" spc="0" err="1">
                <a:solidFill>
                  <a:schemeClr val="tx1"/>
                </a:solidFill>
                <a:latin typeface="+mn-lt"/>
                <a:ea typeface="+mn-ea"/>
                <a:cs typeface="+mn-cs"/>
                <a:sym typeface="Helvetica Light"/>
              </a:rPr>
              <a:t>esequi</a:t>
            </a:r>
            <a:r>
              <a:rPr lang="en-US" sz="900" b="0" spc="0">
                <a:solidFill>
                  <a:schemeClr val="tx1"/>
                </a:solidFill>
                <a:latin typeface="+mn-lt"/>
                <a:ea typeface="+mn-ea"/>
                <a:cs typeface="+mn-cs"/>
                <a:sym typeface="Helvetica Light"/>
              </a:rPr>
              <a:t> ide </a:t>
            </a:r>
            <a:r>
              <a:rPr lang="en-US" sz="900" b="0" spc="0" err="1">
                <a:solidFill>
                  <a:schemeClr val="tx1"/>
                </a:solidFill>
                <a:latin typeface="+mn-lt"/>
                <a:ea typeface="+mn-ea"/>
                <a:cs typeface="+mn-cs"/>
                <a:sym typeface="Helvetica Light"/>
              </a:rPr>
              <a:t>nobitas</a:t>
            </a:r>
            <a:r>
              <a:rPr lang="en-US" sz="900" b="0" spc="0">
                <a:solidFill>
                  <a:schemeClr val="tx1"/>
                </a:solidFill>
                <a:latin typeface="+mn-lt"/>
                <a:ea typeface="+mn-ea"/>
                <a:cs typeface="+mn-cs"/>
                <a:sym typeface="Helvetica Light"/>
              </a:rPr>
              <a:t> </a:t>
            </a:r>
            <a:r>
              <a:rPr lang="en-US" sz="900" b="0" spc="0" err="1">
                <a:solidFill>
                  <a:schemeClr val="tx1"/>
                </a:solidFill>
                <a:latin typeface="+mn-lt"/>
                <a:ea typeface="+mn-ea"/>
                <a:cs typeface="+mn-cs"/>
                <a:sym typeface="Helvetica Light"/>
              </a:rPr>
              <a:t>ratem</a:t>
            </a:r>
            <a:r>
              <a:rPr lang="en-US" sz="900" b="0" spc="0">
                <a:solidFill>
                  <a:schemeClr val="tx1"/>
                </a:solidFill>
                <a:latin typeface="+mn-lt"/>
                <a:ea typeface="+mn-ea"/>
                <a:cs typeface="+mn-cs"/>
                <a:sym typeface="Helvetica Light"/>
              </a:rPr>
              <a:t> lab </a:t>
            </a:r>
            <a:r>
              <a:rPr lang="en-US" sz="900" b="0" spc="0" err="1">
                <a:solidFill>
                  <a:schemeClr val="tx1"/>
                </a:solidFill>
                <a:latin typeface="+mn-lt"/>
                <a:sym typeface="Helvetica Light"/>
              </a:rPr>
              <a:t>olesec</a:t>
            </a:r>
            <a:r>
              <a:rPr lang="en-US" sz="900" b="0" spc="0">
                <a:solidFill>
                  <a:schemeClr val="tx1"/>
                </a:solidFill>
                <a:latin typeface="+mn-lt"/>
                <a:sym typeface="Helvetica Light"/>
              </a:rPr>
              <a:t> </a:t>
            </a:r>
            <a:r>
              <a:rPr lang="en-US" sz="900" b="0" spc="0" err="1">
                <a:solidFill>
                  <a:schemeClr val="tx1"/>
                </a:solidFill>
                <a:latin typeface="Franklin Gothic Book" panose="020B0503020102020204"/>
                <a:ea typeface="+mn-ea"/>
                <a:cs typeface="+mn-cs"/>
                <a:sym typeface="Helvetica Light"/>
              </a:rPr>
              <a:t>solesec</a:t>
            </a:r>
            <a:r>
              <a:rPr lang="en-US" sz="900" b="0" spc="0">
                <a:solidFill>
                  <a:schemeClr val="tx1"/>
                </a:solidFill>
                <a:latin typeface="Franklin Gothic Book" panose="020B0503020102020204"/>
                <a:ea typeface="+mn-ea"/>
                <a:cs typeface="+mn-cs"/>
                <a:sym typeface="Helvetica Light"/>
              </a:rPr>
              <a:t> </a:t>
            </a:r>
            <a:r>
              <a:rPr lang="en-US" sz="900" b="0" spc="0" err="1">
                <a:solidFill>
                  <a:schemeClr val="tx1"/>
                </a:solidFill>
                <a:latin typeface="Franklin Gothic Book" panose="020B0503020102020204"/>
                <a:ea typeface="+mn-ea"/>
                <a:cs typeface="+mn-cs"/>
                <a:sym typeface="Helvetica Light"/>
              </a:rPr>
              <a:t>esequi</a:t>
            </a:r>
            <a:r>
              <a:rPr lang="en-US" sz="900" b="0" spc="0">
                <a:solidFill>
                  <a:schemeClr val="tx1"/>
                </a:solidFill>
                <a:latin typeface="Franklin Gothic Book" panose="020B0503020102020204"/>
                <a:ea typeface="+mn-ea"/>
                <a:cs typeface="+mn-cs"/>
                <a:sym typeface="Helvetica Light"/>
              </a:rPr>
              <a:t> ide </a:t>
            </a:r>
            <a:r>
              <a:rPr lang="en-US" sz="900" b="0" spc="0" err="1">
                <a:solidFill>
                  <a:schemeClr val="tx1"/>
                </a:solidFill>
                <a:latin typeface="Franklin Gothic Book" panose="020B0503020102020204"/>
                <a:ea typeface="+mn-ea"/>
                <a:cs typeface="+mn-cs"/>
                <a:sym typeface="Helvetica Light"/>
              </a:rPr>
              <a:t>nobitas</a:t>
            </a:r>
            <a:r>
              <a:rPr lang="en-US" sz="900" b="0" spc="0">
                <a:solidFill>
                  <a:schemeClr val="tx1"/>
                </a:solidFill>
                <a:latin typeface="Franklin Gothic Book" panose="020B0503020102020204"/>
                <a:ea typeface="+mn-ea"/>
                <a:cs typeface="+mn-cs"/>
                <a:sym typeface="Helvetica Light"/>
              </a:rPr>
              <a:t> </a:t>
            </a:r>
            <a:r>
              <a:rPr lang="en-US" sz="900" b="0" spc="0" err="1">
                <a:solidFill>
                  <a:schemeClr val="tx1"/>
                </a:solidFill>
                <a:latin typeface="Franklin Gothic Book" panose="020B0503020102020204"/>
                <a:ea typeface="+mn-ea"/>
                <a:cs typeface="+mn-cs"/>
                <a:sym typeface="Helvetica Light"/>
              </a:rPr>
              <a:t>ratem</a:t>
            </a:r>
            <a:r>
              <a:rPr lang="en-US" sz="900" b="0" spc="0">
                <a:solidFill>
                  <a:schemeClr val="tx1"/>
                </a:solidFill>
                <a:latin typeface="Franklin Gothic Book" panose="020B0503020102020204"/>
                <a:ea typeface="+mn-ea"/>
                <a:cs typeface="+mn-cs"/>
                <a:sym typeface="Helvetica Light"/>
              </a:rPr>
              <a:t> lab</a:t>
            </a:r>
          </a:p>
        </p:txBody>
      </p:sp>
      <p:sp>
        <p:nvSpPr>
          <p:cNvPr id="20" name="Text Placeholder 22">
            <a:extLst>
              <a:ext uri="{FF2B5EF4-FFF2-40B4-BE49-F238E27FC236}">
                <a16:creationId xmlns:a16="http://schemas.microsoft.com/office/drawing/2014/main" id="{72F52E83-7875-E841-93AB-1F808B0DBDAF}"/>
              </a:ext>
            </a:extLst>
          </p:cNvPr>
          <p:cNvSpPr>
            <a:spLocks noGrp="1"/>
          </p:cNvSpPr>
          <p:nvPr>
            <p:ph type="body" sz="quarter" idx="17" hasCustomPrompt="1"/>
          </p:nvPr>
        </p:nvSpPr>
        <p:spPr>
          <a:xfrm>
            <a:off x="518386" y="1877557"/>
            <a:ext cx="3485198" cy="274637"/>
          </a:xfrm>
        </p:spPr>
        <p:txBody>
          <a:bodyPr>
            <a:noAutofit/>
          </a:bodyPr>
          <a:lstStyle>
            <a:lvl1pPr marL="0" indent="0" hangingPunct="1">
              <a:lnSpc>
                <a:spcPct val="100000"/>
              </a:lnSpc>
              <a:buFontTx/>
              <a:buNone/>
              <a:defRPr sz="1200">
                <a:solidFill>
                  <a:schemeClr val="accent2"/>
                </a:solidFill>
                <a:latin typeface="+mj-lt"/>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sz="1200" b="0" spc="100">
                <a:solidFill>
                  <a:schemeClr val="accent2"/>
                </a:solidFill>
                <a:sym typeface="Helvetica Light"/>
              </a:rPr>
              <a:t>SUBHEAD IF NEEDED GOES HERE</a:t>
            </a:r>
            <a:endParaRPr lang="en-US" sz="1200" spc="100">
              <a:solidFill>
                <a:schemeClr val="accent2"/>
              </a:solidFill>
              <a:sym typeface="Helvetica Light"/>
            </a:endParaRPr>
          </a:p>
        </p:txBody>
      </p:sp>
      <p:sp>
        <p:nvSpPr>
          <p:cNvPr id="21" name="Text Placeholder 32">
            <a:extLst>
              <a:ext uri="{FF2B5EF4-FFF2-40B4-BE49-F238E27FC236}">
                <a16:creationId xmlns:a16="http://schemas.microsoft.com/office/drawing/2014/main" id="{E2646776-2EDE-7144-8A69-7F071D6DCBC0}"/>
              </a:ext>
            </a:extLst>
          </p:cNvPr>
          <p:cNvSpPr>
            <a:spLocks noGrp="1"/>
          </p:cNvSpPr>
          <p:nvPr>
            <p:ph type="body" sz="quarter" idx="19"/>
          </p:nvPr>
        </p:nvSpPr>
        <p:spPr>
          <a:xfrm>
            <a:off x="518386" y="2876550"/>
            <a:ext cx="2950368" cy="1506538"/>
          </a:xfrm>
        </p:spPr>
        <p:txBody>
          <a:bodyPr>
            <a:normAutofit/>
          </a:bodyPr>
          <a:lstStyle>
            <a:lvl1pPr marL="164592" marR="0" indent="-164592" algn="l" defTabSz="914400" rtl="0" eaLnBrk="1" fontAlgn="auto" latinLnBrk="0" hangingPunct="1">
              <a:lnSpc>
                <a:spcPct val="90000"/>
              </a:lnSpc>
              <a:spcBef>
                <a:spcPts val="0"/>
              </a:spcBef>
              <a:spcAft>
                <a:spcPts val="600"/>
              </a:spcAft>
              <a:buClr>
                <a:schemeClr val="accent2"/>
              </a:buClr>
              <a:buSzTx/>
              <a:buFont typeface="Arial" panose="020B0604020202020204" pitchFamily="34" charset="0"/>
              <a:buChar char="•"/>
              <a:tabLst/>
              <a:defRPr sz="900"/>
            </a:lvl1pPr>
            <a:lvl2pPr marL="457200" marR="0" indent="-164592" algn="l" defTabSz="914400" rtl="0" eaLnBrk="1" fontAlgn="auto" latinLnBrk="0" hangingPunct="1">
              <a:lnSpc>
                <a:spcPts val="1080"/>
              </a:lnSpc>
              <a:spcBef>
                <a:spcPts val="0"/>
              </a:spcBef>
              <a:spcAft>
                <a:spcPts val="600"/>
              </a:spcAft>
              <a:buClr>
                <a:schemeClr val="accent2"/>
              </a:buClr>
              <a:buSzPct val="70000"/>
              <a:buFont typeface="Courier New" panose="02070309020205020404" pitchFamily="49" charset="0"/>
              <a:buChar char="o"/>
              <a:tabLst/>
              <a:defRPr sz="900"/>
            </a:lvl2pPr>
            <a:lvl3pPr>
              <a:buClr>
                <a:schemeClr val="accent2"/>
              </a:buClr>
              <a:defRPr sz="900"/>
            </a:lvl3pPr>
            <a:lvl4pPr>
              <a:buClr>
                <a:schemeClr val="accent2"/>
              </a:buClr>
              <a:defRPr sz="900"/>
            </a:lvl4pPr>
            <a:lvl5pPr>
              <a:buClr>
                <a:schemeClr val="accent2"/>
              </a:buClr>
              <a:defRPr sz="900"/>
            </a:lvl5pPr>
          </a:lstStyle>
          <a:p>
            <a:pPr lvl="0"/>
            <a:r>
              <a:rPr lang="en-US"/>
              <a:t>Click to edit Master text styles</a:t>
            </a:r>
          </a:p>
          <a:p>
            <a:pPr lvl="1"/>
            <a:r>
              <a:rPr lang="en-US"/>
              <a:t>Second level</a:t>
            </a:r>
          </a:p>
          <a:p>
            <a:pPr marL="347472" marR="0" lvl="1" indent="-173736" algn="l" defTabSz="914400" rtl="0" eaLnBrk="1" fontAlgn="auto" latinLnBrk="0" hangingPunct="1">
              <a:lnSpc>
                <a:spcPct val="90000"/>
              </a:lnSpc>
              <a:spcBef>
                <a:spcPts val="500"/>
              </a:spcBef>
              <a:spcAft>
                <a:spcPts val="0"/>
              </a:spcAft>
              <a:buClr>
                <a:schemeClr val="accent2"/>
              </a:buClr>
              <a:buSzTx/>
              <a:buFont typeface="Courier New" panose="02070309020205020404" pitchFamily="49" charset="0"/>
              <a:buChar char="o"/>
              <a:tabLst/>
              <a:defRPr/>
            </a:pPr>
            <a:endParaRPr lang="en-US"/>
          </a:p>
          <a:p>
            <a:pPr marL="347472" marR="0" lvl="1" indent="-173736" algn="l" defTabSz="914400" rtl="0" eaLnBrk="1" fontAlgn="auto" latinLnBrk="0" hangingPunct="1">
              <a:lnSpc>
                <a:spcPct val="90000"/>
              </a:lnSpc>
              <a:spcBef>
                <a:spcPts val="500"/>
              </a:spcBef>
              <a:spcAft>
                <a:spcPts val="0"/>
              </a:spcAft>
              <a:buClr>
                <a:schemeClr val="accent2"/>
              </a:buClr>
              <a:buSzTx/>
              <a:buFont typeface="Courier New" panose="02070309020205020404" pitchFamily="49" charset="0"/>
              <a:buChar char="o"/>
              <a:tabLst/>
              <a:defRPr/>
            </a:pPr>
            <a:endParaRPr lang="en-US"/>
          </a:p>
          <a:p>
            <a:pPr lvl="1"/>
            <a:endParaRPr lang="en-US"/>
          </a:p>
        </p:txBody>
      </p:sp>
      <p:sp>
        <p:nvSpPr>
          <p:cNvPr id="22" name="Text Placeholder 34">
            <a:extLst>
              <a:ext uri="{FF2B5EF4-FFF2-40B4-BE49-F238E27FC236}">
                <a16:creationId xmlns:a16="http://schemas.microsoft.com/office/drawing/2014/main" id="{731D7B11-C781-AE4E-88F6-ABA39EB43882}"/>
              </a:ext>
            </a:extLst>
          </p:cNvPr>
          <p:cNvSpPr>
            <a:spLocks noGrp="1"/>
          </p:cNvSpPr>
          <p:nvPr>
            <p:ph type="body" sz="quarter" idx="20" hasCustomPrompt="1"/>
          </p:nvPr>
        </p:nvSpPr>
        <p:spPr>
          <a:xfrm>
            <a:off x="518385" y="4672820"/>
            <a:ext cx="3485195" cy="178827"/>
          </a:xfrm>
        </p:spPr>
        <p:txBody>
          <a:bodyPr>
            <a:noAutofit/>
          </a:bodyPr>
          <a:lstStyle>
            <a:lvl1pPr marL="0" indent="0">
              <a:buFontTx/>
              <a:buNone/>
              <a:defRPr sz="600" b="0" i="1">
                <a:latin typeface="Franklin Gothic Book" panose="020B0503020102020204" pitchFamily="34" charset="0"/>
              </a:defRPr>
            </a:lvl1pPr>
            <a:lvl2pPr marL="457200" indent="0">
              <a:buFontTx/>
              <a:buNone/>
              <a:defRPr sz="700"/>
            </a:lvl2pPr>
            <a:lvl3pPr marL="914400" indent="0">
              <a:buFontTx/>
              <a:buNone/>
              <a:defRPr sz="700"/>
            </a:lvl3pPr>
            <a:lvl4pPr marL="1371600" indent="0">
              <a:buFontTx/>
              <a:buNone/>
              <a:defRPr sz="700"/>
            </a:lvl4pPr>
            <a:lvl5pPr marL="1828800" indent="0">
              <a:buFontTx/>
              <a:buNone/>
              <a:defRPr sz="700"/>
            </a:lvl5pPr>
          </a:lstStyle>
          <a:p>
            <a:pPr lvl="0"/>
            <a:r>
              <a:rPr lang="en-US"/>
              <a:t>Source: if needed</a:t>
            </a:r>
          </a:p>
        </p:txBody>
      </p:sp>
      <p:pic>
        <p:nvPicPr>
          <p:cNvPr id="24" name="Picture 23">
            <a:extLst>
              <a:ext uri="{FF2B5EF4-FFF2-40B4-BE49-F238E27FC236}">
                <a16:creationId xmlns:a16="http://schemas.microsoft.com/office/drawing/2014/main" id="{FC103E45-3B66-5644-B6ED-0515D8AB99C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1" y="5048250"/>
            <a:ext cx="9144000" cy="95250"/>
          </a:xfrm>
          <a:prstGeom prst="rect">
            <a:avLst/>
          </a:prstGeom>
        </p:spPr>
      </p:pic>
      <p:sp>
        <p:nvSpPr>
          <p:cNvPr id="3" name="Picture Placeholder 2">
            <a:extLst>
              <a:ext uri="{FF2B5EF4-FFF2-40B4-BE49-F238E27FC236}">
                <a16:creationId xmlns:a16="http://schemas.microsoft.com/office/drawing/2014/main" id="{4FB603DD-35BB-7045-B8A7-29896C5D7492}"/>
              </a:ext>
            </a:extLst>
          </p:cNvPr>
          <p:cNvSpPr>
            <a:spLocks noGrp="1"/>
          </p:cNvSpPr>
          <p:nvPr>
            <p:ph type="pic" sz="quarter" idx="21"/>
          </p:nvPr>
        </p:nvSpPr>
        <p:spPr>
          <a:xfrm>
            <a:off x="3621088" y="0"/>
            <a:ext cx="2730500" cy="5048246"/>
          </a:xfrm>
          <a:solidFill>
            <a:schemeClr val="accent1"/>
          </a:solidFill>
        </p:spPr>
        <p:txBody>
          <a:bodyPr/>
          <a:lstStyle/>
          <a:p>
            <a:endParaRPr lang="en-US"/>
          </a:p>
        </p:txBody>
      </p:sp>
      <p:sp>
        <p:nvSpPr>
          <p:cNvPr id="17" name="Picture Placeholder 2">
            <a:extLst>
              <a:ext uri="{FF2B5EF4-FFF2-40B4-BE49-F238E27FC236}">
                <a16:creationId xmlns:a16="http://schemas.microsoft.com/office/drawing/2014/main" id="{0F4D408C-1989-6C43-97D6-258E0A53CBC1}"/>
              </a:ext>
            </a:extLst>
          </p:cNvPr>
          <p:cNvSpPr>
            <a:spLocks noGrp="1"/>
          </p:cNvSpPr>
          <p:nvPr>
            <p:ph type="pic" sz="quarter" idx="22"/>
          </p:nvPr>
        </p:nvSpPr>
        <p:spPr>
          <a:xfrm>
            <a:off x="6412318" y="1"/>
            <a:ext cx="2730500" cy="2495550"/>
          </a:xfrm>
          <a:solidFill>
            <a:schemeClr val="accent1"/>
          </a:solidFill>
        </p:spPr>
        <p:txBody>
          <a:bodyPr/>
          <a:lstStyle/>
          <a:p>
            <a:endParaRPr lang="en-US"/>
          </a:p>
        </p:txBody>
      </p:sp>
      <p:sp>
        <p:nvSpPr>
          <p:cNvPr id="23" name="Picture Placeholder 2">
            <a:extLst>
              <a:ext uri="{FF2B5EF4-FFF2-40B4-BE49-F238E27FC236}">
                <a16:creationId xmlns:a16="http://schemas.microsoft.com/office/drawing/2014/main" id="{E3DEB082-CFBA-FA45-9A97-D164D76D2310}"/>
              </a:ext>
            </a:extLst>
          </p:cNvPr>
          <p:cNvSpPr>
            <a:spLocks noGrp="1"/>
          </p:cNvSpPr>
          <p:nvPr>
            <p:ph type="pic" sz="quarter" idx="23"/>
          </p:nvPr>
        </p:nvSpPr>
        <p:spPr>
          <a:xfrm>
            <a:off x="6412318" y="2552698"/>
            <a:ext cx="2730500" cy="2493710"/>
          </a:xfrm>
          <a:solidFill>
            <a:schemeClr val="accent1"/>
          </a:solidFill>
        </p:spPr>
        <p:txBody>
          <a:bodyPr/>
          <a:lstStyle/>
          <a:p>
            <a:endParaRPr lang="en-US"/>
          </a:p>
        </p:txBody>
      </p:sp>
      <p:sp>
        <p:nvSpPr>
          <p:cNvPr id="29" name="Text Placeholder 2">
            <a:extLst>
              <a:ext uri="{FF2B5EF4-FFF2-40B4-BE49-F238E27FC236}">
                <a16:creationId xmlns:a16="http://schemas.microsoft.com/office/drawing/2014/main" id="{C2C91878-F7E8-1B41-A065-4D96CFB8744A}"/>
              </a:ext>
            </a:extLst>
          </p:cNvPr>
          <p:cNvSpPr>
            <a:spLocks noGrp="1"/>
          </p:cNvSpPr>
          <p:nvPr>
            <p:ph type="body" sz="quarter" idx="34" hasCustomPrompt="1"/>
          </p:nvPr>
        </p:nvSpPr>
        <p:spPr>
          <a:xfrm>
            <a:off x="491352" y="423405"/>
            <a:ext cx="4063119" cy="1270744"/>
          </a:xfrm>
        </p:spPr>
        <p:txBody>
          <a:bodyPr>
            <a:noAutofit/>
          </a:bodyPr>
          <a:lstStyle>
            <a:lvl1pPr marL="0" indent="0">
              <a:lnSpc>
                <a:spcPts val="2900"/>
              </a:lnSpc>
              <a:spcBef>
                <a:spcPts val="0"/>
              </a:spcBef>
              <a:buFontTx/>
              <a:buNone/>
              <a:defRPr sz="3000" b="0" i="0">
                <a:solidFill>
                  <a:schemeClr val="tx1"/>
                </a:solidFill>
                <a:latin typeface="Franklin Gothic Book" panose="020B0503020102020204" pitchFamily="34" charset="0"/>
              </a:defRPr>
            </a:lvl1pPr>
            <a:lvl2pPr marL="457200" indent="0">
              <a:buFontTx/>
              <a:buNone/>
              <a:defRPr sz="800"/>
            </a:lvl2pPr>
            <a:lvl3pPr marL="914400" indent="0">
              <a:buFontTx/>
              <a:buNone/>
              <a:defRPr sz="800"/>
            </a:lvl3pPr>
            <a:lvl4pPr marL="1371600" indent="0">
              <a:buFontTx/>
              <a:buNone/>
              <a:defRPr sz="800"/>
            </a:lvl4pPr>
            <a:lvl5pPr marL="1828800" indent="0">
              <a:buFontTx/>
              <a:buNone/>
              <a:defRPr sz="800"/>
            </a:lvl5pPr>
          </a:lstStyle>
          <a:p>
            <a:pPr lvl="0"/>
            <a:r>
              <a:rPr lang="en-US"/>
              <a:t>Title Goes Here. </a:t>
            </a:r>
            <a:br>
              <a:rPr lang="en-US"/>
            </a:br>
            <a:r>
              <a:rPr lang="en-US"/>
              <a:t>Bold Some Words </a:t>
            </a:r>
            <a:br>
              <a:rPr lang="en-US"/>
            </a:br>
            <a:r>
              <a:rPr lang="en-US"/>
              <a:t>If Needed.</a:t>
            </a:r>
          </a:p>
        </p:txBody>
      </p:sp>
      <p:pic>
        <p:nvPicPr>
          <p:cNvPr id="13" name="Picture 12">
            <a:extLst>
              <a:ext uri="{FF2B5EF4-FFF2-40B4-BE49-F238E27FC236}">
                <a16:creationId xmlns:a16="http://schemas.microsoft.com/office/drawing/2014/main" id="{72D44CE0-19C1-0F47-AB84-2A9F3F9C42D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198166" y="4714902"/>
            <a:ext cx="1027911" cy="102153"/>
          </a:xfrm>
          <a:prstGeom prst="rect">
            <a:avLst/>
          </a:prstGeom>
        </p:spPr>
      </p:pic>
    </p:spTree>
    <p:extLst>
      <p:ext uri="{BB962C8B-B14F-4D97-AF65-F5344CB8AC3E}">
        <p14:creationId xmlns:p14="http://schemas.microsoft.com/office/powerpoint/2010/main" val="124817486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948" userDrawn="1">
          <p15:clr>
            <a:srgbClr val="FBAE40"/>
          </p15:clr>
        </p15:guide>
        <p15:guide id="2" pos="2880" userDrawn="1">
          <p15:clr>
            <a:srgbClr val="FBAE40"/>
          </p15:clr>
        </p15:guide>
        <p15:guide id="3" orient="horz" pos="300" userDrawn="1">
          <p15:clr>
            <a:srgbClr val="FBAE40"/>
          </p15:clr>
        </p15:guide>
        <p15:guide id="4" pos="384" userDrawn="1">
          <p15:clr>
            <a:srgbClr val="FBAE40"/>
          </p15:clr>
        </p15:guide>
        <p15:guide id="5" orient="horz" pos="3012" userDrawn="1">
          <p15:clr>
            <a:srgbClr val="FBAE40"/>
          </p15:clr>
        </p15:guide>
        <p15:guide id="6" orient="horz" pos="1572"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Multiple Images on White">
    <p:bg>
      <p:bgRef idx="1001">
        <a:schemeClr val="bg1"/>
      </p:bgRef>
    </p:bg>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16C2565E-F8DB-714B-9E06-151EC7B67214}"/>
              </a:ext>
            </a:extLst>
          </p:cNvPr>
          <p:cNvCxnSpPr>
            <a:cxnSpLocks/>
          </p:cNvCxnSpPr>
          <p:nvPr userDrawn="1"/>
        </p:nvCxnSpPr>
        <p:spPr>
          <a:xfrm>
            <a:off x="628650" y="1651531"/>
            <a:ext cx="1078006" cy="0"/>
          </a:xfrm>
          <a:prstGeom prst="line">
            <a:avLst/>
          </a:prstGeom>
          <a:noFill/>
          <a:ln w="9525" cap="flat">
            <a:solidFill>
              <a:schemeClr val="tx1"/>
            </a:solidFill>
            <a:prstDash val="solid"/>
            <a:miter lim="400000"/>
          </a:ln>
          <a:effectLst/>
          <a:sp3d/>
        </p:spPr>
        <p:style>
          <a:lnRef idx="0">
            <a:scrgbClr r="0" g="0" b="0"/>
          </a:lnRef>
          <a:fillRef idx="0">
            <a:scrgbClr r="0" g="0" b="0"/>
          </a:fillRef>
          <a:effectRef idx="0">
            <a:scrgbClr r="0" g="0" b="0"/>
          </a:effectRef>
          <a:fontRef idx="none"/>
        </p:style>
      </p:cxnSp>
      <p:sp>
        <p:nvSpPr>
          <p:cNvPr id="16" name="Text Placeholder 16">
            <a:extLst>
              <a:ext uri="{FF2B5EF4-FFF2-40B4-BE49-F238E27FC236}">
                <a16:creationId xmlns:a16="http://schemas.microsoft.com/office/drawing/2014/main" id="{C4A61B27-9A88-3B49-9B48-FA7A30A20DEF}"/>
              </a:ext>
            </a:extLst>
          </p:cNvPr>
          <p:cNvSpPr>
            <a:spLocks noGrp="1"/>
          </p:cNvSpPr>
          <p:nvPr>
            <p:ph type="body" sz="quarter" idx="13" hasCustomPrompt="1"/>
          </p:nvPr>
        </p:nvSpPr>
        <p:spPr>
          <a:xfrm>
            <a:off x="518385" y="2580373"/>
            <a:ext cx="2950369" cy="236983"/>
          </a:xfrm>
        </p:spPr>
        <p:txBody>
          <a:bodyPr>
            <a:normAutofit/>
          </a:bodyPr>
          <a:lstStyle>
            <a:lvl1pPr marL="0" indent="0" defTabSz="457200" hangingPunct="1">
              <a:lnSpc>
                <a:spcPct val="100000"/>
              </a:lnSpc>
              <a:spcBef>
                <a:spcPts val="0"/>
              </a:spcBef>
              <a:spcAft>
                <a:spcPts val="600"/>
              </a:spcAft>
              <a:buClr>
                <a:schemeClr val="accent2"/>
              </a:buClr>
              <a:buFont typeface="Arial" panose="020B0604020202020204" pitchFamily="34" charset="0"/>
              <a:buNone/>
              <a:defRPr lang="en-US" sz="900" b="0" spc="0">
                <a:solidFill>
                  <a:schemeClr val="tx1"/>
                </a:solidFill>
                <a:latin typeface="+mj-lt"/>
                <a:sym typeface="Helvetica Light"/>
              </a:defRPr>
            </a:lvl1pPr>
            <a:lvl2pPr>
              <a:lnSpc>
                <a:spcPct val="100000"/>
              </a:lnSpc>
              <a:defRPr sz="900"/>
            </a:lvl2pPr>
            <a:lvl3pPr>
              <a:lnSpc>
                <a:spcPct val="100000"/>
              </a:lnSpc>
              <a:defRPr sz="900"/>
            </a:lvl3pPr>
            <a:lvl4pPr>
              <a:lnSpc>
                <a:spcPct val="100000"/>
              </a:lnSpc>
              <a:defRPr sz="900"/>
            </a:lvl4pPr>
            <a:lvl5pPr>
              <a:lnSpc>
                <a:spcPct val="100000"/>
              </a:lnSpc>
              <a:defRPr sz="900"/>
            </a:lvl5pPr>
            <a:lvl7pPr marL="171450" indent="-171450" defTabSz="457200" hangingPunct="1">
              <a:lnSpc>
                <a:spcPct val="100000"/>
              </a:lnSpc>
              <a:spcBef>
                <a:spcPts val="0"/>
              </a:spcBef>
              <a:spcAft>
                <a:spcPts val="600"/>
              </a:spcAft>
              <a:buClr>
                <a:schemeClr val="accent2"/>
              </a:buClr>
              <a:buFont typeface="Arial" panose="020B0604020202020204" pitchFamily="34" charset="0"/>
              <a:buChar char="•"/>
              <a:defRPr/>
            </a:lvl7pPr>
            <a:lvl8pPr marL="347662" indent="-171450" defTabSz="457200" hangingPunct="1">
              <a:lnSpc>
                <a:spcPct val="100000"/>
              </a:lnSpc>
              <a:spcBef>
                <a:spcPts val="0"/>
              </a:spcBef>
              <a:spcAft>
                <a:spcPts val="600"/>
              </a:spcAft>
              <a:buClr>
                <a:schemeClr val="accent2"/>
              </a:buClr>
              <a:buSzPct val="70000"/>
              <a:buFont typeface="Courier New" panose="02070309020205020404" pitchFamily="49" charset="0"/>
              <a:buChar char="o"/>
              <a:defRPr/>
            </a:lvl8pPr>
          </a:lstStyle>
          <a:p>
            <a:pPr lvl="0"/>
            <a:r>
              <a:rPr lang="en-US"/>
              <a:t>Bullet title set up if needed:</a:t>
            </a:r>
          </a:p>
        </p:txBody>
      </p:sp>
      <p:sp>
        <p:nvSpPr>
          <p:cNvPr id="19" name="Text Placeholder 16">
            <a:extLst>
              <a:ext uri="{FF2B5EF4-FFF2-40B4-BE49-F238E27FC236}">
                <a16:creationId xmlns:a16="http://schemas.microsoft.com/office/drawing/2014/main" id="{BE3F4AC2-36D5-BB40-8D05-0235EDC7AAA6}"/>
              </a:ext>
            </a:extLst>
          </p:cNvPr>
          <p:cNvSpPr>
            <a:spLocks noGrp="1"/>
          </p:cNvSpPr>
          <p:nvPr>
            <p:ph type="body" sz="quarter" idx="14" hasCustomPrompt="1"/>
          </p:nvPr>
        </p:nvSpPr>
        <p:spPr>
          <a:xfrm>
            <a:off x="518386" y="2049491"/>
            <a:ext cx="2950370" cy="519732"/>
          </a:xfrm>
        </p:spPr>
        <p:txBody>
          <a:bodyPr>
            <a:normAutofit/>
          </a:bodyPr>
          <a:lstStyle>
            <a:lvl1pPr marL="0" marR="0" indent="0" algn="l" defTabSz="457200" rtl="0" eaLnBrk="1" fontAlgn="auto" latinLnBrk="0" hangingPunct="1">
              <a:lnSpc>
                <a:spcPct val="100000"/>
              </a:lnSpc>
              <a:spcBef>
                <a:spcPts val="0"/>
              </a:spcBef>
              <a:spcAft>
                <a:spcPts val="600"/>
              </a:spcAft>
              <a:buClr>
                <a:schemeClr val="accent2"/>
              </a:buClr>
              <a:buSzTx/>
              <a:buFontTx/>
              <a:buNone/>
              <a:tabLst/>
              <a:defRPr lang="en-US" sz="900" b="0" spc="0">
                <a:solidFill>
                  <a:schemeClr val="tx1"/>
                </a:solidFill>
                <a:latin typeface="+mn-lt"/>
                <a:sym typeface="Helvetica Light"/>
              </a:defRPr>
            </a:lvl1pPr>
            <a:lvl2pPr>
              <a:lnSpc>
                <a:spcPct val="100000"/>
              </a:lnSpc>
              <a:defRPr sz="900"/>
            </a:lvl2pPr>
            <a:lvl3pPr>
              <a:lnSpc>
                <a:spcPct val="100000"/>
              </a:lnSpc>
              <a:defRPr sz="900"/>
            </a:lvl3pPr>
            <a:lvl4pPr>
              <a:lnSpc>
                <a:spcPct val="100000"/>
              </a:lnSpc>
              <a:defRPr sz="900"/>
            </a:lvl4pPr>
            <a:lvl5pPr>
              <a:lnSpc>
                <a:spcPct val="100000"/>
              </a:lnSpc>
              <a:defRPr sz="900"/>
            </a:lvl5pPr>
            <a:lvl7pPr marL="0" indent="0" defTabSz="457200" hangingPunct="1">
              <a:lnSpc>
                <a:spcPct val="100000"/>
              </a:lnSpc>
              <a:spcBef>
                <a:spcPts val="0"/>
              </a:spcBef>
              <a:spcAft>
                <a:spcPts val="600"/>
              </a:spcAft>
              <a:buClr>
                <a:schemeClr val="accent2"/>
              </a:buClr>
              <a:buFontTx/>
              <a:buNone/>
              <a:defRPr/>
            </a:lvl7pPr>
            <a:lvl8pPr marL="176212" indent="0" defTabSz="457200" hangingPunct="1">
              <a:lnSpc>
                <a:spcPct val="100000"/>
              </a:lnSpc>
              <a:spcBef>
                <a:spcPts val="0"/>
              </a:spcBef>
              <a:spcAft>
                <a:spcPts val="600"/>
              </a:spcAft>
              <a:buClr>
                <a:schemeClr val="accent2"/>
              </a:buClr>
              <a:buSzPct val="70000"/>
              <a:buFontTx/>
              <a:buNone/>
              <a:defRPr/>
            </a:lvl8pPr>
          </a:lstStyle>
          <a:p>
            <a:pPr marL="0" marR="0" lvl="0" indent="0" algn="l" defTabSz="457200" rtl="0" eaLnBrk="1" fontAlgn="auto" latinLnBrk="0" hangingPunct="1">
              <a:lnSpc>
                <a:spcPct val="100000"/>
              </a:lnSpc>
              <a:spcBef>
                <a:spcPts val="0"/>
              </a:spcBef>
              <a:spcAft>
                <a:spcPts val="600"/>
              </a:spcAft>
              <a:buClr>
                <a:schemeClr val="accent2"/>
              </a:buClr>
              <a:buSzTx/>
              <a:buFontTx/>
              <a:buNone/>
              <a:tabLst/>
              <a:defRPr/>
            </a:pPr>
            <a:r>
              <a:rPr lang="en-US" sz="900" b="0" spc="0">
                <a:solidFill>
                  <a:schemeClr val="tx1"/>
                </a:solidFill>
                <a:latin typeface="+mn-lt"/>
                <a:sym typeface="Helvetica Light"/>
              </a:rPr>
              <a:t>Ebit </a:t>
            </a:r>
            <a:r>
              <a:rPr lang="en-US" sz="900" b="0" spc="0" err="1">
                <a:solidFill>
                  <a:schemeClr val="tx1"/>
                </a:solidFill>
                <a:latin typeface="+mn-lt"/>
                <a:sym typeface="Helvetica Light"/>
              </a:rPr>
              <a:t>restia</a:t>
            </a:r>
            <a:r>
              <a:rPr lang="en-US" sz="900" b="0" spc="0">
                <a:solidFill>
                  <a:schemeClr val="tx1"/>
                </a:solidFill>
                <a:latin typeface="+mn-lt"/>
                <a:sym typeface="Helvetica Light"/>
              </a:rPr>
              <a:t> s quo </a:t>
            </a:r>
            <a:r>
              <a:rPr lang="en-US" sz="900" b="0" spc="0" err="1">
                <a:solidFill>
                  <a:schemeClr val="tx1"/>
                </a:solidFill>
                <a:latin typeface="+mn-lt"/>
                <a:sym typeface="Helvetica Light"/>
              </a:rPr>
              <a:t>mo</a:t>
            </a:r>
            <a:r>
              <a:rPr lang="en-US" sz="900" b="0" spc="0">
                <a:solidFill>
                  <a:schemeClr val="tx1"/>
                </a:solidFill>
                <a:latin typeface="+mn-lt"/>
                <a:sym typeface="Helvetica Light"/>
              </a:rPr>
              <a:t> </a:t>
            </a:r>
            <a:r>
              <a:rPr lang="en-US" sz="900" b="0" spc="0" err="1">
                <a:solidFill>
                  <a:schemeClr val="tx1"/>
                </a:solidFill>
                <a:latin typeface="+mn-lt"/>
                <a:sym typeface="Helvetica Light"/>
              </a:rPr>
              <a:t>eatiund</a:t>
            </a:r>
            <a:r>
              <a:rPr lang="en-US" sz="900" b="0" spc="0">
                <a:solidFill>
                  <a:schemeClr val="tx1"/>
                </a:solidFill>
                <a:latin typeface="+mn-lt"/>
                <a:sym typeface="Helvetica Light"/>
              </a:rPr>
              <a:t> </a:t>
            </a:r>
            <a:r>
              <a:rPr lang="en-US" sz="900" b="0" spc="0" err="1">
                <a:solidFill>
                  <a:schemeClr val="tx1"/>
                </a:solidFill>
                <a:latin typeface="+mn-lt"/>
                <a:sym typeface="Helvetica Light"/>
              </a:rPr>
              <a:t>isq</a:t>
            </a:r>
            <a:r>
              <a:rPr lang="en-US" sz="900" b="0" spc="0">
                <a:solidFill>
                  <a:schemeClr val="tx1"/>
                </a:solidFill>
                <a:latin typeface="+mn-lt"/>
                <a:sym typeface="Helvetica Light"/>
              </a:rPr>
              <a:t> </a:t>
            </a:r>
            <a:r>
              <a:rPr lang="en-US" sz="900" b="0" spc="0" err="1">
                <a:solidFill>
                  <a:schemeClr val="tx1"/>
                </a:solidFill>
                <a:latin typeface="+mn-lt"/>
                <a:sym typeface="Helvetica Light"/>
              </a:rPr>
              <a:t>uide</a:t>
            </a:r>
            <a:r>
              <a:rPr lang="en-US" sz="900" b="0" spc="0">
                <a:solidFill>
                  <a:schemeClr val="tx1"/>
                </a:solidFill>
                <a:latin typeface="+mn-lt"/>
                <a:sym typeface="Helvetica Light"/>
              </a:rPr>
              <a:t> </a:t>
            </a:r>
            <a:r>
              <a:rPr lang="en-US" sz="900" b="0" spc="0" err="1">
                <a:solidFill>
                  <a:schemeClr val="tx1"/>
                </a:solidFill>
                <a:latin typeface="+mn-lt"/>
                <a:sym typeface="Helvetica Light"/>
              </a:rPr>
              <a:t>sint</a:t>
            </a:r>
            <a:r>
              <a:rPr lang="en-US" sz="900" b="0" spc="0">
                <a:solidFill>
                  <a:schemeClr val="tx1"/>
                </a:solidFill>
                <a:latin typeface="+mn-lt"/>
                <a:sym typeface="Helvetica Light"/>
              </a:rPr>
              <a:t> </a:t>
            </a:r>
            <a:r>
              <a:rPr lang="en-US" sz="900" b="0" spc="0" err="1">
                <a:solidFill>
                  <a:schemeClr val="tx1"/>
                </a:solidFill>
                <a:latin typeface="+mn-lt"/>
                <a:sym typeface="Helvetica Light"/>
              </a:rPr>
              <a:t>ulpa</a:t>
            </a:r>
            <a:r>
              <a:rPr lang="en-US" sz="900" b="0" spc="0">
                <a:solidFill>
                  <a:schemeClr val="tx1"/>
                </a:solidFill>
                <a:latin typeface="+mn-lt"/>
                <a:sym typeface="Helvetica Light"/>
              </a:rPr>
              <a:t> </a:t>
            </a:r>
            <a:r>
              <a:rPr lang="en-US" sz="900" b="0" spc="0" err="1">
                <a:solidFill>
                  <a:schemeClr val="tx1"/>
                </a:solidFill>
                <a:latin typeface="+mn-lt"/>
                <a:sym typeface="Helvetica Light"/>
              </a:rPr>
              <a:t>nam</a:t>
            </a:r>
            <a:r>
              <a:rPr lang="en-US" sz="900" b="0" spc="0">
                <a:solidFill>
                  <a:schemeClr val="tx1"/>
                </a:solidFill>
                <a:latin typeface="+mn-lt"/>
                <a:sym typeface="Helvetica Light"/>
              </a:rPr>
              <a:t> </a:t>
            </a:r>
            <a:r>
              <a:rPr lang="en-US" sz="900" b="0" spc="0" err="1">
                <a:solidFill>
                  <a:schemeClr val="tx1"/>
                </a:solidFill>
                <a:latin typeface="+mn-lt"/>
                <a:sym typeface="Helvetica Light"/>
              </a:rPr>
              <a:t>fugiam</a:t>
            </a:r>
            <a:r>
              <a:rPr lang="en-US" sz="900" b="0" spc="0">
                <a:solidFill>
                  <a:schemeClr val="tx1"/>
                </a:solidFill>
                <a:latin typeface="+mn-lt"/>
                <a:sym typeface="Helvetica Light"/>
              </a:rPr>
              <a:t> debit, </a:t>
            </a:r>
            <a:r>
              <a:rPr lang="en-US" sz="900" b="0" spc="0" err="1">
                <a:solidFill>
                  <a:schemeClr val="tx1"/>
                </a:solidFill>
                <a:latin typeface="+mn-lt"/>
                <a:sym typeface="Helvetica Light"/>
              </a:rPr>
              <a:t>volum</a:t>
            </a:r>
            <a:r>
              <a:rPr lang="en-US" sz="900" b="0" spc="0">
                <a:solidFill>
                  <a:schemeClr val="tx1"/>
                </a:solidFill>
                <a:latin typeface="+mn-lt"/>
                <a:sym typeface="Helvetica Light"/>
              </a:rPr>
              <a:t> labor s</a:t>
            </a:r>
            <a:r>
              <a:rPr lang="en-US" sz="900" b="0" spc="0">
                <a:solidFill>
                  <a:schemeClr val="tx1"/>
                </a:solidFill>
                <a:latin typeface="+mn-lt"/>
                <a:ea typeface="+mn-ea"/>
                <a:cs typeface="+mn-cs"/>
                <a:sym typeface="Helvetica Light"/>
              </a:rPr>
              <a:t> </a:t>
            </a:r>
            <a:r>
              <a:rPr lang="en-US" sz="900" b="0" spc="0" err="1">
                <a:solidFill>
                  <a:schemeClr val="tx1"/>
                </a:solidFill>
                <a:latin typeface="+mn-lt"/>
                <a:ea typeface="+mn-ea"/>
                <a:cs typeface="+mn-cs"/>
                <a:sym typeface="Helvetica Light"/>
              </a:rPr>
              <a:t>esequi</a:t>
            </a:r>
            <a:r>
              <a:rPr lang="en-US" sz="900" b="0" spc="0">
                <a:solidFill>
                  <a:schemeClr val="tx1"/>
                </a:solidFill>
                <a:latin typeface="+mn-lt"/>
                <a:ea typeface="+mn-ea"/>
                <a:cs typeface="+mn-cs"/>
                <a:sym typeface="Helvetica Light"/>
              </a:rPr>
              <a:t> ide </a:t>
            </a:r>
            <a:r>
              <a:rPr lang="en-US" sz="900" b="0" spc="0" err="1">
                <a:solidFill>
                  <a:schemeClr val="tx1"/>
                </a:solidFill>
                <a:latin typeface="+mn-lt"/>
                <a:ea typeface="+mn-ea"/>
                <a:cs typeface="+mn-cs"/>
                <a:sym typeface="Helvetica Light"/>
              </a:rPr>
              <a:t>nobitas</a:t>
            </a:r>
            <a:r>
              <a:rPr lang="en-US" sz="900" b="0" spc="0">
                <a:solidFill>
                  <a:schemeClr val="tx1"/>
                </a:solidFill>
                <a:latin typeface="+mn-lt"/>
                <a:ea typeface="+mn-ea"/>
                <a:cs typeface="+mn-cs"/>
                <a:sym typeface="Helvetica Light"/>
              </a:rPr>
              <a:t> </a:t>
            </a:r>
            <a:r>
              <a:rPr lang="en-US" sz="900" b="0" spc="0" err="1">
                <a:solidFill>
                  <a:schemeClr val="tx1"/>
                </a:solidFill>
                <a:latin typeface="+mn-lt"/>
                <a:ea typeface="+mn-ea"/>
                <a:cs typeface="+mn-cs"/>
                <a:sym typeface="Helvetica Light"/>
              </a:rPr>
              <a:t>ratem</a:t>
            </a:r>
            <a:r>
              <a:rPr lang="en-US" sz="900" b="0" spc="0">
                <a:solidFill>
                  <a:schemeClr val="tx1"/>
                </a:solidFill>
                <a:latin typeface="+mn-lt"/>
                <a:ea typeface="+mn-ea"/>
                <a:cs typeface="+mn-cs"/>
                <a:sym typeface="Helvetica Light"/>
              </a:rPr>
              <a:t> lab </a:t>
            </a:r>
            <a:r>
              <a:rPr lang="en-US" sz="900" b="0" spc="0" err="1">
                <a:solidFill>
                  <a:schemeClr val="tx1"/>
                </a:solidFill>
                <a:latin typeface="+mn-lt"/>
                <a:sym typeface="Helvetica Light"/>
              </a:rPr>
              <a:t>olesec</a:t>
            </a:r>
            <a:r>
              <a:rPr lang="en-US" sz="900" b="0" spc="0">
                <a:solidFill>
                  <a:schemeClr val="tx1"/>
                </a:solidFill>
                <a:latin typeface="+mn-lt"/>
                <a:sym typeface="Helvetica Light"/>
              </a:rPr>
              <a:t> </a:t>
            </a:r>
            <a:r>
              <a:rPr lang="en-US" sz="900" b="0" spc="0" err="1">
                <a:solidFill>
                  <a:schemeClr val="tx1"/>
                </a:solidFill>
                <a:latin typeface="Franklin Gothic Book" panose="020B0503020102020204"/>
                <a:ea typeface="+mn-ea"/>
                <a:cs typeface="+mn-cs"/>
                <a:sym typeface="Helvetica Light"/>
              </a:rPr>
              <a:t>solesec</a:t>
            </a:r>
            <a:r>
              <a:rPr lang="en-US" sz="900" b="0" spc="0">
                <a:solidFill>
                  <a:schemeClr val="tx1"/>
                </a:solidFill>
                <a:latin typeface="Franklin Gothic Book" panose="020B0503020102020204"/>
                <a:ea typeface="+mn-ea"/>
                <a:cs typeface="+mn-cs"/>
                <a:sym typeface="Helvetica Light"/>
              </a:rPr>
              <a:t> </a:t>
            </a:r>
            <a:r>
              <a:rPr lang="en-US" sz="900" b="0" spc="0" err="1">
                <a:solidFill>
                  <a:schemeClr val="tx1"/>
                </a:solidFill>
                <a:latin typeface="Franklin Gothic Book" panose="020B0503020102020204"/>
                <a:ea typeface="+mn-ea"/>
                <a:cs typeface="+mn-cs"/>
                <a:sym typeface="Helvetica Light"/>
              </a:rPr>
              <a:t>esequi</a:t>
            </a:r>
            <a:r>
              <a:rPr lang="en-US" sz="900" b="0" spc="0">
                <a:solidFill>
                  <a:schemeClr val="tx1"/>
                </a:solidFill>
                <a:latin typeface="Franklin Gothic Book" panose="020B0503020102020204"/>
                <a:ea typeface="+mn-ea"/>
                <a:cs typeface="+mn-cs"/>
                <a:sym typeface="Helvetica Light"/>
              </a:rPr>
              <a:t> ide </a:t>
            </a:r>
            <a:r>
              <a:rPr lang="en-US" sz="900" b="0" spc="0" err="1">
                <a:solidFill>
                  <a:schemeClr val="tx1"/>
                </a:solidFill>
                <a:latin typeface="Franklin Gothic Book" panose="020B0503020102020204"/>
                <a:ea typeface="+mn-ea"/>
                <a:cs typeface="+mn-cs"/>
                <a:sym typeface="Helvetica Light"/>
              </a:rPr>
              <a:t>nobitas</a:t>
            </a:r>
            <a:r>
              <a:rPr lang="en-US" sz="900" b="0" spc="0">
                <a:solidFill>
                  <a:schemeClr val="tx1"/>
                </a:solidFill>
                <a:latin typeface="Franklin Gothic Book" panose="020B0503020102020204"/>
                <a:ea typeface="+mn-ea"/>
                <a:cs typeface="+mn-cs"/>
                <a:sym typeface="Helvetica Light"/>
              </a:rPr>
              <a:t> </a:t>
            </a:r>
            <a:r>
              <a:rPr lang="en-US" sz="900" b="0" spc="0" err="1">
                <a:solidFill>
                  <a:schemeClr val="tx1"/>
                </a:solidFill>
                <a:latin typeface="Franklin Gothic Book" panose="020B0503020102020204"/>
                <a:ea typeface="+mn-ea"/>
                <a:cs typeface="+mn-cs"/>
                <a:sym typeface="Helvetica Light"/>
              </a:rPr>
              <a:t>ratem</a:t>
            </a:r>
            <a:r>
              <a:rPr lang="en-US" sz="900" b="0" spc="0">
                <a:solidFill>
                  <a:schemeClr val="tx1"/>
                </a:solidFill>
                <a:latin typeface="Franklin Gothic Book" panose="020B0503020102020204"/>
                <a:ea typeface="+mn-ea"/>
                <a:cs typeface="+mn-cs"/>
                <a:sym typeface="Helvetica Light"/>
              </a:rPr>
              <a:t> lab</a:t>
            </a:r>
          </a:p>
        </p:txBody>
      </p:sp>
      <p:sp>
        <p:nvSpPr>
          <p:cNvPr id="20" name="Text Placeholder 22">
            <a:extLst>
              <a:ext uri="{FF2B5EF4-FFF2-40B4-BE49-F238E27FC236}">
                <a16:creationId xmlns:a16="http://schemas.microsoft.com/office/drawing/2014/main" id="{72F52E83-7875-E841-93AB-1F808B0DBDAF}"/>
              </a:ext>
            </a:extLst>
          </p:cNvPr>
          <p:cNvSpPr>
            <a:spLocks noGrp="1"/>
          </p:cNvSpPr>
          <p:nvPr>
            <p:ph type="body" sz="quarter" idx="17" hasCustomPrompt="1"/>
          </p:nvPr>
        </p:nvSpPr>
        <p:spPr>
          <a:xfrm>
            <a:off x="518386" y="1877557"/>
            <a:ext cx="3485198" cy="274637"/>
          </a:xfrm>
        </p:spPr>
        <p:txBody>
          <a:bodyPr>
            <a:noAutofit/>
          </a:bodyPr>
          <a:lstStyle>
            <a:lvl1pPr marL="0" indent="0" hangingPunct="1">
              <a:lnSpc>
                <a:spcPct val="100000"/>
              </a:lnSpc>
              <a:buFontTx/>
              <a:buNone/>
              <a:defRPr sz="1200">
                <a:solidFill>
                  <a:schemeClr val="accent2"/>
                </a:solidFill>
                <a:latin typeface="+mj-lt"/>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sz="1200" b="0" spc="100">
                <a:solidFill>
                  <a:schemeClr val="accent2"/>
                </a:solidFill>
                <a:sym typeface="Helvetica Light"/>
              </a:rPr>
              <a:t>SUBHEAD IF NEEDED GOES HERE</a:t>
            </a:r>
            <a:endParaRPr lang="en-US" sz="1200" spc="100">
              <a:solidFill>
                <a:schemeClr val="accent2"/>
              </a:solidFill>
              <a:sym typeface="Helvetica Light"/>
            </a:endParaRPr>
          </a:p>
        </p:txBody>
      </p:sp>
      <p:sp>
        <p:nvSpPr>
          <p:cNvPr id="21" name="Text Placeholder 32">
            <a:extLst>
              <a:ext uri="{FF2B5EF4-FFF2-40B4-BE49-F238E27FC236}">
                <a16:creationId xmlns:a16="http://schemas.microsoft.com/office/drawing/2014/main" id="{E2646776-2EDE-7144-8A69-7F071D6DCBC0}"/>
              </a:ext>
            </a:extLst>
          </p:cNvPr>
          <p:cNvSpPr>
            <a:spLocks noGrp="1"/>
          </p:cNvSpPr>
          <p:nvPr>
            <p:ph type="body" sz="quarter" idx="19"/>
          </p:nvPr>
        </p:nvSpPr>
        <p:spPr>
          <a:xfrm>
            <a:off x="518386" y="2876550"/>
            <a:ext cx="2950368" cy="1506538"/>
          </a:xfrm>
        </p:spPr>
        <p:txBody>
          <a:bodyPr>
            <a:normAutofit/>
          </a:bodyPr>
          <a:lstStyle>
            <a:lvl1pPr marL="164592" marR="0" indent="-164592" algn="l" defTabSz="914400" rtl="0" eaLnBrk="1" fontAlgn="auto" latinLnBrk="0" hangingPunct="1">
              <a:lnSpc>
                <a:spcPct val="90000"/>
              </a:lnSpc>
              <a:spcBef>
                <a:spcPts val="0"/>
              </a:spcBef>
              <a:spcAft>
                <a:spcPts val="600"/>
              </a:spcAft>
              <a:buClr>
                <a:schemeClr val="accent2"/>
              </a:buClr>
              <a:buSzTx/>
              <a:buFont typeface="Arial" panose="020B0604020202020204" pitchFamily="34" charset="0"/>
              <a:buChar char="•"/>
              <a:tabLst/>
              <a:defRPr sz="900"/>
            </a:lvl1pPr>
            <a:lvl2pPr marL="457200" marR="0" indent="-164592" algn="l" defTabSz="914400" rtl="0" eaLnBrk="1" fontAlgn="auto" latinLnBrk="0" hangingPunct="1">
              <a:lnSpc>
                <a:spcPts val="1080"/>
              </a:lnSpc>
              <a:spcBef>
                <a:spcPts val="0"/>
              </a:spcBef>
              <a:spcAft>
                <a:spcPts val="600"/>
              </a:spcAft>
              <a:buClr>
                <a:schemeClr val="accent2"/>
              </a:buClr>
              <a:buSzPct val="70000"/>
              <a:buFont typeface="Courier New" panose="02070309020205020404" pitchFamily="49" charset="0"/>
              <a:buChar char="o"/>
              <a:tabLst/>
              <a:defRPr sz="900"/>
            </a:lvl2pPr>
            <a:lvl3pPr>
              <a:buClr>
                <a:schemeClr val="accent2"/>
              </a:buClr>
              <a:defRPr sz="900"/>
            </a:lvl3pPr>
            <a:lvl4pPr>
              <a:buClr>
                <a:schemeClr val="accent2"/>
              </a:buClr>
              <a:defRPr sz="900"/>
            </a:lvl4pPr>
            <a:lvl5pPr>
              <a:buClr>
                <a:schemeClr val="accent2"/>
              </a:buClr>
              <a:defRPr sz="900"/>
            </a:lvl5pPr>
          </a:lstStyle>
          <a:p>
            <a:pPr lvl="0"/>
            <a:r>
              <a:rPr lang="en-US"/>
              <a:t>Click to edit Master text styles</a:t>
            </a:r>
          </a:p>
          <a:p>
            <a:pPr lvl="1"/>
            <a:r>
              <a:rPr lang="en-US"/>
              <a:t>Second level</a:t>
            </a:r>
          </a:p>
          <a:p>
            <a:pPr marL="347472" marR="0" lvl="1" indent="-173736" algn="l" defTabSz="914400" rtl="0" eaLnBrk="1" fontAlgn="auto" latinLnBrk="0" hangingPunct="1">
              <a:lnSpc>
                <a:spcPct val="90000"/>
              </a:lnSpc>
              <a:spcBef>
                <a:spcPts val="500"/>
              </a:spcBef>
              <a:spcAft>
                <a:spcPts val="0"/>
              </a:spcAft>
              <a:buClr>
                <a:schemeClr val="accent2"/>
              </a:buClr>
              <a:buSzTx/>
              <a:buFont typeface="Courier New" panose="02070309020205020404" pitchFamily="49" charset="0"/>
              <a:buChar char="o"/>
              <a:tabLst/>
              <a:defRPr/>
            </a:pPr>
            <a:endParaRPr lang="en-US"/>
          </a:p>
          <a:p>
            <a:pPr marL="347472" marR="0" lvl="1" indent="-173736" algn="l" defTabSz="914400" rtl="0" eaLnBrk="1" fontAlgn="auto" latinLnBrk="0" hangingPunct="1">
              <a:lnSpc>
                <a:spcPct val="90000"/>
              </a:lnSpc>
              <a:spcBef>
                <a:spcPts val="500"/>
              </a:spcBef>
              <a:spcAft>
                <a:spcPts val="0"/>
              </a:spcAft>
              <a:buClr>
                <a:schemeClr val="accent2"/>
              </a:buClr>
              <a:buSzTx/>
              <a:buFont typeface="Courier New" panose="02070309020205020404" pitchFamily="49" charset="0"/>
              <a:buChar char="o"/>
              <a:tabLst/>
              <a:defRPr/>
            </a:pPr>
            <a:endParaRPr lang="en-US"/>
          </a:p>
          <a:p>
            <a:pPr lvl="1"/>
            <a:endParaRPr lang="en-US"/>
          </a:p>
        </p:txBody>
      </p:sp>
      <p:sp>
        <p:nvSpPr>
          <p:cNvPr id="22" name="Text Placeholder 34">
            <a:extLst>
              <a:ext uri="{FF2B5EF4-FFF2-40B4-BE49-F238E27FC236}">
                <a16:creationId xmlns:a16="http://schemas.microsoft.com/office/drawing/2014/main" id="{731D7B11-C781-AE4E-88F6-ABA39EB43882}"/>
              </a:ext>
            </a:extLst>
          </p:cNvPr>
          <p:cNvSpPr>
            <a:spLocks noGrp="1"/>
          </p:cNvSpPr>
          <p:nvPr>
            <p:ph type="body" sz="quarter" idx="20" hasCustomPrompt="1"/>
          </p:nvPr>
        </p:nvSpPr>
        <p:spPr>
          <a:xfrm>
            <a:off x="518385" y="4672820"/>
            <a:ext cx="3485195" cy="178827"/>
          </a:xfrm>
        </p:spPr>
        <p:txBody>
          <a:bodyPr>
            <a:noAutofit/>
          </a:bodyPr>
          <a:lstStyle>
            <a:lvl1pPr marL="0" indent="0">
              <a:buFontTx/>
              <a:buNone/>
              <a:defRPr sz="600" b="0" i="1">
                <a:latin typeface="Franklin Gothic Book" panose="020B0503020102020204" pitchFamily="34" charset="0"/>
              </a:defRPr>
            </a:lvl1pPr>
            <a:lvl2pPr marL="457200" indent="0">
              <a:buFontTx/>
              <a:buNone/>
              <a:defRPr sz="700"/>
            </a:lvl2pPr>
            <a:lvl3pPr marL="914400" indent="0">
              <a:buFontTx/>
              <a:buNone/>
              <a:defRPr sz="700"/>
            </a:lvl3pPr>
            <a:lvl4pPr marL="1371600" indent="0">
              <a:buFontTx/>
              <a:buNone/>
              <a:defRPr sz="700"/>
            </a:lvl4pPr>
            <a:lvl5pPr marL="1828800" indent="0">
              <a:buFontTx/>
              <a:buNone/>
              <a:defRPr sz="700"/>
            </a:lvl5pPr>
          </a:lstStyle>
          <a:p>
            <a:pPr lvl="0"/>
            <a:r>
              <a:rPr lang="en-US"/>
              <a:t>Source: if needed</a:t>
            </a:r>
          </a:p>
        </p:txBody>
      </p:sp>
      <p:pic>
        <p:nvPicPr>
          <p:cNvPr id="24" name="Picture 23">
            <a:extLst>
              <a:ext uri="{FF2B5EF4-FFF2-40B4-BE49-F238E27FC236}">
                <a16:creationId xmlns:a16="http://schemas.microsoft.com/office/drawing/2014/main" id="{FC103E45-3B66-5644-B6ED-0515D8AB99C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1" y="5048250"/>
            <a:ext cx="9144000" cy="95250"/>
          </a:xfrm>
          <a:prstGeom prst="rect">
            <a:avLst/>
          </a:prstGeom>
        </p:spPr>
      </p:pic>
      <p:sp>
        <p:nvSpPr>
          <p:cNvPr id="3" name="Picture Placeholder 2">
            <a:extLst>
              <a:ext uri="{FF2B5EF4-FFF2-40B4-BE49-F238E27FC236}">
                <a16:creationId xmlns:a16="http://schemas.microsoft.com/office/drawing/2014/main" id="{4FB603DD-35BB-7045-B8A7-29896C5D7492}"/>
              </a:ext>
            </a:extLst>
          </p:cNvPr>
          <p:cNvSpPr>
            <a:spLocks noGrp="1"/>
          </p:cNvSpPr>
          <p:nvPr>
            <p:ph type="pic" sz="quarter" idx="21"/>
          </p:nvPr>
        </p:nvSpPr>
        <p:spPr>
          <a:xfrm>
            <a:off x="3621088" y="0"/>
            <a:ext cx="2730500" cy="5048246"/>
          </a:xfrm>
          <a:solidFill>
            <a:schemeClr val="accent1"/>
          </a:solidFill>
        </p:spPr>
        <p:txBody>
          <a:bodyPr/>
          <a:lstStyle/>
          <a:p>
            <a:endParaRPr lang="en-US"/>
          </a:p>
        </p:txBody>
      </p:sp>
      <p:sp>
        <p:nvSpPr>
          <p:cNvPr id="17" name="Picture Placeholder 2">
            <a:extLst>
              <a:ext uri="{FF2B5EF4-FFF2-40B4-BE49-F238E27FC236}">
                <a16:creationId xmlns:a16="http://schemas.microsoft.com/office/drawing/2014/main" id="{0F4D408C-1989-6C43-97D6-258E0A53CBC1}"/>
              </a:ext>
            </a:extLst>
          </p:cNvPr>
          <p:cNvSpPr>
            <a:spLocks noGrp="1"/>
          </p:cNvSpPr>
          <p:nvPr>
            <p:ph type="pic" sz="quarter" idx="22"/>
          </p:nvPr>
        </p:nvSpPr>
        <p:spPr>
          <a:xfrm>
            <a:off x="6412318" y="1"/>
            <a:ext cx="2730500" cy="2495550"/>
          </a:xfrm>
          <a:solidFill>
            <a:schemeClr val="accent1"/>
          </a:solidFill>
        </p:spPr>
        <p:txBody>
          <a:bodyPr/>
          <a:lstStyle/>
          <a:p>
            <a:endParaRPr lang="en-US"/>
          </a:p>
        </p:txBody>
      </p:sp>
      <p:sp>
        <p:nvSpPr>
          <p:cNvPr id="23" name="Picture Placeholder 2">
            <a:extLst>
              <a:ext uri="{FF2B5EF4-FFF2-40B4-BE49-F238E27FC236}">
                <a16:creationId xmlns:a16="http://schemas.microsoft.com/office/drawing/2014/main" id="{E3DEB082-CFBA-FA45-9A97-D164D76D2310}"/>
              </a:ext>
            </a:extLst>
          </p:cNvPr>
          <p:cNvSpPr>
            <a:spLocks noGrp="1"/>
          </p:cNvSpPr>
          <p:nvPr>
            <p:ph type="pic" sz="quarter" idx="23"/>
          </p:nvPr>
        </p:nvSpPr>
        <p:spPr>
          <a:xfrm>
            <a:off x="6412318" y="2552698"/>
            <a:ext cx="2730500" cy="2493710"/>
          </a:xfrm>
          <a:solidFill>
            <a:schemeClr val="accent1"/>
          </a:solidFill>
        </p:spPr>
        <p:txBody>
          <a:bodyPr/>
          <a:lstStyle/>
          <a:p>
            <a:endParaRPr lang="en-US"/>
          </a:p>
        </p:txBody>
      </p:sp>
      <p:sp>
        <p:nvSpPr>
          <p:cNvPr id="15" name="Text Placeholder 2">
            <a:extLst>
              <a:ext uri="{FF2B5EF4-FFF2-40B4-BE49-F238E27FC236}">
                <a16:creationId xmlns:a16="http://schemas.microsoft.com/office/drawing/2014/main" id="{C5FFFB9C-2D33-064C-A786-06FB381C2120}"/>
              </a:ext>
            </a:extLst>
          </p:cNvPr>
          <p:cNvSpPr>
            <a:spLocks noGrp="1"/>
          </p:cNvSpPr>
          <p:nvPr>
            <p:ph type="body" sz="quarter" idx="34" hasCustomPrompt="1"/>
          </p:nvPr>
        </p:nvSpPr>
        <p:spPr>
          <a:xfrm>
            <a:off x="491352" y="423405"/>
            <a:ext cx="4063119" cy="1270744"/>
          </a:xfrm>
        </p:spPr>
        <p:txBody>
          <a:bodyPr>
            <a:noAutofit/>
          </a:bodyPr>
          <a:lstStyle>
            <a:lvl1pPr marL="0" indent="0">
              <a:lnSpc>
                <a:spcPts val="2900"/>
              </a:lnSpc>
              <a:spcBef>
                <a:spcPts val="0"/>
              </a:spcBef>
              <a:buFontTx/>
              <a:buNone/>
              <a:defRPr sz="3000" b="0" i="0">
                <a:solidFill>
                  <a:schemeClr val="tx1"/>
                </a:solidFill>
                <a:latin typeface="Franklin Gothic Book" panose="020B0503020102020204" pitchFamily="34" charset="0"/>
              </a:defRPr>
            </a:lvl1pPr>
            <a:lvl2pPr marL="457200" indent="0">
              <a:buFontTx/>
              <a:buNone/>
              <a:defRPr sz="800"/>
            </a:lvl2pPr>
            <a:lvl3pPr marL="914400" indent="0">
              <a:buFontTx/>
              <a:buNone/>
              <a:defRPr sz="800"/>
            </a:lvl3pPr>
            <a:lvl4pPr marL="1371600" indent="0">
              <a:buFontTx/>
              <a:buNone/>
              <a:defRPr sz="800"/>
            </a:lvl4pPr>
            <a:lvl5pPr marL="1828800" indent="0">
              <a:buFontTx/>
              <a:buNone/>
              <a:defRPr sz="800"/>
            </a:lvl5pPr>
          </a:lstStyle>
          <a:p>
            <a:pPr lvl="0"/>
            <a:r>
              <a:rPr lang="en-US"/>
              <a:t>Title Goes Here. </a:t>
            </a:r>
            <a:br>
              <a:rPr lang="en-US"/>
            </a:br>
            <a:r>
              <a:rPr lang="en-US"/>
              <a:t>Bold Some Words </a:t>
            </a:r>
            <a:br>
              <a:rPr lang="en-US"/>
            </a:br>
            <a:r>
              <a:rPr lang="en-US"/>
              <a:t>If Needed.</a:t>
            </a:r>
          </a:p>
        </p:txBody>
      </p:sp>
      <p:pic>
        <p:nvPicPr>
          <p:cNvPr id="13" name="Picture 12">
            <a:extLst>
              <a:ext uri="{FF2B5EF4-FFF2-40B4-BE49-F238E27FC236}">
                <a16:creationId xmlns:a16="http://schemas.microsoft.com/office/drawing/2014/main" id="{4C29C050-FAAC-3A40-AB47-8C58CFCB7978}"/>
              </a:ext>
            </a:extLst>
          </p:cNvPr>
          <p:cNvPicPr>
            <a:picLocks noChangeAspect="1"/>
          </p:cNvPicPr>
          <p:nvPr userDrawn="1"/>
        </p:nvPicPr>
        <p:blipFill>
          <a:blip r:embed="rId3" cstate="screen">
            <a:lum bright="-100000"/>
            <a:extLst>
              <a:ext uri="{28A0092B-C50C-407E-A947-70E740481C1C}">
                <a14:useLocalDpi xmlns:a14="http://schemas.microsoft.com/office/drawing/2010/main"/>
              </a:ext>
            </a:extLst>
          </a:blip>
          <a:stretch>
            <a:fillRect/>
          </a:stretch>
        </p:blipFill>
        <p:spPr>
          <a:xfrm>
            <a:off x="2198166" y="4714902"/>
            <a:ext cx="1027911" cy="102153"/>
          </a:xfrm>
          <a:prstGeom prst="rect">
            <a:avLst/>
          </a:prstGeom>
        </p:spPr>
      </p:pic>
    </p:spTree>
    <p:extLst>
      <p:ext uri="{BB962C8B-B14F-4D97-AF65-F5344CB8AC3E}">
        <p14:creationId xmlns:p14="http://schemas.microsoft.com/office/powerpoint/2010/main" val="396623426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948" userDrawn="1">
          <p15:clr>
            <a:srgbClr val="FBAE40"/>
          </p15:clr>
        </p15:guide>
        <p15:guide id="2" pos="2880" userDrawn="1">
          <p15:clr>
            <a:srgbClr val="FBAE40"/>
          </p15:clr>
        </p15:guide>
        <p15:guide id="3" orient="horz" pos="300" userDrawn="1">
          <p15:clr>
            <a:srgbClr val="FBAE40"/>
          </p15:clr>
        </p15:guide>
        <p15:guide id="4" pos="384" userDrawn="1">
          <p15:clr>
            <a:srgbClr val="FBAE40"/>
          </p15:clr>
        </p15:guide>
        <p15:guide id="5" orient="horz" pos="3012" userDrawn="1">
          <p15:clr>
            <a:srgbClr val="FBAE40"/>
          </p15:clr>
        </p15:guide>
        <p15:guide id="6" orient="horz" pos="1572"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our Images on Black">
    <p:bg>
      <p:bgRef idx="1001">
        <a:schemeClr val="bg1"/>
      </p:bgRef>
    </p:bg>
    <p:spTree>
      <p:nvGrpSpPr>
        <p:cNvPr id="1" name=""/>
        <p:cNvGrpSpPr/>
        <p:nvPr/>
      </p:nvGrpSpPr>
      <p:grpSpPr>
        <a:xfrm>
          <a:off x="0" y="0"/>
          <a:ext cx="0" cy="0"/>
          <a:chOff x="0" y="0"/>
          <a:chExt cx="0" cy="0"/>
        </a:xfrm>
      </p:grpSpPr>
      <p:sp>
        <p:nvSpPr>
          <p:cNvPr id="40" name="Text Placeholder 16">
            <a:extLst>
              <a:ext uri="{FF2B5EF4-FFF2-40B4-BE49-F238E27FC236}">
                <a16:creationId xmlns:a16="http://schemas.microsoft.com/office/drawing/2014/main" id="{8E512863-84B4-4A4B-BE71-AA708BD05569}"/>
              </a:ext>
            </a:extLst>
          </p:cNvPr>
          <p:cNvSpPr>
            <a:spLocks noGrp="1"/>
          </p:cNvSpPr>
          <p:nvPr>
            <p:ph type="body" sz="quarter" idx="38" hasCustomPrompt="1"/>
          </p:nvPr>
        </p:nvSpPr>
        <p:spPr>
          <a:xfrm>
            <a:off x="281005" y="3634006"/>
            <a:ext cx="1766221" cy="829030"/>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Tx/>
              <a:buNone/>
              <a:tabLst/>
              <a:defRPr lang="en-US" sz="900" b="0" spc="0">
                <a:solidFill>
                  <a:schemeClr val="tx1"/>
                </a:solidFill>
                <a:latin typeface="+mj-lt"/>
                <a:sym typeface="Helvetica Light"/>
              </a:defRPr>
            </a:lvl1pPr>
            <a:lvl2pPr>
              <a:lnSpc>
                <a:spcPct val="100000"/>
              </a:lnSpc>
              <a:defRPr sz="900"/>
            </a:lvl2pPr>
            <a:lvl3pPr>
              <a:lnSpc>
                <a:spcPct val="100000"/>
              </a:lnSpc>
              <a:defRPr sz="900"/>
            </a:lvl3pPr>
            <a:lvl4pPr>
              <a:lnSpc>
                <a:spcPct val="100000"/>
              </a:lnSpc>
              <a:defRPr sz="900"/>
            </a:lvl4pPr>
            <a:lvl5pPr>
              <a:lnSpc>
                <a:spcPct val="100000"/>
              </a:lnSpc>
              <a:defRPr sz="900"/>
            </a:lvl5pPr>
            <a:lvl7pPr marL="0" indent="0" defTabSz="457200" hangingPunct="1">
              <a:lnSpc>
                <a:spcPct val="100000"/>
              </a:lnSpc>
              <a:spcBef>
                <a:spcPts val="0"/>
              </a:spcBef>
              <a:spcAft>
                <a:spcPts val="600"/>
              </a:spcAft>
              <a:buClr>
                <a:schemeClr val="accent2"/>
              </a:buClr>
              <a:buFontTx/>
              <a:buNone/>
              <a:defRPr/>
            </a:lvl7pPr>
            <a:lvl8pPr marL="176212" indent="0" defTabSz="457200" hangingPunct="1">
              <a:lnSpc>
                <a:spcPct val="100000"/>
              </a:lnSpc>
              <a:spcBef>
                <a:spcPts val="0"/>
              </a:spcBef>
              <a:spcAft>
                <a:spcPts val="600"/>
              </a:spcAft>
              <a:buClr>
                <a:schemeClr val="accent2"/>
              </a:buClr>
              <a:buSzPct val="70000"/>
              <a:buFontTx/>
              <a:buNone/>
              <a:defRPr/>
            </a:lvl8pPr>
          </a:lstStyle>
          <a:p>
            <a:pPr marL="0" marR="0" lvl="0" indent="0" algn="l" defTabSz="457200" rtl="0" eaLnBrk="1" fontAlgn="auto" latinLnBrk="0" hangingPunct="1">
              <a:lnSpc>
                <a:spcPct val="100000"/>
              </a:lnSpc>
              <a:spcBef>
                <a:spcPts val="0"/>
              </a:spcBef>
              <a:spcAft>
                <a:spcPts val="600"/>
              </a:spcAft>
              <a:buClr>
                <a:schemeClr val="accent2"/>
              </a:buClr>
              <a:buSzTx/>
              <a:buFontTx/>
              <a:buNone/>
              <a:tabLst/>
              <a:defRPr/>
            </a:pPr>
            <a:r>
              <a:rPr lang="en-US" sz="900" b="0" spc="0">
                <a:solidFill>
                  <a:schemeClr val="tx1"/>
                </a:solidFill>
                <a:latin typeface="+mn-lt"/>
                <a:sym typeface="Helvetica Light"/>
              </a:rPr>
              <a:t>Ebit </a:t>
            </a:r>
            <a:r>
              <a:rPr lang="en-US" sz="900" b="0" spc="0" err="1">
                <a:solidFill>
                  <a:schemeClr val="tx1"/>
                </a:solidFill>
                <a:latin typeface="+mn-lt"/>
                <a:sym typeface="Helvetica Light"/>
              </a:rPr>
              <a:t>restia</a:t>
            </a:r>
            <a:r>
              <a:rPr lang="en-US" sz="900" b="0" spc="0">
                <a:solidFill>
                  <a:schemeClr val="tx1"/>
                </a:solidFill>
                <a:latin typeface="+mn-lt"/>
                <a:sym typeface="Helvetica Light"/>
              </a:rPr>
              <a:t> s quo </a:t>
            </a:r>
            <a:r>
              <a:rPr lang="en-US" sz="900" b="0" spc="0" err="1">
                <a:solidFill>
                  <a:schemeClr val="tx1"/>
                </a:solidFill>
                <a:latin typeface="+mn-lt"/>
                <a:sym typeface="Helvetica Light"/>
              </a:rPr>
              <a:t>mo</a:t>
            </a:r>
            <a:r>
              <a:rPr lang="en-US" sz="900" b="0" spc="0">
                <a:solidFill>
                  <a:schemeClr val="tx1"/>
                </a:solidFill>
                <a:latin typeface="+mn-lt"/>
                <a:sym typeface="Helvetica Light"/>
              </a:rPr>
              <a:t> </a:t>
            </a:r>
            <a:r>
              <a:rPr lang="en-US" sz="900" b="0" spc="0" err="1">
                <a:solidFill>
                  <a:schemeClr val="tx1"/>
                </a:solidFill>
                <a:latin typeface="+mn-lt"/>
                <a:sym typeface="Helvetica Light"/>
              </a:rPr>
              <a:t>eatiund</a:t>
            </a:r>
            <a:r>
              <a:rPr lang="en-US" sz="900" b="0" spc="0">
                <a:solidFill>
                  <a:schemeClr val="tx1"/>
                </a:solidFill>
                <a:latin typeface="+mn-lt"/>
                <a:sym typeface="Helvetica Light"/>
              </a:rPr>
              <a:t> </a:t>
            </a:r>
            <a:r>
              <a:rPr lang="en-US" sz="900" b="0" spc="0" err="1">
                <a:solidFill>
                  <a:schemeClr val="tx1"/>
                </a:solidFill>
                <a:latin typeface="+mn-lt"/>
                <a:sym typeface="Helvetica Light"/>
              </a:rPr>
              <a:t>isq</a:t>
            </a:r>
            <a:r>
              <a:rPr lang="en-US" sz="900" b="0" spc="0">
                <a:solidFill>
                  <a:schemeClr val="tx1"/>
                </a:solidFill>
                <a:latin typeface="+mn-lt"/>
                <a:sym typeface="Helvetica Light"/>
              </a:rPr>
              <a:t> </a:t>
            </a:r>
            <a:r>
              <a:rPr lang="en-US" sz="900" b="0" spc="0" err="1">
                <a:solidFill>
                  <a:schemeClr val="tx1"/>
                </a:solidFill>
                <a:latin typeface="+mn-lt"/>
                <a:sym typeface="Helvetica Light"/>
              </a:rPr>
              <a:t>uide</a:t>
            </a:r>
            <a:r>
              <a:rPr lang="en-US" sz="900" b="0" spc="0">
                <a:solidFill>
                  <a:schemeClr val="tx1"/>
                </a:solidFill>
                <a:latin typeface="+mn-lt"/>
                <a:sym typeface="Helvetica Light"/>
              </a:rPr>
              <a:t> </a:t>
            </a:r>
            <a:r>
              <a:rPr lang="en-US" sz="900" b="0" spc="0" err="1">
                <a:solidFill>
                  <a:schemeClr val="tx1"/>
                </a:solidFill>
                <a:latin typeface="+mn-lt"/>
                <a:sym typeface="Helvetica Light"/>
              </a:rPr>
              <a:t>sint</a:t>
            </a:r>
            <a:r>
              <a:rPr lang="en-US" sz="900" b="0" spc="0">
                <a:solidFill>
                  <a:schemeClr val="tx1"/>
                </a:solidFill>
                <a:latin typeface="+mn-lt"/>
                <a:sym typeface="Helvetica Light"/>
              </a:rPr>
              <a:t> </a:t>
            </a:r>
            <a:r>
              <a:rPr lang="en-US" sz="900" b="0" spc="0" err="1">
                <a:solidFill>
                  <a:schemeClr val="tx1"/>
                </a:solidFill>
                <a:latin typeface="+mn-lt"/>
                <a:sym typeface="Helvetica Light"/>
              </a:rPr>
              <a:t>ulpa</a:t>
            </a:r>
            <a:r>
              <a:rPr lang="en-US" sz="900" b="0" spc="0">
                <a:solidFill>
                  <a:schemeClr val="tx1"/>
                </a:solidFill>
                <a:latin typeface="+mn-lt"/>
                <a:sym typeface="Helvetica Light"/>
              </a:rPr>
              <a:t> </a:t>
            </a:r>
            <a:r>
              <a:rPr lang="en-US" sz="900" b="0" spc="0" err="1">
                <a:solidFill>
                  <a:schemeClr val="tx1"/>
                </a:solidFill>
                <a:latin typeface="+mn-lt"/>
                <a:sym typeface="Helvetica Light"/>
              </a:rPr>
              <a:t>nam</a:t>
            </a:r>
            <a:r>
              <a:rPr lang="en-US" sz="900" b="0" spc="0">
                <a:solidFill>
                  <a:schemeClr val="tx1"/>
                </a:solidFill>
                <a:latin typeface="+mn-lt"/>
                <a:sym typeface="Helvetica Light"/>
              </a:rPr>
              <a:t> </a:t>
            </a:r>
            <a:r>
              <a:rPr lang="en-US" sz="900" b="0" spc="0" err="1">
                <a:solidFill>
                  <a:schemeClr val="tx1"/>
                </a:solidFill>
                <a:latin typeface="+mn-lt"/>
                <a:sym typeface="Helvetica Light"/>
              </a:rPr>
              <a:t>fugiam</a:t>
            </a:r>
            <a:r>
              <a:rPr lang="en-US" sz="900" b="0" spc="0">
                <a:solidFill>
                  <a:schemeClr val="tx1"/>
                </a:solidFill>
                <a:latin typeface="+mn-lt"/>
                <a:sym typeface="Helvetica Light"/>
              </a:rPr>
              <a:t> debit, </a:t>
            </a:r>
            <a:r>
              <a:rPr lang="en-US" sz="900" b="0" spc="0" err="1">
                <a:solidFill>
                  <a:schemeClr val="tx1"/>
                </a:solidFill>
                <a:latin typeface="+mn-lt"/>
                <a:sym typeface="Helvetica Light"/>
              </a:rPr>
              <a:t>volum</a:t>
            </a:r>
            <a:r>
              <a:rPr lang="en-US" sz="900" b="0" spc="0">
                <a:solidFill>
                  <a:schemeClr val="tx1"/>
                </a:solidFill>
                <a:latin typeface="+mn-lt"/>
                <a:sym typeface="Helvetica Light"/>
              </a:rPr>
              <a:t> labor s</a:t>
            </a:r>
            <a:r>
              <a:rPr lang="en-US" sz="900" b="0" spc="0">
                <a:solidFill>
                  <a:schemeClr val="tx1"/>
                </a:solidFill>
                <a:latin typeface="+mn-lt"/>
                <a:ea typeface="+mn-ea"/>
                <a:cs typeface="+mn-cs"/>
                <a:sym typeface="Helvetica Light"/>
              </a:rPr>
              <a:t> </a:t>
            </a:r>
            <a:r>
              <a:rPr lang="en-US" sz="900" b="0" spc="0" err="1">
                <a:solidFill>
                  <a:schemeClr val="tx1"/>
                </a:solidFill>
                <a:latin typeface="+mn-lt"/>
                <a:ea typeface="+mn-ea"/>
                <a:cs typeface="+mn-cs"/>
                <a:sym typeface="Helvetica Light"/>
              </a:rPr>
              <a:t>esequi</a:t>
            </a:r>
            <a:r>
              <a:rPr lang="en-US" sz="900" b="0" spc="0">
                <a:solidFill>
                  <a:schemeClr val="tx1"/>
                </a:solidFill>
                <a:latin typeface="+mn-lt"/>
                <a:ea typeface="+mn-ea"/>
                <a:cs typeface="+mn-cs"/>
                <a:sym typeface="Helvetica Light"/>
              </a:rPr>
              <a:t> ide</a:t>
            </a:r>
            <a:endParaRPr lang="en-US" sz="900" b="0" spc="0">
              <a:solidFill>
                <a:schemeClr val="tx1"/>
              </a:solidFill>
              <a:latin typeface="Franklin Gothic Book" panose="020B0503020102020204"/>
              <a:ea typeface="+mn-ea"/>
              <a:cs typeface="+mn-cs"/>
              <a:sym typeface="Helvetica Light"/>
            </a:endParaRPr>
          </a:p>
        </p:txBody>
      </p:sp>
      <p:sp>
        <p:nvSpPr>
          <p:cNvPr id="41" name="Text Placeholder 2">
            <a:extLst>
              <a:ext uri="{FF2B5EF4-FFF2-40B4-BE49-F238E27FC236}">
                <a16:creationId xmlns:a16="http://schemas.microsoft.com/office/drawing/2014/main" id="{962B025B-4231-984B-98DC-0EF22D731A77}"/>
              </a:ext>
            </a:extLst>
          </p:cNvPr>
          <p:cNvSpPr>
            <a:spLocks noGrp="1"/>
          </p:cNvSpPr>
          <p:nvPr>
            <p:ph type="body" sz="quarter" idx="39" hasCustomPrompt="1"/>
          </p:nvPr>
        </p:nvSpPr>
        <p:spPr>
          <a:xfrm>
            <a:off x="281006" y="3126839"/>
            <a:ext cx="2247312" cy="250517"/>
          </a:xfrm>
        </p:spPr>
        <p:txBody>
          <a:bodyPr>
            <a:noAutofit/>
          </a:bodyPr>
          <a:lstStyle>
            <a:lvl1pPr marL="0" indent="0">
              <a:lnSpc>
                <a:spcPct val="100000"/>
              </a:lnSpc>
              <a:spcBef>
                <a:spcPts val="0"/>
              </a:spcBef>
              <a:buFontTx/>
              <a:buNone/>
              <a:defRPr sz="900" b="1" i="0" spc="100" baseline="0">
                <a:solidFill>
                  <a:schemeClr val="tx2"/>
                </a:solidFill>
                <a:latin typeface="Franklin Gothic Demi" panose="020B0603020102020204" pitchFamily="34" charset="0"/>
              </a:defRPr>
            </a:lvl1pPr>
            <a:lvl2pPr marL="457200" indent="0">
              <a:buFontTx/>
              <a:buNone/>
              <a:defRPr sz="800"/>
            </a:lvl2pPr>
            <a:lvl3pPr marL="914400" indent="0">
              <a:buFontTx/>
              <a:buNone/>
              <a:defRPr sz="800"/>
            </a:lvl3pPr>
            <a:lvl4pPr marL="1371600" indent="0">
              <a:buFontTx/>
              <a:buNone/>
              <a:defRPr sz="800"/>
            </a:lvl4pPr>
            <a:lvl5pPr marL="1828800" indent="0">
              <a:buFontTx/>
              <a:buNone/>
              <a:defRPr sz="800"/>
            </a:lvl5pPr>
          </a:lstStyle>
          <a:p>
            <a:pPr lvl="0"/>
            <a:r>
              <a:rPr lang="en-US"/>
              <a:t>TITLE HERE</a:t>
            </a:r>
          </a:p>
        </p:txBody>
      </p:sp>
      <p:pic>
        <p:nvPicPr>
          <p:cNvPr id="16" name="Picture 15">
            <a:extLst>
              <a:ext uri="{FF2B5EF4-FFF2-40B4-BE49-F238E27FC236}">
                <a16:creationId xmlns:a16="http://schemas.microsoft.com/office/drawing/2014/main" id="{FF10E9ED-C850-4C42-9330-B4577EC9A03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498081" y="4688776"/>
            <a:ext cx="1027911" cy="102153"/>
          </a:xfrm>
          <a:prstGeom prst="rect">
            <a:avLst/>
          </a:prstGeom>
        </p:spPr>
      </p:pic>
      <p:cxnSp>
        <p:nvCxnSpPr>
          <p:cNvPr id="34" name="Straight Connector 33">
            <a:extLst>
              <a:ext uri="{FF2B5EF4-FFF2-40B4-BE49-F238E27FC236}">
                <a16:creationId xmlns:a16="http://schemas.microsoft.com/office/drawing/2014/main" id="{0747E445-82C0-D44C-B7FC-C5C9F3BA8CAB}"/>
              </a:ext>
            </a:extLst>
          </p:cNvPr>
          <p:cNvCxnSpPr>
            <a:cxnSpLocks/>
          </p:cNvCxnSpPr>
          <p:nvPr userDrawn="1"/>
        </p:nvCxnSpPr>
        <p:spPr>
          <a:xfrm>
            <a:off x="348428" y="3458997"/>
            <a:ext cx="703336" cy="0"/>
          </a:xfrm>
          <a:prstGeom prst="line">
            <a:avLst/>
          </a:prstGeom>
          <a:noFill/>
          <a:ln w="9525" cap="flat">
            <a:solidFill>
              <a:schemeClr val="tx1"/>
            </a:solidFill>
            <a:prstDash val="solid"/>
            <a:miter lim="400000"/>
          </a:ln>
          <a:effectLst/>
          <a:sp3d/>
        </p:spPr>
        <p:style>
          <a:lnRef idx="0">
            <a:scrgbClr r="0" g="0" b="0"/>
          </a:lnRef>
          <a:fillRef idx="0">
            <a:scrgbClr r="0" g="0" b="0"/>
          </a:fillRef>
          <a:effectRef idx="0">
            <a:scrgbClr r="0" g="0" b="0"/>
          </a:effectRef>
          <a:fontRef idx="none"/>
        </p:style>
      </p:cxnSp>
      <p:sp>
        <p:nvSpPr>
          <p:cNvPr id="37" name="Picture Placeholder 2">
            <a:extLst>
              <a:ext uri="{FF2B5EF4-FFF2-40B4-BE49-F238E27FC236}">
                <a16:creationId xmlns:a16="http://schemas.microsoft.com/office/drawing/2014/main" id="{77560C34-32CB-DF41-A83C-1EF5901D3FED}"/>
              </a:ext>
            </a:extLst>
          </p:cNvPr>
          <p:cNvSpPr>
            <a:spLocks noGrp="1"/>
          </p:cNvSpPr>
          <p:nvPr>
            <p:ph type="pic" sz="quarter" idx="22"/>
          </p:nvPr>
        </p:nvSpPr>
        <p:spPr>
          <a:xfrm>
            <a:off x="-16144" y="-5179"/>
            <a:ext cx="2302144" cy="2576844"/>
          </a:xfrm>
          <a:solidFill>
            <a:schemeClr val="accent1"/>
          </a:solidFill>
        </p:spPr>
        <p:txBody>
          <a:bodyPr/>
          <a:lstStyle/>
          <a:p>
            <a:endParaRPr lang="en-US"/>
          </a:p>
        </p:txBody>
      </p:sp>
      <p:sp>
        <p:nvSpPr>
          <p:cNvPr id="47" name="Picture Placeholder 2">
            <a:extLst>
              <a:ext uri="{FF2B5EF4-FFF2-40B4-BE49-F238E27FC236}">
                <a16:creationId xmlns:a16="http://schemas.microsoft.com/office/drawing/2014/main" id="{36F33C78-6D2A-8B4A-8F92-C19892C5D9D6}"/>
              </a:ext>
            </a:extLst>
          </p:cNvPr>
          <p:cNvSpPr>
            <a:spLocks noGrp="1"/>
          </p:cNvSpPr>
          <p:nvPr>
            <p:ph type="pic" sz="quarter" idx="44"/>
          </p:nvPr>
        </p:nvSpPr>
        <p:spPr>
          <a:xfrm>
            <a:off x="2285999" y="-5179"/>
            <a:ext cx="2281879" cy="2576844"/>
          </a:xfrm>
          <a:solidFill>
            <a:schemeClr val="accent1"/>
          </a:solidFill>
        </p:spPr>
        <p:txBody>
          <a:bodyPr/>
          <a:lstStyle/>
          <a:p>
            <a:endParaRPr lang="en-US"/>
          </a:p>
        </p:txBody>
      </p:sp>
      <p:sp>
        <p:nvSpPr>
          <p:cNvPr id="48" name="Picture Placeholder 2">
            <a:extLst>
              <a:ext uri="{FF2B5EF4-FFF2-40B4-BE49-F238E27FC236}">
                <a16:creationId xmlns:a16="http://schemas.microsoft.com/office/drawing/2014/main" id="{A8D3FFAA-BD98-AA45-B83B-576EBE983BF9}"/>
              </a:ext>
            </a:extLst>
          </p:cNvPr>
          <p:cNvSpPr>
            <a:spLocks noGrp="1"/>
          </p:cNvSpPr>
          <p:nvPr>
            <p:ph type="pic" sz="quarter" idx="45"/>
          </p:nvPr>
        </p:nvSpPr>
        <p:spPr>
          <a:xfrm>
            <a:off x="4563790" y="-5179"/>
            <a:ext cx="2294209" cy="2576844"/>
          </a:xfrm>
          <a:solidFill>
            <a:schemeClr val="accent1"/>
          </a:solidFill>
        </p:spPr>
        <p:txBody>
          <a:bodyPr/>
          <a:lstStyle/>
          <a:p>
            <a:endParaRPr lang="en-US"/>
          </a:p>
        </p:txBody>
      </p:sp>
      <p:sp>
        <p:nvSpPr>
          <p:cNvPr id="49" name="Picture Placeholder 2">
            <a:extLst>
              <a:ext uri="{FF2B5EF4-FFF2-40B4-BE49-F238E27FC236}">
                <a16:creationId xmlns:a16="http://schemas.microsoft.com/office/drawing/2014/main" id="{C68FE464-7057-5A4D-9860-94BCEA095713}"/>
              </a:ext>
            </a:extLst>
          </p:cNvPr>
          <p:cNvSpPr>
            <a:spLocks noGrp="1"/>
          </p:cNvSpPr>
          <p:nvPr>
            <p:ph type="pic" sz="quarter" idx="46"/>
          </p:nvPr>
        </p:nvSpPr>
        <p:spPr>
          <a:xfrm>
            <a:off x="6863976" y="-5179"/>
            <a:ext cx="2286000" cy="2576844"/>
          </a:xfrm>
          <a:solidFill>
            <a:schemeClr val="accent1"/>
          </a:solidFill>
        </p:spPr>
        <p:txBody>
          <a:bodyPr/>
          <a:lstStyle/>
          <a:p>
            <a:endParaRPr lang="en-US"/>
          </a:p>
        </p:txBody>
      </p:sp>
      <p:sp>
        <p:nvSpPr>
          <p:cNvPr id="77" name="Text Placeholder 16">
            <a:extLst>
              <a:ext uri="{FF2B5EF4-FFF2-40B4-BE49-F238E27FC236}">
                <a16:creationId xmlns:a16="http://schemas.microsoft.com/office/drawing/2014/main" id="{CAF6C597-47A3-3E4C-A86F-713A836617EB}"/>
              </a:ext>
            </a:extLst>
          </p:cNvPr>
          <p:cNvSpPr>
            <a:spLocks noGrp="1"/>
          </p:cNvSpPr>
          <p:nvPr>
            <p:ph type="body" sz="quarter" idx="47" hasCustomPrompt="1"/>
          </p:nvPr>
        </p:nvSpPr>
        <p:spPr>
          <a:xfrm>
            <a:off x="2526365" y="3634006"/>
            <a:ext cx="1766221" cy="829030"/>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Tx/>
              <a:buNone/>
              <a:tabLst/>
              <a:defRPr lang="en-US" sz="900" b="0" spc="0">
                <a:solidFill>
                  <a:schemeClr val="tx1"/>
                </a:solidFill>
                <a:latin typeface="+mj-lt"/>
                <a:sym typeface="Helvetica Light"/>
              </a:defRPr>
            </a:lvl1pPr>
            <a:lvl2pPr>
              <a:lnSpc>
                <a:spcPct val="100000"/>
              </a:lnSpc>
              <a:defRPr sz="900"/>
            </a:lvl2pPr>
            <a:lvl3pPr>
              <a:lnSpc>
                <a:spcPct val="100000"/>
              </a:lnSpc>
              <a:defRPr sz="900"/>
            </a:lvl3pPr>
            <a:lvl4pPr>
              <a:lnSpc>
                <a:spcPct val="100000"/>
              </a:lnSpc>
              <a:defRPr sz="900"/>
            </a:lvl4pPr>
            <a:lvl5pPr>
              <a:lnSpc>
                <a:spcPct val="100000"/>
              </a:lnSpc>
              <a:defRPr sz="900"/>
            </a:lvl5pPr>
            <a:lvl7pPr marL="0" indent="0" defTabSz="457200" hangingPunct="1">
              <a:lnSpc>
                <a:spcPct val="100000"/>
              </a:lnSpc>
              <a:spcBef>
                <a:spcPts val="0"/>
              </a:spcBef>
              <a:spcAft>
                <a:spcPts val="600"/>
              </a:spcAft>
              <a:buClr>
                <a:schemeClr val="accent2"/>
              </a:buClr>
              <a:buFontTx/>
              <a:buNone/>
              <a:defRPr/>
            </a:lvl7pPr>
            <a:lvl8pPr marL="176212" indent="0" defTabSz="457200" hangingPunct="1">
              <a:lnSpc>
                <a:spcPct val="100000"/>
              </a:lnSpc>
              <a:spcBef>
                <a:spcPts val="0"/>
              </a:spcBef>
              <a:spcAft>
                <a:spcPts val="600"/>
              </a:spcAft>
              <a:buClr>
                <a:schemeClr val="accent2"/>
              </a:buClr>
              <a:buSzPct val="70000"/>
              <a:buFontTx/>
              <a:buNone/>
              <a:defRPr/>
            </a:lvl8pPr>
          </a:lstStyle>
          <a:p>
            <a:pPr marL="0" marR="0" lvl="0" indent="0" algn="l" defTabSz="457200" rtl="0" eaLnBrk="1" fontAlgn="auto" latinLnBrk="0" hangingPunct="1">
              <a:lnSpc>
                <a:spcPct val="100000"/>
              </a:lnSpc>
              <a:spcBef>
                <a:spcPts val="0"/>
              </a:spcBef>
              <a:spcAft>
                <a:spcPts val="600"/>
              </a:spcAft>
              <a:buClr>
                <a:schemeClr val="accent2"/>
              </a:buClr>
              <a:buSzTx/>
              <a:buFontTx/>
              <a:buNone/>
              <a:tabLst/>
              <a:defRPr/>
            </a:pPr>
            <a:r>
              <a:rPr lang="en-US" sz="900" b="0" spc="0">
                <a:solidFill>
                  <a:schemeClr val="tx1"/>
                </a:solidFill>
                <a:latin typeface="+mn-lt"/>
                <a:sym typeface="Helvetica Light"/>
              </a:rPr>
              <a:t>Ebit </a:t>
            </a:r>
            <a:r>
              <a:rPr lang="en-US" sz="900" b="0" spc="0" err="1">
                <a:solidFill>
                  <a:schemeClr val="tx1"/>
                </a:solidFill>
                <a:latin typeface="+mn-lt"/>
                <a:sym typeface="Helvetica Light"/>
              </a:rPr>
              <a:t>restia</a:t>
            </a:r>
            <a:r>
              <a:rPr lang="en-US" sz="900" b="0" spc="0">
                <a:solidFill>
                  <a:schemeClr val="tx1"/>
                </a:solidFill>
                <a:latin typeface="+mn-lt"/>
                <a:sym typeface="Helvetica Light"/>
              </a:rPr>
              <a:t> s quo </a:t>
            </a:r>
            <a:r>
              <a:rPr lang="en-US" sz="900" b="0" spc="0" err="1">
                <a:solidFill>
                  <a:schemeClr val="tx1"/>
                </a:solidFill>
                <a:latin typeface="+mn-lt"/>
                <a:sym typeface="Helvetica Light"/>
              </a:rPr>
              <a:t>mo</a:t>
            </a:r>
            <a:r>
              <a:rPr lang="en-US" sz="900" b="0" spc="0">
                <a:solidFill>
                  <a:schemeClr val="tx1"/>
                </a:solidFill>
                <a:latin typeface="+mn-lt"/>
                <a:sym typeface="Helvetica Light"/>
              </a:rPr>
              <a:t> </a:t>
            </a:r>
            <a:r>
              <a:rPr lang="en-US" sz="900" b="0" spc="0" err="1">
                <a:solidFill>
                  <a:schemeClr val="tx1"/>
                </a:solidFill>
                <a:latin typeface="+mn-lt"/>
                <a:sym typeface="Helvetica Light"/>
              </a:rPr>
              <a:t>eatiund</a:t>
            </a:r>
            <a:r>
              <a:rPr lang="en-US" sz="900" b="0" spc="0">
                <a:solidFill>
                  <a:schemeClr val="tx1"/>
                </a:solidFill>
                <a:latin typeface="+mn-lt"/>
                <a:sym typeface="Helvetica Light"/>
              </a:rPr>
              <a:t> </a:t>
            </a:r>
            <a:r>
              <a:rPr lang="en-US" sz="900" b="0" spc="0" err="1">
                <a:solidFill>
                  <a:schemeClr val="tx1"/>
                </a:solidFill>
                <a:latin typeface="+mn-lt"/>
                <a:sym typeface="Helvetica Light"/>
              </a:rPr>
              <a:t>isq</a:t>
            </a:r>
            <a:r>
              <a:rPr lang="en-US" sz="900" b="0" spc="0">
                <a:solidFill>
                  <a:schemeClr val="tx1"/>
                </a:solidFill>
                <a:latin typeface="+mn-lt"/>
                <a:sym typeface="Helvetica Light"/>
              </a:rPr>
              <a:t> </a:t>
            </a:r>
            <a:r>
              <a:rPr lang="en-US" sz="900" b="0" spc="0" err="1">
                <a:solidFill>
                  <a:schemeClr val="tx1"/>
                </a:solidFill>
                <a:latin typeface="+mn-lt"/>
                <a:sym typeface="Helvetica Light"/>
              </a:rPr>
              <a:t>uide</a:t>
            </a:r>
            <a:r>
              <a:rPr lang="en-US" sz="900" b="0" spc="0">
                <a:solidFill>
                  <a:schemeClr val="tx1"/>
                </a:solidFill>
                <a:latin typeface="+mn-lt"/>
                <a:sym typeface="Helvetica Light"/>
              </a:rPr>
              <a:t> </a:t>
            </a:r>
            <a:r>
              <a:rPr lang="en-US" sz="900" b="0" spc="0" err="1">
                <a:solidFill>
                  <a:schemeClr val="tx1"/>
                </a:solidFill>
                <a:latin typeface="+mn-lt"/>
                <a:sym typeface="Helvetica Light"/>
              </a:rPr>
              <a:t>sint</a:t>
            </a:r>
            <a:r>
              <a:rPr lang="en-US" sz="900" b="0" spc="0">
                <a:solidFill>
                  <a:schemeClr val="tx1"/>
                </a:solidFill>
                <a:latin typeface="+mn-lt"/>
                <a:sym typeface="Helvetica Light"/>
              </a:rPr>
              <a:t> </a:t>
            </a:r>
            <a:r>
              <a:rPr lang="en-US" sz="900" b="0" spc="0" err="1">
                <a:solidFill>
                  <a:schemeClr val="tx1"/>
                </a:solidFill>
                <a:latin typeface="+mn-lt"/>
                <a:sym typeface="Helvetica Light"/>
              </a:rPr>
              <a:t>ulpa</a:t>
            </a:r>
            <a:r>
              <a:rPr lang="en-US" sz="900" b="0" spc="0">
                <a:solidFill>
                  <a:schemeClr val="tx1"/>
                </a:solidFill>
                <a:latin typeface="+mn-lt"/>
                <a:sym typeface="Helvetica Light"/>
              </a:rPr>
              <a:t> </a:t>
            </a:r>
            <a:r>
              <a:rPr lang="en-US" sz="900" b="0" spc="0" err="1">
                <a:solidFill>
                  <a:schemeClr val="tx1"/>
                </a:solidFill>
                <a:latin typeface="+mn-lt"/>
                <a:sym typeface="Helvetica Light"/>
              </a:rPr>
              <a:t>nam</a:t>
            </a:r>
            <a:r>
              <a:rPr lang="en-US" sz="900" b="0" spc="0">
                <a:solidFill>
                  <a:schemeClr val="tx1"/>
                </a:solidFill>
                <a:latin typeface="+mn-lt"/>
                <a:sym typeface="Helvetica Light"/>
              </a:rPr>
              <a:t> </a:t>
            </a:r>
            <a:r>
              <a:rPr lang="en-US" sz="900" b="0" spc="0" err="1">
                <a:solidFill>
                  <a:schemeClr val="tx1"/>
                </a:solidFill>
                <a:latin typeface="+mn-lt"/>
                <a:sym typeface="Helvetica Light"/>
              </a:rPr>
              <a:t>fugiam</a:t>
            </a:r>
            <a:r>
              <a:rPr lang="en-US" sz="900" b="0" spc="0">
                <a:solidFill>
                  <a:schemeClr val="tx1"/>
                </a:solidFill>
                <a:latin typeface="+mn-lt"/>
                <a:sym typeface="Helvetica Light"/>
              </a:rPr>
              <a:t> debit, </a:t>
            </a:r>
            <a:r>
              <a:rPr lang="en-US" sz="900" b="0" spc="0" err="1">
                <a:solidFill>
                  <a:schemeClr val="tx1"/>
                </a:solidFill>
                <a:latin typeface="+mn-lt"/>
                <a:sym typeface="Helvetica Light"/>
              </a:rPr>
              <a:t>volum</a:t>
            </a:r>
            <a:r>
              <a:rPr lang="en-US" sz="900" b="0" spc="0">
                <a:solidFill>
                  <a:schemeClr val="tx1"/>
                </a:solidFill>
                <a:latin typeface="+mn-lt"/>
                <a:sym typeface="Helvetica Light"/>
              </a:rPr>
              <a:t> labor s</a:t>
            </a:r>
            <a:r>
              <a:rPr lang="en-US" sz="900" b="0" spc="0">
                <a:solidFill>
                  <a:schemeClr val="tx1"/>
                </a:solidFill>
                <a:latin typeface="+mn-lt"/>
                <a:ea typeface="+mn-ea"/>
                <a:cs typeface="+mn-cs"/>
                <a:sym typeface="Helvetica Light"/>
              </a:rPr>
              <a:t> </a:t>
            </a:r>
            <a:r>
              <a:rPr lang="en-US" sz="900" b="0" spc="0" err="1">
                <a:solidFill>
                  <a:schemeClr val="tx1"/>
                </a:solidFill>
                <a:latin typeface="+mn-lt"/>
                <a:ea typeface="+mn-ea"/>
                <a:cs typeface="+mn-cs"/>
                <a:sym typeface="Helvetica Light"/>
              </a:rPr>
              <a:t>esequi</a:t>
            </a:r>
            <a:r>
              <a:rPr lang="en-US" sz="900" b="0" spc="0">
                <a:solidFill>
                  <a:schemeClr val="tx1"/>
                </a:solidFill>
                <a:latin typeface="+mn-lt"/>
                <a:ea typeface="+mn-ea"/>
                <a:cs typeface="+mn-cs"/>
                <a:sym typeface="Helvetica Light"/>
              </a:rPr>
              <a:t> ide</a:t>
            </a:r>
            <a:endParaRPr lang="en-US" sz="900" b="0" spc="0">
              <a:solidFill>
                <a:schemeClr val="tx1"/>
              </a:solidFill>
              <a:latin typeface="Franklin Gothic Book" panose="020B0503020102020204"/>
              <a:ea typeface="+mn-ea"/>
              <a:cs typeface="+mn-cs"/>
              <a:sym typeface="Helvetica Light"/>
            </a:endParaRPr>
          </a:p>
        </p:txBody>
      </p:sp>
      <p:sp>
        <p:nvSpPr>
          <p:cNvPr id="78" name="Text Placeholder 2">
            <a:extLst>
              <a:ext uri="{FF2B5EF4-FFF2-40B4-BE49-F238E27FC236}">
                <a16:creationId xmlns:a16="http://schemas.microsoft.com/office/drawing/2014/main" id="{E553313C-0981-B449-BDAA-4CC2B546765A}"/>
              </a:ext>
            </a:extLst>
          </p:cNvPr>
          <p:cNvSpPr>
            <a:spLocks noGrp="1"/>
          </p:cNvSpPr>
          <p:nvPr>
            <p:ph type="body" sz="quarter" idx="48" hasCustomPrompt="1"/>
          </p:nvPr>
        </p:nvSpPr>
        <p:spPr>
          <a:xfrm>
            <a:off x="2526366" y="3126839"/>
            <a:ext cx="2247312" cy="250517"/>
          </a:xfrm>
        </p:spPr>
        <p:txBody>
          <a:bodyPr>
            <a:noAutofit/>
          </a:bodyPr>
          <a:lstStyle>
            <a:lvl1pPr marL="0" indent="0">
              <a:lnSpc>
                <a:spcPct val="100000"/>
              </a:lnSpc>
              <a:spcBef>
                <a:spcPts val="0"/>
              </a:spcBef>
              <a:buFontTx/>
              <a:buNone/>
              <a:defRPr sz="900" b="1" i="0" spc="100" baseline="0">
                <a:solidFill>
                  <a:schemeClr val="bg2"/>
                </a:solidFill>
                <a:latin typeface="Franklin Gothic Demi" panose="020B0603020102020204" pitchFamily="34" charset="0"/>
              </a:defRPr>
            </a:lvl1pPr>
            <a:lvl2pPr marL="457200" indent="0">
              <a:buFontTx/>
              <a:buNone/>
              <a:defRPr sz="800"/>
            </a:lvl2pPr>
            <a:lvl3pPr marL="914400" indent="0">
              <a:buFontTx/>
              <a:buNone/>
              <a:defRPr sz="800"/>
            </a:lvl3pPr>
            <a:lvl4pPr marL="1371600" indent="0">
              <a:buFontTx/>
              <a:buNone/>
              <a:defRPr sz="800"/>
            </a:lvl4pPr>
            <a:lvl5pPr marL="1828800" indent="0">
              <a:buFontTx/>
              <a:buNone/>
              <a:defRPr sz="800"/>
            </a:lvl5pPr>
          </a:lstStyle>
          <a:p>
            <a:pPr lvl="0"/>
            <a:r>
              <a:rPr lang="en-US"/>
              <a:t>TITLE HERE</a:t>
            </a:r>
          </a:p>
        </p:txBody>
      </p:sp>
      <p:cxnSp>
        <p:nvCxnSpPr>
          <p:cNvPr id="79" name="Straight Connector 78">
            <a:extLst>
              <a:ext uri="{FF2B5EF4-FFF2-40B4-BE49-F238E27FC236}">
                <a16:creationId xmlns:a16="http://schemas.microsoft.com/office/drawing/2014/main" id="{9D8DBAED-CC33-9645-BF78-A3DDD301DEC7}"/>
              </a:ext>
            </a:extLst>
          </p:cNvPr>
          <p:cNvCxnSpPr>
            <a:cxnSpLocks/>
          </p:cNvCxnSpPr>
          <p:nvPr userDrawn="1"/>
        </p:nvCxnSpPr>
        <p:spPr>
          <a:xfrm>
            <a:off x="2593788" y="3458997"/>
            <a:ext cx="703336" cy="0"/>
          </a:xfrm>
          <a:prstGeom prst="line">
            <a:avLst/>
          </a:prstGeom>
          <a:noFill/>
          <a:ln w="9525" cap="flat">
            <a:solidFill>
              <a:schemeClr val="tx1"/>
            </a:solidFill>
            <a:prstDash val="solid"/>
            <a:miter lim="400000"/>
          </a:ln>
          <a:effectLst/>
          <a:sp3d/>
        </p:spPr>
        <p:style>
          <a:lnRef idx="0">
            <a:scrgbClr r="0" g="0" b="0"/>
          </a:lnRef>
          <a:fillRef idx="0">
            <a:scrgbClr r="0" g="0" b="0"/>
          </a:fillRef>
          <a:effectRef idx="0">
            <a:scrgbClr r="0" g="0" b="0"/>
          </a:effectRef>
          <a:fontRef idx="none"/>
        </p:style>
      </p:cxnSp>
      <p:sp>
        <p:nvSpPr>
          <p:cNvPr id="80" name="Text Placeholder 16">
            <a:extLst>
              <a:ext uri="{FF2B5EF4-FFF2-40B4-BE49-F238E27FC236}">
                <a16:creationId xmlns:a16="http://schemas.microsoft.com/office/drawing/2014/main" id="{8C8711C9-3A8E-7E4C-AEC5-7D946E9CCD34}"/>
              </a:ext>
            </a:extLst>
          </p:cNvPr>
          <p:cNvSpPr>
            <a:spLocks noGrp="1"/>
          </p:cNvSpPr>
          <p:nvPr>
            <p:ph type="body" sz="quarter" idx="49" hasCustomPrompt="1"/>
          </p:nvPr>
        </p:nvSpPr>
        <p:spPr>
          <a:xfrm>
            <a:off x="4822525" y="3634006"/>
            <a:ext cx="1766221" cy="829030"/>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Tx/>
              <a:buNone/>
              <a:tabLst/>
              <a:defRPr lang="en-US" sz="900" b="0" spc="0">
                <a:solidFill>
                  <a:schemeClr val="tx1"/>
                </a:solidFill>
                <a:latin typeface="+mj-lt"/>
                <a:sym typeface="Helvetica Light"/>
              </a:defRPr>
            </a:lvl1pPr>
            <a:lvl2pPr>
              <a:lnSpc>
                <a:spcPct val="100000"/>
              </a:lnSpc>
              <a:defRPr sz="900"/>
            </a:lvl2pPr>
            <a:lvl3pPr>
              <a:lnSpc>
                <a:spcPct val="100000"/>
              </a:lnSpc>
              <a:defRPr sz="900"/>
            </a:lvl3pPr>
            <a:lvl4pPr>
              <a:lnSpc>
                <a:spcPct val="100000"/>
              </a:lnSpc>
              <a:defRPr sz="900"/>
            </a:lvl4pPr>
            <a:lvl5pPr>
              <a:lnSpc>
                <a:spcPct val="100000"/>
              </a:lnSpc>
              <a:defRPr sz="900"/>
            </a:lvl5pPr>
            <a:lvl7pPr marL="0" indent="0" defTabSz="457200" hangingPunct="1">
              <a:lnSpc>
                <a:spcPct val="100000"/>
              </a:lnSpc>
              <a:spcBef>
                <a:spcPts val="0"/>
              </a:spcBef>
              <a:spcAft>
                <a:spcPts val="600"/>
              </a:spcAft>
              <a:buClr>
                <a:schemeClr val="accent2"/>
              </a:buClr>
              <a:buFontTx/>
              <a:buNone/>
              <a:defRPr/>
            </a:lvl7pPr>
            <a:lvl8pPr marL="176212" indent="0" defTabSz="457200" hangingPunct="1">
              <a:lnSpc>
                <a:spcPct val="100000"/>
              </a:lnSpc>
              <a:spcBef>
                <a:spcPts val="0"/>
              </a:spcBef>
              <a:spcAft>
                <a:spcPts val="600"/>
              </a:spcAft>
              <a:buClr>
                <a:schemeClr val="accent2"/>
              </a:buClr>
              <a:buSzPct val="70000"/>
              <a:buFontTx/>
              <a:buNone/>
              <a:defRPr/>
            </a:lvl8pPr>
          </a:lstStyle>
          <a:p>
            <a:pPr marL="0" marR="0" lvl="0" indent="0" algn="l" defTabSz="457200" rtl="0" eaLnBrk="1" fontAlgn="auto" latinLnBrk="0" hangingPunct="1">
              <a:lnSpc>
                <a:spcPct val="100000"/>
              </a:lnSpc>
              <a:spcBef>
                <a:spcPts val="0"/>
              </a:spcBef>
              <a:spcAft>
                <a:spcPts val="600"/>
              </a:spcAft>
              <a:buClr>
                <a:schemeClr val="accent2"/>
              </a:buClr>
              <a:buSzTx/>
              <a:buFontTx/>
              <a:buNone/>
              <a:tabLst/>
              <a:defRPr/>
            </a:pPr>
            <a:r>
              <a:rPr lang="en-US" sz="900" b="0" spc="0">
                <a:solidFill>
                  <a:schemeClr val="tx1"/>
                </a:solidFill>
                <a:latin typeface="+mn-lt"/>
                <a:sym typeface="Helvetica Light"/>
              </a:rPr>
              <a:t>Ebit </a:t>
            </a:r>
            <a:r>
              <a:rPr lang="en-US" sz="900" b="0" spc="0" err="1">
                <a:solidFill>
                  <a:schemeClr val="tx1"/>
                </a:solidFill>
                <a:latin typeface="+mn-lt"/>
                <a:sym typeface="Helvetica Light"/>
              </a:rPr>
              <a:t>restia</a:t>
            </a:r>
            <a:r>
              <a:rPr lang="en-US" sz="900" b="0" spc="0">
                <a:solidFill>
                  <a:schemeClr val="tx1"/>
                </a:solidFill>
                <a:latin typeface="+mn-lt"/>
                <a:sym typeface="Helvetica Light"/>
              </a:rPr>
              <a:t> s quo </a:t>
            </a:r>
            <a:r>
              <a:rPr lang="en-US" sz="900" b="0" spc="0" err="1">
                <a:solidFill>
                  <a:schemeClr val="tx1"/>
                </a:solidFill>
                <a:latin typeface="+mn-lt"/>
                <a:sym typeface="Helvetica Light"/>
              </a:rPr>
              <a:t>mo</a:t>
            </a:r>
            <a:r>
              <a:rPr lang="en-US" sz="900" b="0" spc="0">
                <a:solidFill>
                  <a:schemeClr val="tx1"/>
                </a:solidFill>
                <a:latin typeface="+mn-lt"/>
                <a:sym typeface="Helvetica Light"/>
              </a:rPr>
              <a:t> </a:t>
            </a:r>
            <a:r>
              <a:rPr lang="en-US" sz="900" b="0" spc="0" err="1">
                <a:solidFill>
                  <a:schemeClr val="tx1"/>
                </a:solidFill>
                <a:latin typeface="+mn-lt"/>
                <a:sym typeface="Helvetica Light"/>
              </a:rPr>
              <a:t>eatiund</a:t>
            </a:r>
            <a:r>
              <a:rPr lang="en-US" sz="900" b="0" spc="0">
                <a:solidFill>
                  <a:schemeClr val="tx1"/>
                </a:solidFill>
                <a:latin typeface="+mn-lt"/>
                <a:sym typeface="Helvetica Light"/>
              </a:rPr>
              <a:t> </a:t>
            </a:r>
            <a:r>
              <a:rPr lang="en-US" sz="900" b="0" spc="0" err="1">
                <a:solidFill>
                  <a:schemeClr val="tx1"/>
                </a:solidFill>
                <a:latin typeface="+mn-lt"/>
                <a:sym typeface="Helvetica Light"/>
              </a:rPr>
              <a:t>isq</a:t>
            </a:r>
            <a:r>
              <a:rPr lang="en-US" sz="900" b="0" spc="0">
                <a:solidFill>
                  <a:schemeClr val="tx1"/>
                </a:solidFill>
                <a:latin typeface="+mn-lt"/>
                <a:sym typeface="Helvetica Light"/>
              </a:rPr>
              <a:t> </a:t>
            </a:r>
            <a:r>
              <a:rPr lang="en-US" sz="900" b="0" spc="0" err="1">
                <a:solidFill>
                  <a:schemeClr val="tx1"/>
                </a:solidFill>
                <a:latin typeface="+mn-lt"/>
                <a:sym typeface="Helvetica Light"/>
              </a:rPr>
              <a:t>uide</a:t>
            </a:r>
            <a:r>
              <a:rPr lang="en-US" sz="900" b="0" spc="0">
                <a:solidFill>
                  <a:schemeClr val="tx1"/>
                </a:solidFill>
                <a:latin typeface="+mn-lt"/>
                <a:sym typeface="Helvetica Light"/>
              </a:rPr>
              <a:t> </a:t>
            </a:r>
            <a:r>
              <a:rPr lang="en-US" sz="900" b="0" spc="0" err="1">
                <a:solidFill>
                  <a:schemeClr val="tx1"/>
                </a:solidFill>
                <a:latin typeface="+mn-lt"/>
                <a:sym typeface="Helvetica Light"/>
              </a:rPr>
              <a:t>sint</a:t>
            </a:r>
            <a:r>
              <a:rPr lang="en-US" sz="900" b="0" spc="0">
                <a:solidFill>
                  <a:schemeClr val="tx1"/>
                </a:solidFill>
                <a:latin typeface="+mn-lt"/>
                <a:sym typeface="Helvetica Light"/>
              </a:rPr>
              <a:t> </a:t>
            </a:r>
            <a:r>
              <a:rPr lang="en-US" sz="900" b="0" spc="0" err="1">
                <a:solidFill>
                  <a:schemeClr val="tx1"/>
                </a:solidFill>
                <a:latin typeface="+mn-lt"/>
                <a:sym typeface="Helvetica Light"/>
              </a:rPr>
              <a:t>ulpa</a:t>
            </a:r>
            <a:r>
              <a:rPr lang="en-US" sz="900" b="0" spc="0">
                <a:solidFill>
                  <a:schemeClr val="tx1"/>
                </a:solidFill>
                <a:latin typeface="+mn-lt"/>
                <a:sym typeface="Helvetica Light"/>
              </a:rPr>
              <a:t> </a:t>
            </a:r>
            <a:r>
              <a:rPr lang="en-US" sz="900" b="0" spc="0" err="1">
                <a:solidFill>
                  <a:schemeClr val="tx1"/>
                </a:solidFill>
                <a:latin typeface="+mn-lt"/>
                <a:sym typeface="Helvetica Light"/>
              </a:rPr>
              <a:t>nam</a:t>
            </a:r>
            <a:r>
              <a:rPr lang="en-US" sz="900" b="0" spc="0">
                <a:solidFill>
                  <a:schemeClr val="tx1"/>
                </a:solidFill>
                <a:latin typeface="+mn-lt"/>
                <a:sym typeface="Helvetica Light"/>
              </a:rPr>
              <a:t> </a:t>
            </a:r>
            <a:r>
              <a:rPr lang="en-US" sz="900" b="0" spc="0" err="1">
                <a:solidFill>
                  <a:schemeClr val="tx1"/>
                </a:solidFill>
                <a:latin typeface="+mn-lt"/>
                <a:sym typeface="Helvetica Light"/>
              </a:rPr>
              <a:t>fugiam</a:t>
            </a:r>
            <a:r>
              <a:rPr lang="en-US" sz="900" b="0" spc="0">
                <a:solidFill>
                  <a:schemeClr val="tx1"/>
                </a:solidFill>
                <a:latin typeface="+mn-lt"/>
                <a:sym typeface="Helvetica Light"/>
              </a:rPr>
              <a:t> debit, </a:t>
            </a:r>
            <a:r>
              <a:rPr lang="en-US" sz="900" b="0" spc="0" err="1">
                <a:solidFill>
                  <a:schemeClr val="tx1"/>
                </a:solidFill>
                <a:latin typeface="+mn-lt"/>
                <a:sym typeface="Helvetica Light"/>
              </a:rPr>
              <a:t>volum</a:t>
            </a:r>
            <a:r>
              <a:rPr lang="en-US" sz="900" b="0" spc="0">
                <a:solidFill>
                  <a:schemeClr val="tx1"/>
                </a:solidFill>
                <a:latin typeface="+mn-lt"/>
                <a:sym typeface="Helvetica Light"/>
              </a:rPr>
              <a:t> labor s</a:t>
            </a:r>
            <a:r>
              <a:rPr lang="en-US" sz="900" b="0" spc="0">
                <a:solidFill>
                  <a:schemeClr val="tx1"/>
                </a:solidFill>
                <a:latin typeface="+mn-lt"/>
                <a:ea typeface="+mn-ea"/>
                <a:cs typeface="+mn-cs"/>
                <a:sym typeface="Helvetica Light"/>
              </a:rPr>
              <a:t> </a:t>
            </a:r>
            <a:r>
              <a:rPr lang="en-US" sz="900" b="0" spc="0" err="1">
                <a:solidFill>
                  <a:schemeClr val="tx1"/>
                </a:solidFill>
                <a:latin typeface="+mn-lt"/>
                <a:ea typeface="+mn-ea"/>
                <a:cs typeface="+mn-cs"/>
                <a:sym typeface="Helvetica Light"/>
              </a:rPr>
              <a:t>esequi</a:t>
            </a:r>
            <a:r>
              <a:rPr lang="en-US" sz="900" b="0" spc="0">
                <a:solidFill>
                  <a:schemeClr val="tx1"/>
                </a:solidFill>
                <a:latin typeface="+mn-lt"/>
                <a:ea typeface="+mn-ea"/>
                <a:cs typeface="+mn-cs"/>
                <a:sym typeface="Helvetica Light"/>
              </a:rPr>
              <a:t> ide</a:t>
            </a:r>
            <a:endParaRPr lang="en-US" sz="900" b="0" spc="0">
              <a:solidFill>
                <a:schemeClr val="tx1"/>
              </a:solidFill>
              <a:latin typeface="Franklin Gothic Book" panose="020B0503020102020204"/>
              <a:ea typeface="+mn-ea"/>
              <a:cs typeface="+mn-cs"/>
              <a:sym typeface="Helvetica Light"/>
            </a:endParaRPr>
          </a:p>
        </p:txBody>
      </p:sp>
      <p:sp>
        <p:nvSpPr>
          <p:cNvPr id="81" name="Text Placeholder 2">
            <a:extLst>
              <a:ext uri="{FF2B5EF4-FFF2-40B4-BE49-F238E27FC236}">
                <a16:creationId xmlns:a16="http://schemas.microsoft.com/office/drawing/2014/main" id="{672322F9-D119-C440-916C-DF7742C7BA16}"/>
              </a:ext>
            </a:extLst>
          </p:cNvPr>
          <p:cNvSpPr>
            <a:spLocks noGrp="1"/>
          </p:cNvSpPr>
          <p:nvPr>
            <p:ph type="body" sz="quarter" idx="50" hasCustomPrompt="1"/>
          </p:nvPr>
        </p:nvSpPr>
        <p:spPr>
          <a:xfrm>
            <a:off x="4822526" y="3126839"/>
            <a:ext cx="2247312" cy="250517"/>
          </a:xfrm>
        </p:spPr>
        <p:txBody>
          <a:bodyPr>
            <a:noAutofit/>
          </a:bodyPr>
          <a:lstStyle>
            <a:lvl1pPr marL="0" indent="0">
              <a:lnSpc>
                <a:spcPct val="100000"/>
              </a:lnSpc>
              <a:spcBef>
                <a:spcPts val="0"/>
              </a:spcBef>
              <a:buFontTx/>
              <a:buNone/>
              <a:defRPr sz="900" b="1" i="0" spc="100" baseline="0">
                <a:solidFill>
                  <a:schemeClr val="tx2"/>
                </a:solidFill>
                <a:latin typeface="Franklin Gothic Demi" panose="020B0603020102020204" pitchFamily="34" charset="0"/>
              </a:defRPr>
            </a:lvl1pPr>
            <a:lvl2pPr marL="457200" indent="0">
              <a:buFontTx/>
              <a:buNone/>
              <a:defRPr sz="800"/>
            </a:lvl2pPr>
            <a:lvl3pPr marL="914400" indent="0">
              <a:buFontTx/>
              <a:buNone/>
              <a:defRPr sz="800"/>
            </a:lvl3pPr>
            <a:lvl4pPr marL="1371600" indent="0">
              <a:buFontTx/>
              <a:buNone/>
              <a:defRPr sz="800"/>
            </a:lvl4pPr>
            <a:lvl5pPr marL="1828800" indent="0">
              <a:buFontTx/>
              <a:buNone/>
              <a:defRPr sz="800"/>
            </a:lvl5pPr>
          </a:lstStyle>
          <a:p>
            <a:pPr lvl="0"/>
            <a:r>
              <a:rPr lang="en-US"/>
              <a:t>TITLE HERE</a:t>
            </a:r>
          </a:p>
        </p:txBody>
      </p:sp>
      <p:cxnSp>
        <p:nvCxnSpPr>
          <p:cNvPr id="82" name="Straight Connector 81">
            <a:extLst>
              <a:ext uri="{FF2B5EF4-FFF2-40B4-BE49-F238E27FC236}">
                <a16:creationId xmlns:a16="http://schemas.microsoft.com/office/drawing/2014/main" id="{B37E0EF9-6F7B-0147-9448-87ED7994F8BD}"/>
              </a:ext>
            </a:extLst>
          </p:cNvPr>
          <p:cNvCxnSpPr>
            <a:cxnSpLocks/>
          </p:cNvCxnSpPr>
          <p:nvPr userDrawn="1"/>
        </p:nvCxnSpPr>
        <p:spPr>
          <a:xfrm>
            <a:off x="4889948" y="3458997"/>
            <a:ext cx="703336" cy="0"/>
          </a:xfrm>
          <a:prstGeom prst="line">
            <a:avLst/>
          </a:prstGeom>
          <a:noFill/>
          <a:ln w="9525" cap="flat">
            <a:solidFill>
              <a:schemeClr val="tx1"/>
            </a:solidFill>
            <a:prstDash val="solid"/>
            <a:miter lim="400000"/>
          </a:ln>
          <a:effectLst/>
          <a:sp3d/>
        </p:spPr>
        <p:style>
          <a:lnRef idx="0">
            <a:scrgbClr r="0" g="0" b="0"/>
          </a:lnRef>
          <a:fillRef idx="0">
            <a:scrgbClr r="0" g="0" b="0"/>
          </a:fillRef>
          <a:effectRef idx="0">
            <a:scrgbClr r="0" g="0" b="0"/>
          </a:effectRef>
          <a:fontRef idx="none"/>
        </p:style>
      </p:cxnSp>
      <p:sp>
        <p:nvSpPr>
          <p:cNvPr id="83" name="Text Placeholder 16">
            <a:extLst>
              <a:ext uri="{FF2B5EF4-FFF2-40B4-BE49-F238E27FC236}">
                <a16:creationId xmlns:a16="http://schemas.microsoft.com/office/drawing/2014/main" id="{0C03687E-C798-B247-9FC8-F5ACFF65B524}"/>
              </a:ext>
            </a:extLst>
          </p:cNvPr>
          <p:cNvSpPr>
            <a:spLocks noGrp="1"/>
          </p:cNvSpPr>
          <p:nvPr>
            <p:ph type="body" sz="quarter" idx="51" hasCustomPrompt="1"/>
          </p:nvPr>
        </p:nvSpPr>
        <p:spPr>
          <a:xfrm>
            <a:off x="7108525" y="3634006"/>
            <a:ext cx="1766221" cy="829030"/>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Tx/>
              <a:buNone/>
              <a:tabLst/>
              <a:defRPr lang="en-US" sz="900" b="0" spc="0">
                <a:solidFill>
                  <a:schemeClr val="tx1"/>
                </a:solidFill>
                <a:latin typeface="+mj-lt"/>
                <a:sym typeface="Helvetica Light"/>
              </a:defRPr>
            </a:lvl1pPr>
            <a:lvl2pPr>
              <a:lnSpc>
                <a:spcPct val="100000"/>
              </a:lnSpc>
              <a:defRPr sz="900"/>
            </a:lvl2pPr>
            <a:lvl3pPr>
              <a:lnSpc>
                <a:spcPct val="100000"/>
              </a:lnSpc>
              <a:defRPr sz="900"/>
            </a:lvl3pPr>
            <a:lvl4pPr>
              <a:lnSpc>
                <a:spcPct val="100000"/>
              </a:lnSpc>
              <a:defRPr sz="900"/>
            </a:lvl4pPr>
            <a:lvl5pPr>
              <a:lnSpc>
                <a:spcPct val="100000"/>
              </a:lnSpc>
              <a:defRPr sz="900"/>
            </a:lvl5pPr>
            <a:lvl7pPr marL="0" indent="0" defTabSz="457200" hangingPunct="1">
              <a:lnSpc>
                <a:spcPct val="100000"/>
              </a:lnSpc>
              <a:spcBef>
                <a:spcPts val="0"/>
              </a:spcBef>
              <a:spcAft>
                <a:spcPts val="600"/>
              </a:spcAft>
              <a:buClr>
                <a:schemeClr val="accent2"/>
              </a:buClr>
              <a:buFontTx/>
              <a:buNone/>
              <a:defRPr/>
            </a:lvl7pPr>
            <a:lvl8pPr marL="176212" indent="0" defTabSz="457200" hangingPunct="1">
              <a:lnSpc>
                <a:spcPct val="100000"/>
              </a:lnSpc>
              <a:spcBef>
                <a:spcPts val="0"/>
              </a:spcBef>
              <a:spcAft>
                <a:spcPts val="600"/>
              </a:spcAft>
              <a:buClr>
                <a:schemeClr val="accent2"/>
              </a:buClr>
              <a:buSzPct val="70000"/>
              <a:buFontTx/>
              <a:buNone/>
              <a:defRPr/>
            </a:lvl8pPr>
          </a:lstStyle>
          <a:p>
            <a:pPr marL="0" marR="0" lvl="0" indent="0" algn="l" defTabSz="457200" rtl="0" eaLnBrk="1" fontAlgn="auto" latinLnBrk="0" hangingPunct="1">
              <a:lnSpc>
                <a:spcPct val="100000"/>
              </a:lnSpc>
              <a:spcBef>
                <a:spcPts val="0"/>
              </a:spcBef>
              <a:spcAft>
                <a:spcPts val="600"/>
              </a:spcAft>
              <a:buClr>
                <a:schemeClr val="accent2"/>
              </a:buClr>
              <a:buSzTx/>
              <a:buFontTx/>
              <a:buNone/>
              <a:tabLst/>
              <a:defRPr/>
            </a:pPr>
            <a:r>
              <a:rPr lang="en-US" sz="900" b="0" spc="0">
                <a:solidFill>
                  <a:schemeClr val="tx1"/>
                </a:solidFill>
                <a:latin typeface="+mn-lt"/>
                <a:sym typeface="Helvetica Light"/>
              </a:rPr>
              <a:t>Ebit </a:t>
            </a:r>
            <a:r>
              <a:rPr lang="en-US" sz="900" b="0" spc="0" err="1">
                <a:solidFill>
                  <a:schemeClr val="tx1"/>
                </a:solidFill>
                <a:latin typeface="+mn-lt"/>
                <a:sym typeface="Helvetica Light"/>
              </a:rPr>
              <a:t>restia</a:t>
            </a:r>
            <a:r>
              <a:rPr lang="en-US" sz="900" b="0" spc="0">
                <a:solidFill>
                  <a:schemeClr val="tx1"/>
                </a:solidFill>
                <a:latin typeface="+mn-lt"/>
                <a:sym typeface="Helvetica Light"/>
              </a:rPr>
              <a:t> s quo </a:t>
            </a:r>
            <a:r>
              <a:rPr lang="en-US" sz="900" b="0" spc="0" err="1">
                <a:solidFill>
                  <a:schemeClr val="tx1"/>
                </a:solidFill>
                <a:latin typeface="+mn-lt"/>
                <a:sym typeface="Helvetica Light"/>
              </a:rPr>
              <a:t>mo</a:t>
            </a:r>
            <a:r>
              <a:rPr lang="en-US" sz="900" b="0" spc="0">
                <a:solidFill>
                  <a:schemeClr val="tx1"/>
                </a:solidFill>
                <a:latin typeface="+mn-lt"/>
                <a:sym typeface="Helvetica Light"/>
              </a:rPr>
              <a:t> </a:t>
            </a:r>
            <a:r>
              <a:rPr lang="en-US" sz="900" b="0" spc="0" err="1">
                <a:solidFill>
                  <a:schemeClr val="tx1"/>
                </a:solidFill>
                <a:latin typeface="+mn-lt"/>
                <a:sym typeface="Helvetica Light"/>
              </a:rPr>
              <a:t>eatiund</a:t>
            </a:r>
            <a:r>
              <a:rPr lang="en-US" sz="900" b="0" spc="0">
                <a:solidFill>
                  <a:schemeClr val="tx1"/>
                </a:solidFill>
                <a:latin typeface="+mn-lt"/>
                <a:sym typeface="Helvetica Light"/>
              </a:rPr>
              <a:t> </a:t>
            </a:r>
            <a:r>
              <a:rPr lang="en-US" sz="900" b="0" spc="0" err="1">
                <a:solidFill>
                  <a:schemeClr val="tx1"/>
                </a:solidFill>
                <a:latin typeface="+mn-lt"/>
                <a:sym typeface="Helvetica Light"/>
              </a:rPr>
              <a:t>isq</a:t>
            </a:r>
            <a:r>
              <a:rPr lang="en-US" sz="900" b="0" spc="0">
                <a:solidFill>
                  <a:schemeClr val="tx1"/>
                </a:solidFill>
                <a:latin typeface="+mn-lt"/>
                <a:sym typeface="Helvetica Light"/>
              </a:rPr>
              <a:t> </a:t>
            </a:r>
            <a:r>
              <a:rPr lang="en-US" sz="900" b="0" spc="0" err="1">
                <a:solidFill>
                  <a:schemeClr val="tx1"/>
                </a:solidFill>
                <a:latin typeface="+mn-lt"/>
                <a:sym typeface="Helvetica Light"/>
              </a:rPr>
              <a:t>uide</a:t>
            </a:r>
            <a:r>
              <a:rPr lang="en-US" sz="900" b="0" spc="0">
                <a:solidFill>
                  <a:schemeClr val="tx1"/>
                </a:solidFill>
                <a:latin typeface="+mn-lt"/>
                <a:sym typeface="Helvetica Light"/>
              </a:rPr>
              <a:t> </a:t>
            </a:r>
            <a:r>
              <a:rPr lang="en-US" sz="900" b="0" spc="0" err="1">
                <a:solidFill>
                  <a:schemeClr val="tx1"/>
                </a:solidFill>
                <a:latin typeface="+mn-lt"/>
                <a:sym typeface="Helvetica Light"/>
              </a:rPr>
              <a:t>sint</a:t>
            </a:r>
            <a:r>
              <a:rPr lang="en-US" sz="900" b="0" spc="0">
                <a:solidFill>
                  <a:schemeClr val="tx1"/>
                </a:solidFill>
                <a:latin typeface="+mn-lt"/>
                <a:sym typeface="Helvetica Light"/>
              </a:rPr>
              <a:t> </a:t>
            </a:r>
            <a:r>
              <a:rPr lang="en-US" sz="900" b="0" spc="0" err="1">
                <a:solidFill>
                  <a:schemeClr val="tx1"/>
                </a:solidFill>
                <a:latin typeface="+mn-lt"/>
                <a:sym typeface="Helvetica Light"/>
              </a:rPr>
              <a:t>ulpa</a:t>
            </a:r>
            <a:r>
              <a:rPr lang="en-US" sz="900" b="0" spc="0">
                <a:solidFill>
                  <a:schemeClr val="tx1"/>
                </a:solidFill>
                <a:latin typeface="+mn-lt"/>
                <a:sym typeface="Helvetica Light"/>
              </a:rPr>
              <a:t> </a:t>
            </a:r>
            <a:r>
              <a:rPr lang="en-US" sz="900" b="0" spc="0" err="1">
                <a:solidFill>
                  <a:schemeClr val="tx1"/>
                </a:solidFill>
                <a:latin typeface="+mn-lt"/>
                <a:sym typeface="Helvetica Light"/>
              </a:rPr>
              <a:t>nam</a:t>
            </a:r>
            <a:r>
              <a:rPr lang="en-US" sz="900" b="0" spc="0">
                <a:solidFill>
                  <a:schemeClr val="tx1"/>
                </a:solidFill>
                <a:latin typeface="+mn-lt"/>
                <a:sym typeface="Helvetica Light"/>
              </a:rPr>
              <a:t> </a:t>
            </a:r>
            <a:r>
              <a:rPr lang="en-US" sz="900" b="0" spc="0" err="1">
                <a:solidFill>
                  <a:schemeClr val="tx1"/>
                </a:solidFill>
                <a:latin typeface="+mn-lt"/>
                <a:sym typeface="Helvetica Light"/>
              </a:rPr>
              <a:t>fugiam</a:t>
            </a:r>
            <a:r>
              <a:rPr lang="en-US" sz="900" b="0" spc="0">
                <a:solidFill>
                  <a:schemeClr val="tx1"/>
                </a:solidFill>
                <a:latin typeface="+mn-lt"/>
                <a:sym typeface="Helvetica Light"/>
              </a:rPr>
              <a:t> debit, </a:t>
            </a:r>
            <a:r>
              <a:rPr lang="en-US" sz="900" b="0" spc="0" err="1">
                <a:solidFill>
                  <a:schemeClr val="tx1"/>
                </a:solidFill>
                <a:latin typeface="+mn-lt"/>
                <a:sym typeface="Helvetica Light"/>
              </a:rPr>
              <a:t>volum</a:t>
            </a:r>
            <a:r>
              <a:rPr lang="en-US" sz="900" b="0" spc="0">
                <a:solidFill>
                  <a:schemeClr val="tx1"/>
                </a:solidFill>
                <a:latin typeface="+mn-lt"/>
                <a:sym typeface="Helvetica Light"/>
              </a:rPr>
              <a:t> labor s</a:t>
            </a:r>
            <a:r>
              <a:rPr lang="en-US" sz="900" b="0" spc="0">
                <a:solidFill>
                  <a:schemeClr val="tx1"/>
                </a:solidFill>
                <a:latin typeface="+mn-lt"/>
                <a:ea typeface="+mn-ea"/>
                <a:cs typeface="+mn-cs"/>
                <a:sym typeface="Helvetica Light"/>
              </a:rPr>
              <a:t> </a:t>
            </a:r>
            <a:r>
              <a:rPr lang="en-US" sz="900" b="0" spc="0" err="1">
                <a:solidFill>
                  <a:schemeClr val="tx1"/>
                </a:solidFill>
                <a:latin typeface="+mn-lt"/>
                <a:ea typeface="+mn-ea"/>
                <a:cs typeface="+mn-cs"/>
                <a:sym typeface="Helvetica Light"/>
              </a:rPr>
              <a:t>esequi</a:t>
            </a:r>
            <a:r>
              <a:rPr lang="en-US" sz="900" b="0" spc="0">
                <a:solidFill>
                  <a:schemeClr val="tx1"/>
                </a:solidFill>
                <a:latin typeface="+mn-lt"/>
                <a:ea typeface="+mn-ea"/>
                <a:cs typeface="+mn-cs"/>
                <a:sym typeface="Helvetica Light"/>
              </a:rPr>
              <a:t> ide</a:t>
            </a:r>
            <a:endParaRPr lang="en-US" sz="900" b="0" spc="0">
              <a:solidFill>
                <a:schemeClr val="tx1"/>
              </a:solidFill>
              <a:latin typeface="Franklin Gothic Book" panose="020B0503020102020204"/>
              <a:ea typeface="+mn-ea"/>
              <a:cs typeface="+mn-cs"/>
              <a:sym typeface="Helvetica Light"/>
            </a:endParaRPr>
          </a:p>
        </p:txBody>
      </p:sp>
      <p:sp>
        <p:nvSpPr>
          <p:cNvPr id="84" name="Text Placeholder 2">
            <a:extLst>
              <a:ext uri="{FF2B5EF4-FFF2-40B4-BE49-F238E27FC236}">
                <a16:creationId xmlns:a16="http://schemas.microsoft.com/office/drawing/2014/main" id="{0927DC00-102F-7940-B71A-34BD9567EAD1}"/>
              </a:ext>
            </a:extLst>
          </p:cNvPr>
          <p:cNvSpPr>
            <a:spLocks noGrp="1"/>
          </p:cNvSpPr>
          <p:nvPr>
            <p:ph type="body" sz="quarter" idx="52" hasCustomPrompt="1"/>
          </p:nvPr>
        </p:nvSpPr>
        <p:spPr>
          <a:xfrm>
            <a:off x="7108526" y="3126839"/>
            <a:ext cx="2247312" cy="250517"/>
          </a:xfrm>
        </p:spPr>
        <p:txBody>
          <a:bodyPr>
            <a:noAutofit/>
          </a:bodyPr>
          <a:lstStyle>
            <a:lvl1pPr marL="0" indent="0">
              <a:lnSpc>
                <a:spcPct val="100000"/>
              </a:lnSpc>
              <a:spcBef>
                <a:spcPts val="0"/>
              </a:spcBef>
              <a:buFontTx/>
              <a:buNone/>
              <a:defRPr sz="900" b="1" i="0" spc="100" baseline="0">
                <a:solidFill>
                  <a:schemeClr val="bg2"/>
                </a:solidFill>
                <a:latin typeface="Franklin Gothic Demi" panose="020B0603020102020204" pitchFamily="34" charset="0"/>
              </a:defRPr>
            </a:lvl1pPr>
            <a:lvl2pPr marL="457200" indent="0">
              <a:buFontTx/>
              <a:buNone/>
              <a:defRPr sz="800"/>
            </a:lvl2pPr>
            <a:lvl3pPr marL="914400" indent="0">
              <a:buFontTx/>
              <a:buNone/>
              <a:defRPr sz="800"/>
            </a:lvl3pPr>
            <a:lvl4pPr marL="1371600" indent="0">
              <a:buFontTx/>
              <a:buNone/>
              <a:defRPr sz="800"/>
            </a:lvl4pPr>
            <a:lvl5pPr marL="1828800" indent="0">
              <a:buFontTx/>
              <a:buNone/>
              <a:defRPr sz="800"/>
            </a:lvl5pPr>
          </a:lstStyle>
          <a:p>
            <a:pPr lvl="0"/>
            <a:r>
              <a:rPr lang="en-US"/>
              <a:t>TITLE HERE</a:t>
            </a:r>
          </a:p>
        </p:txBody>
      </p:sp>
      <p:cxnSp>
        <p:nvCxnSpPr>
          <p:cNvPr id="85" name="Straight Connector 84">
            <a:extLst>
              <a:ext uri="{FF2B5EF4-FFF2-40B4-BE49-F238E27FC236}">
                <a16:creationId xmlns:a16="http://schemas.microsoft.com/office/drawing/2014/main" id="{0A96640F-6898-344C-8DCF-A685C5F825F1}"/>
              </a:ext>
            </a:extLst>
          </p:cNvPr>
          <p:cNvCxnSpPr>
            <a:cxnSpLocks/>
          </p:cNvCxnSpPr>
          <p:nvPr userDrawn="1"/>
        </p:nvCxnSpPr>
        <p:spPr>
          <a:xfrm>
            <a:off x="7175948" y="3458997"/>
            <a:ext cx="703336" cy="0"/>
          </a:xfrm>
          <a:prstGeom prst="line">
            <a:avLst/>
          </a:prstGeom>
          <a:noFill/>
          <a:ln w="9525" cap="flat">
            <a:solidFill>
              <a:schemeClr val="tx1"/>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2653487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pos="2880" userDrawn="1">
          <p15:clr>
            <a:srgbClr val="FBAE40"/>
          </p15:clr>
        </p15:guide>
        <p15:guide id="3" orient="horz" pos="228" userDrawn="1">
          <p15:clr>
            <a:srgbClr val="FBAE40"/>
          </p15:clr>
        </p15:guide>
        <p15:guide id="5" orient="horz" pos="3012" userDrawn="1">
          <p15:clr>
            <a:srgbClr val="FBAE40"/>
          </p15:clr>
        </p15:guide>
        <p15:guide id="6" orient="horz" pos="1572" userDrawn="1">
          <p15:clr>
            <a:srgbClr val="FBAE40"/>
          </p15:clr>
        </p15:guide>
        <p15:guide id="7" pos="1440" userDrawn="1">
          <p15:clr>
            <a:srgbClr val="FBAE40"/>
          </p15:clr>
        </p15:guide>
        <p15:guide id="8" pos="4320" userDrawn="1">
          <p15:clr>
            <a:srgbClr val="FBAE40"/>
          </p15:clr>
        </p15:guide>
        <p15:guide id="9" pos="216" userDrawn="1">
          <p15:clr>
            <a:srgbClr val="FBAE40"/>
          </p15:clr>
        </p15:guide>
        <p15:guide id="10" pos="1632" userDrawn="1">
          <p15:clr>
            <a:srgbClr val="FBAE40"/>
          </p15:clr>
        </p15:guide>
        <p15:guide id="11" pos="3072" userDrawn="1">
          <p15:clr>
            <a:srgbClr val="FBAE40"/>
          </p15:clr>
        </p15:guide>
        <p15:guide id="12" pos="4512" userDrawn="1">
          <p15:clr>
            <a:srgbClr val="FBAE40"/>
          </p15:clr>
        </p15:guide>
        <p15:guide id="13" orient="horz" pos="2196" userDrawn="1">
          <p15:clr>
            <a:srgbClr val="FBAE40"/>
          </p15:clr>
        </p15:guide>
        <p15:guide id="14" orient="horz" pos="2076"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our Images on White">
    <p:bg>
      <p:bgRef idx="1001">
        <a:schemeClr val="bg1"/>
      </p:bgRef>
    </p:bg>
    <p:spTree>
      <p:nvGrpSpPr>
        <p:cNvPr id="1" name=""/>
        <p:cNvGrpSpPr/>
        <p:nvPr/>
      </p:nvGrpSpPr>
      <p:grpSpPr>
        <a:xfrm>
          <a:off x="0" y="0"/>
          <a:ext cx="0" cy="0"/>
          <a:chOff x="0" y="0"/>
          <a:chExt cx="0" cy="0"/>
        </a:xfrm>
      </p:grpSpPr>
      <p:sp>
        <p:nvSpPr>
          <p:cNvPr id="40" name="Text Placeholder 16">
            <a:extLst>
              <a:ext uri="{FF2B5EF4-FFF2-40B4-BE49-F238E27FC236}">
                <a16:creationId xmlns:a16="http://schemas.microsoft.com/office/drawing/2014/main" id="{8E512863-84B4-4A4B-BE71-AA708BD05569}"/>
              </a:ext>
            </a:extLst>
          </p:cNvPr>
          <p:cNvSpPr>
            <a:spLocks noGrp="1"/>
          </p:cNvSpPr>
          <p:nvPr>
            <p:ph type="body" sz="quarter" idx="38" hasCustomPrompt="1"/>
          </p:nvPr>
        </p:nvSpPr>
        <p:spPr>
          <a:xfrm>
            <a:off x="281005" y="3634006"/>
            <a:ext cx="1766221" cy="829030"/>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Tx/>
              <a:buNone/>
              <a:tabLst/>
              <a:defRPr lang="en-US" sz="900" b="0" spc="0">
                <a:solidFill>
                  <a:schemeClr val="tx1"/>
                </a:solidFill>
                <a:latin typeface="+mj-lt"/>
                <a:sym typeface="Helvetica Light"/>
              </a:defRPr>
            </a:lvl1pPr>
            <a:lvl2pPr>
              <a:lnSpc>
                <a:spcPct val="100000"/>
              </a:lnSpc>
              <a:defRPr sz="900"/>
            </a:lvl2pPr>
            <a:lvl3pPr>
              <a:lnSpc>
                <a:spcPct val="100000"/>
              </a:lnSpc>
              <a:defRPr sz="900"/>
            </a:lvl3pPr>
            <a:lvl4pPr>
              <a:lnSpc>
                <a:spcPct val="100000"/>
              </a:lnSpc>
              <a:defRPr sz="900"/>
            </a:lvl4pPr>
            <a:lvl5pPr>
              <a:lnSpc>
                <a:spcPct val="100000"/>
              </a:lnSpc>
              <a:defRPr sz="900"/>
            </a:lvl5pPr>
            <a:lvl7pPr marL="0" indent="0" defTabSz="457200" hangingPunct="1">
              <a:lnSpc>
                <a:spcPct val="100000"/>
              </a:lnSpc>
              <a:spcBef>
                <a:spcPts val="0"/>
              </a:spcBef>
              <a:spcAft>
                <a:spcPts val="600"/>
              </a:spcAft>
              <a:buClr>
                <a:schemeClr val="accent2"/>
              </a:buClr>
              <a:buFontTx/>
              <a:buNone/>
              <a:defRPr/>
            </a:lvl7pPr>
            <a:lvl8pPr marL="176212" indent="0" defTabSz="457200" hangingPunct="1">
              <a:lnSpc>
                <a:spcPct val="100000"/>
              </a:lnSpc>
              <a:spcBef>
                <a:spcPts val="0"/>
              </a:spcBef>
              <a:spcAft>
                <a:spcPts val="600"/>
              </a:spcAft>
              <a:buClr>
                <a:schemeClr val="accent2"/>
              </a:buClr>
              <a:buSzPct val="70000"/>
              <a:buFontTx/>
              <a:buNone/>
              <a:defRPr/>
            </a:lvl8pPr>
          </a:lstStyle>
          <a:p>
            <a:pPr marL="0" marR="0" lvl="0" indent="0" algn="l" defTabSz="457200" rtl="0" eaLnBrk="1" fontAlgn="auto" latinLnBrk="0" hangingPunct="1">
              <a:lnSpc>
                <a:spcPct val="100000"/>
              </a:lnSpc>
              <a:spcBef>
                <a:spcPts val="0"/>
              </a:spcBef>
              <a:spcAft>
                <a:spcPts val="600"/>
              </a:spcAft>
              <a:buClr>
                <a:schemeClr val="accent2"/>
              </a:buClr>
              <a:buSzTx/>
              <a:buFontTx/>
              <a:buNone/>
              <a:tabLst/>
              <a:defRPr/>
            </a:pPr>
            <a:r>
              <a:rPr lang="en-US" sz="900" b="0" spc="0">
                <a:solidFill>
                  <a:schemeClr val="tx1"/>
                </a:solidFill>
                <a:latin typeface="+mn-lt"/>
                <a:sym typeface="Helvetica Light"/>
              </a:rPr>
              <a:t>Ebit </a:t>
            </a:r>
            <a:r>
              <a:rPr lang="en-US" sz="900" b="0" spc="0" err="1">
                <a:solidFill>
                  <a:schemeClr val="tx1"/>
                </a:solidFill>
                <a:latin typeface="+mn-lt"/>
                <a:sym typeface="Helvetica Light"/>
              </a:rPr>
              <a:t>restia</a:t>
            </a:r>
            <a:r>
              <a:rPr lang="en-US" sz="900" b="0" spc="0">
                <a:solidFill>
                  <a:schemeClr val="tx1"/>
                </a:solidFill>
                <a:latin typeface="+mn-lt"/>
                <a:sym typeface="Helvetica Light"/>
              </a:rPr>
              <a:t> s quo </a:t>
            </a:r>
            <a:r>
              <a:rPr lang="en-US" sz="900" b="0" spc="0" err="1">
                <a:solidFill>
                  <a:schemeClr val="tx1"/>
                </a:solidFill>
                <a:latin typeface="+mn-lt"/>
                <a:sym typeface="Helvetica Light"/>
              </a:rPr>
              <a:t>mo</a:t>
            </a:r>
            <a:r>
              <a:rPr lang="en-US" sz="900" b="0" spc="0">
                <a:solidFill>
                  <a:schemeClr val="tx1"/>
                </a:solidFill>
                <a:latin typeface="+mn-lt"/>
                <a:sym typeface="Helvetica Light"/>
              </a:rPr>
              <a:t> </a:t>
            </a:r>
            <a:r>
              <a:rPr lang="en-US" sz="900" b="0" spc="0" err="1">
                <a:solidFill>
                  <a:schemeClr val="tx1"/>
                </a:solidFill>
                <a:latin typeface="+mn-lt"/>
                <a:sym typeface="Helvetica Light"/>
              </a:rPr>
              <a:t>eatiund</a:t>
            </a:r>
            <a:r>
              <a:rPr lang="en-US" sz="900" b="0" spc="0">
                <a:solidFill>
                  <a:schemeClr val="tx1"/>
                </a:solidFill>
                <a:latin typeface="+mn-lt"/>
                <a:sym typeface="Helvetica Light"/>
              </a:rPr>
              <a:t> </a:t>
            </a:r>
            <a:r>
              <a:rPr lang="en-US" sz="900" b="0" spc="0" err="1">
                <a:solidFill>
                  <a:schemeClr val="tx1"/>
                </a:solidFill>
                <a:latin typeface="+mn-lt"/>
                <a:sym typeface="Helvetica Light"/>
              </a:rPr>
              <a:t>isq</a:t>
            </a:r>
            <a:r>
              <a:rPr lang="en-US" sz="900" b="0" spc="0">
                <a:solidFill>
                  <a:schemeClr val="tx1"/>
                </a:solidFill>
                <a:latin typeface="+mn-lt"/>
                <a:sym typeface="Helvetica Light"/>
              </a:rPr>
              <a:t> </a:t>
            </a:r>
            <a:r>
              <a:rPr lang="en-US" sz="900" b="0" spc="0" err="1">
                <a:solidFill>
                  <a:schemeClr val="tx1"/>
                </a:solidFill>
                <a:latin typeface="+mn-lt"/>
                <a:sym typeface="Helvetica Light"/>
              </a:rPr>
              <a:t>uide</a:t>
            </a:r>
            <a:r>
              <a:rPr lang="en-US" sz="900" b="0" spc="0">
                <a:solidFill>
                  <a:schemeClr val="tx1"/>
                </a:solidFill>
                <a:latin typeface="+mn-lt"/>
                <a:sym typeface="Helvetica Light"/>
              </a:rPr>
              <a:t> </a:t>
            </a:r>
            <a:r>
              <a:rPr lang="en-US" sz="900" b="0" spc="0" err="1">
                <a:solidFill>
                  <a:schemeClr val="tx1"/>
                </a:solidFill>
                <a:latin typeface="+mn-lt"/>
                <a:sym typeface="Helvetica Light"/>
              </a:rPr>
              <a:t>sint</a:t>
            </a:r>
            <a:r>
              <a:rPr lang="en-US" sz="900" b="0" spc="0">
                <a:solidFill>
                  <a:schemeClr val="tx1"/>
                </a:solidFill>
                <a:latin typeface="+mn-lt"/>
                <a:sym typeface="Helvetica Light"/>
              </a:rPr>
              <a:t> </a:t>
            </a:r>
            <a:r>
              <a:rPr lang="en-US" sz="900" b="0" spc="0" err="1">
                <a:solidFill>
                  <a:schemeClr val="tx1"/>
                </a:solidFill>
                <a:latin typeface="+mn-lt"/>
                <a:sym typeface="Helvetica Light"/>
              </a:rPr>
              <a:t>ulpa</a:t>
            </a:r>
            <a:r>
              <a:rPr lang="en-US" sz="900" b="0" spc="0">
                <a:solidFill>
                  <a:schemeClr val="tx1"/>
                </a:solidFill>
                <a:latin typeface="+mn-lt"/>
                <a:sym typeface="Helvetica Light"/>
              </a:rPr>
              <a:t> </a:t>
            </a:r>
            <a:r>
              <a:rPr lang="en-US" sz="900" b="0" spc="0" err="1">
                <a:solidFill>
                  <a:schemeClr val="tx1"/>
                </a:solidFill>
                <a:latin typeface="+mn-lt"/>
                <a:sym typeface="Helvetica Light"/>
              </a:rPr>
              <a:t>nam</a:t>
            </a:r>
            <a:r>
              <a:rPr lang="en-US" sz="900" b="0" spc="0">
                <a:solidFill>
                  <a:schemeClr val="tx1"/>
                </a:solidFill>
                <a:latin typeface="+mn-lt"/>
                <a:sym typeface="Helvetica Light"/>
              </a:rPr>
              <a:t> </a:t>
            </a:r>
            <a:r>
              <a:rPr lang="en-US" sz="900" b="0" spc="0" err="1">
                <a:solidFill>
                  <a:schemeClr val="tx1"/>
                </a:solidFill>
                <a:latin typeface="+mn-lt"/>
                <a:sym typeface="Helvetica Light"/>
              </a:rPr>
              <a:t>fugiam</a:t>
            </a:r>
            <a:r>
              <a:rPr lang="en-US" sz="900" b="0" spc="0">
                <a:solidFill>
                  <a:schemeClr val="tx1"/>
                </a:solidFill>
                <a:latin typeface="+mn-lt"/>
                <a:sym typeface="Helvetica Light"/>
              </a:rPr>
              <a:t> debit, </a:t>
            </a:r>
            <a:r>
              <a:rPr lang="en-US" sz="900" b="0" spc="0" err="1">
                <a:solidFill>
                  <a:schemeClr val="tx1"/>
                </a:solidFill>
                <a:latin typeface="+mn-lt"/>
                <a:sym typeface="Helvetica Light"/>
              </a:rPr>
              <a:t>volum</a:t>
            </a:r>
            <a:r>
              <a:rPr lang="en-US" sz="900" b="0" spc="0">
                <a:solidFill>
                  <a:schemeClr val="tx1"/>
                </a:solidFill>
                <a:latin typeface="+mn-lt"/>
                <a:sym typeface="Helvetica Light"/>
              </a:rPr>
              <a:t> labor s</a:t>
            </a:r>
            <a:r>
              <a:rPr lang="en-US" sz="900" b="0" spc="0">
                <a:solidFill>
                  <a:schemeClr val="tx1"/>
                </a:solidFill>
                <a:latin typeface="+mn-lt"/>
                <a:ea typeface="+mn-ea"/>
                <a:cs typeface="+mn-cs"/>
                <a:sym typeface="Helvetica Light"/>
              </a:rPr>
              <a:t> </a:t>
            </a:r>
            <a:r>
              <a:rPr lang="en-US" sz="900" b="0" spc="0" err="1">
                <a:solidFill>
                  <a:schemeClr val="tx1"/>
                </a:solidFill>
                <a:latin typeface="+mn-lt"/>
                <a:ea typeface="+mn-ea"/>
                <a:cs typeface="+mn-cs"/>
                <a:sym typeface="Helvetica Light"/>
              </a:rPr>
              <a:t>esequi</a:t>
            </a:r>
            <a:r>
              <a:rPr lang="en-US" sz="900" b="0" spc="0">
                <a:solidFill>
                  <a:schemeClr val="tx1"/>
                </a:solidFill>
                <a:latin typeface="+mn-lt"/>
                <a:ea typeface="+mn-ea"/>
                <a:cs typeface="+mn-cs"/>
                <a:sym typeface="Helvetica Light"/>
              </a:rPr>
              <a:t> ide</a:t>
            </a:r>
            <a:endParaRPr lang="en-US" sz="900" b="0" spc="0">
              <a:solidFill>
                <a:schemeClr val="tx1"/>
              </a:solidFill>
              <a:latin typeface="Franklin Gothic Book" panose="020B0503020102020204"/>
              <a:ea typeface="+mn-ea"/>
              <a:cs typeface="+mn-cs"/>
              <a:sym typeface="Helvetica Light"/>
            </a:endParaRPr>
          </a:p>
        </p:txBody>
      </p:sp>
      <p:sp>
        <p:nvSpPr>
          <p:cNvPr id="41" name="Text Placeholder 2">
            <a:extLst>
              <a:ext uri="{FF2B5EF4-FFF2-40B4-BE49-F238E27FC236}">
                <a16:creationId xmlns:a16="http://schemas.microsoft.com/office/drawing/2014/main" id="{962B025B-4231-984B-98DC-0EF22D731A77}"/>
              </a:ext>
            </a:extLst>
          </p:cNvPr>
          <p:cNvSpPr>
            <a:spLocks noGrp="1"/>
          </p:cNvSpPr>
          <p:nvPr>
            <p:ph type="body" sz="quarter" idx="39" hasCustomPrompt="1"/>
          </p:nvPr>
        </p:nvSpPr>
        <p:spPr>
          <a:xfrm>
            <a:off x="281006" y="3126839"/>
            <a:ext cx="2247312" cy="250517"/>
          </a:xfrm>
        </p:spPr>
        <p:txBody>
          <a:bodyPr>
            <a:noAutofit/>
          </a:bodyPr>
          <a:lstStyle>
            <a:lvl1pPr marL="0" indent="0">
              <a:lnSpc>
                <a:spcPct val="100000"/>
              </a:lnSpc>
              <a:spcBef>
                <a:spcPts val="0"/>
              </a:spcBef>
              <a:buFontTx/>
              <a:buNone/>
              <a:defRPr sz="900" b="1" i="0" spc="100" baseline="0">
                <a:solidFill>
                  <a:schemeClr val="bg2"/>
                </a:solidFill>
                <a:latin typeface="Franklin Gothic Demi" panose="020B0603020102020204" pitchFamily="34" charset="0"/>
              </a:defRPr>
            </a:lvl1pPr>
            <a:lvl2pPr marL="457200" indent="0">
              <a:buFontTx/>
              <a:buNone/>
              <a:defRPr sz="800"/>
            </a:lvl2pPr>
            <a:lvl3pPr marL="914400" indent="0">
              <a:buFontTx/>
              <a:buNone/>
              <a:defRPr sz="800"/>
            </a:lvl3pPr>
            <a:lvl4pPr marL="1371600" indent="0">
              <a:buFontTx/>
              <a:buNone/>
              <a:defRPr sz="800"/>
            </a:lvl4pPr>
            <a:lvl5pPr marL="1828800" indent="0">
              <a:buFontTx/>
              <a:buNone/>
              <a:defRPr sz="800"/>
            </a:lvl5pPr>
          </a:lstStyle>
          <a:p>
            <a:pPr lvl="0"/>
            <a:r>
              <a:rPr lang="en-US"/>
              <a:t>TITLE HERE</a:t>
            </a:r>
          </a:p>
        </p:txBody>
      </p:sp>
      <p:cxnSp>
        <p:nvCxnSpPr>
          <p:cNvPr id="34" name="Straight Connector 33">
            <a:extLst>
              <a:ext uri="{FF2B5EF4-FFF2-40B4-BE49-F238E27FC236}">
                <a16:creationId xmlns:a16="http://schemas.microsoft.com/office/drawing/2014/main" id="{0747E445-82C0-D44C-B7FC-C5C9F3BA8CAB}"/>
              </a:ext>
            </a:extLst>
          </p:cNvPr>
          <p:cNvCxnSpPr>
            <a:cxnSpLocks/>
          </p:cNvCxnSpPr>
          <p:nvPr userDrawn="1"/>
        </p:nvCxnSpPr>
        <p:spPr>
          <a:xfrm>
            <a:off x="348428" y="3458997"/>
            <a:ext cx="703336" cy="0"/>
          </a:xfrm>
          <a:prstGeom prst="line">
            <a:avLst/>
          </a:prstGeom>
          <a:noFill/>
          <a:ln w="9525" cap="flat">
            <a:solidFill>
              <a:schemeClr val="tx1"/>
            </a:solidFill>
            <a:prstDash val="solid"/>
            <a:miter lim="400000"/>
          </a:ln>
          <a:effectLst/>
          <a:sp3d/>
        </p:spPr>
        <p:style>
          <a:lnRef idx="0">
            <a:scrgbClr r="0" g="0" b="0"/>
          </a:lnRef>
          <a:fillRef idx="0">
            <a:scrgbClr r="0" g="0" b="0"/>
          </a:fillRef>
          <a:effectRef idx="0">
            <a:scrgbClr r="0" g="0" b="0"/>
          </a:effectRef>
          <a:fontRef idx="none"/>
        </p:style>
      </p:cxnSp>
      <p:sp>
        <p:nvSpPr>
          <p:cNvPr id="37" name="Picture Placeholder 2">
            <a:extLst>
              <a:ext uri="{FF2B5EF4-FFF2-40B4-BE49-F238E27FC236}">
                <a16:creationId xmlns:a16="http://schemas.microsoft.com/office/drawing/2014/main" id="{77560C34-32CB-DF41-A83C-1EF5901D3FED}"/>
              </a:ext>
            </a:extLst>
          </p:cNvPr>
          <p:cNvSpPr>
            <a:spLocks noGrp="1"/>
          </p:cNvSpPr>
          <p:nvPr>
            <p:ph type="pic" sz="quarter" idx="22"/>
          </p:nvPr>
        </p:nvSpPr>
        <p:spPr>
          <a:xfrm>
            <a:off x="-16144" y="-5179"/>
            <a:ext cx="2302144" cy="2576844"/>
          </a:xfrm>
          <a:solidFill>
            <a:schemeClr val="accent1"/>
          </a:solidFill>
        </p:spPr>
        <p:txBody>
          <a:bodyPr/>
          <a:lstStyle/>
          <a:p>
            <a:endParaRPr lang="en-US"/>
          </a:p>
        </p:txBody>
      </p:sp>
      <p:sp>
        <p:nvSpPr>
          <p:cNvPr id="47" name="Picture Placeholder 2">
            <a:extLst>
              <a:ext uri="{FF2B5EF4-FFF2-40B4-BE49-F238E27FC236}">
                <a16:creationId xmlns:a16="http://schemas.microsoft.com/office/drawing/2014/main" id="{36F33C78-6D2A-8B4A-8F92-C19892C5D9D6}"/>
              </a:ext>
            </a:extLst>
          </p:cNvPr>
          <p:cNvSpPr>
            <a:spLocks noGrp="1"/>
          </p:cNvSpPr>
          <p:nvPr>
            <p:ph type="pic" sz="quarter" idx="44"/>
          </p:nvPr>
        </p:nvSpPr>
        <p:spPr>
          <a:xfrm>
            <a:off x="2285999" y="-5179"/>
            <a:ext cx="2281879" cy="2576844"/>
          </a:xfrm>
          <a:solidFill>
            <a:schemeClr val="accent1"/>
          </a:solidFill>
        </p:spPr>
        <p:txBody>
          <a:bodyPr/>
          <a:lstStyle/>
          <a:p>
            <a:endParaRPr lang="en-US"/>
          </a:p>
        </p:txBody>
      </p:sp>
      <p:sp>
        <p:nvSpPr>
          <p:cNvPr id="48" name="Picture Placeholder 2">
            <a:extLst>
              <a:ext uri="{FF2B5EF4-FFF2-40B4-BE49-F238E27FC236}">
                <a16:creationId xmlns:a16="http://schemas.microsoft.com/office/drawing/2014/main" id="{A8D3FFAA-BD98-AA45-B83B-576EBE983BF9}"/>
              </a:ext>
            </a:extLst>
          </p:cNvPr>
          <p:cNvSpPr>
            <a:spLocks noGrp="1"/>
          </p:cNvSpPr>
          <p:nvPr>
            <p:ph type="pic" sz="quarter" idx="45"/>
          </p:nvPr>
        </p:nvSpPr>
        <p:spPr>
          <a:xfrm>
            <a:off x="4563790" y="-5179"/>
            <a:ext cx="2294209" cy="2576844"/>
          </a:xfrm>
          <a:solidFill>
            <a:schemeClr val="accent1"/>
          </a:solidFill>
        </p:spPr>
        <p:txBody>
          <a:bodyPr/>
          <a:lstStyle/>
          <a:p>
            <a:endParaRPr lang="en-US"/>
          </a:p>
        </p:txBody>
      </p:sp>
      <p:sp>
        <p:nvSpPr>
          <p:cNvPr id="49" name="Picture Placeholder 2">
            <a:extLst>
              <a:ext uri="{FF2B5EF4-FFF2-40B4-BE49-F238E27FC236}">
                <a16:creationId xmlns:a16="http://schemas.microsoft.com/office/drawing/2014/main" id="{C68FE464-7057-5A4D-9860-94BCEA095713}"/>
              </a:ext>
            </a:extLst>
          </p:cNvPr>
          <p:cNvSpPr>
            <a:spLocks noGrp="1"/>
          </p:cNvSpPr>
          <p:nvPr>
            <p:ph type="pic" sz="quarter" idx="46"/>
          </p:nvPr>
        </p:nvSpPr>
        <p:spPr>
          <a:xfrm>
            <a:off x="6863976" y="-5179"/>
            <a:ext cx="2286000" cy="2576844"/>
          </a:xfrm>
          <a:solidFill>
            <a:schemeClr val="accent1"/>
          </a:solidFill>
        </p:spPr>
        <p:txBody>
          <a:bodyPr/>
          <a:lstStyle/>
          <a:p>
            <a:endParaRPr lang="en-US"/>
          </a:p>
        </p:txBody>
      </p:sp>
      <p:sp>
        <p:nvSpPr>
          <p:cNvPr id="77" name="Text Placeholder 16">
            <a:extLst>
              <a:ext uri="{FF2B5EF4-FFF2-40B4-BE49-F238E27FC236}">
                <a16:creationId xmlns:a16="http://schemas.microsoft.com/office/drawing/2014/main" id="{CAF6C597-47A3-3E4C-A86F-713A836617EB}"/>
              </a:ext>
            </a:extLst>
          </p:cNvPr>
          <p:cNvSpPr>
            <a:spLocks noGrp="1"/>
          </p:cNvSpPr>
          <p:nvPr>
            <p:ph type="body" sz="quarter" idx="47" hasCustomPrompt="1"/>
          </p:nvPr>
        </p:nvSpPr>
        <p:spPr>
          <a:xfrm>
            <a:off x="2526365" y="3634006"/>
            <a:ext cx="1766221" cy="829030"/>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Tx/>
              <a:buNone/>
              <a:tabLst/>
              <a:defRPr lang="en-US" sz="900" b="0" spc="0">
                <a:solidFill>
                  <a:schemeClr val="tx1"/>
                </a:solidFill>
                <a:latin typeface="+mj-lt"/>
                <a:sym typeface="Helvetica Light"/>
              </a:defRPr>
            </a:lvl1pPr>
            <a:lvl2pPr>
              <a:lnSpc>
                <a:spcPct val="100000"/>
              </a:lnSpc>
              <a:defRPr sz="900"/>
            </a:lvl2pPr>
            <a:lvl3pPr>
              <a:lnSpc>
                <a:spcPct val="100000"/>
              </a:lnSpc>
              <a:defRPr sz="900"/>
            </a:lvl3pPr>
            <a:lvl4pPr>
              <a:lnSpc>
                <a:spcPct val="100000"/>
              </a:lnSpc>
              <a:defRPr sz="900"/>
            </a:lvl4pPr>
            <a:lvl5pPr>
              <a:lnSpc>
                <a:spcPct val="100000"/>
              </a:lnSpc>
              <a:defRPr sz="900"/>
            </a:lvl5pPr>
            <a:lvl7pPr marL="0" indent="0" defTabSz="457200" hangingPunct="1">
              <a:lnSpc>
                <a:spcPct val="100000"/>
              </a:lnSpc>
              <a:spcBef>
                <a:spcPts val="0"/>
              </a:spcBef>
              <a:spcAft>
                <a:spcPts val="600"/>
              </a:spcAft>
              <a:buClr>
                <a:schemeClr val="accent2"/>
              </a:buClr>
              <a:buFontTx/>
              <a:buNone/>
              <a:defRPr/>
            </a:lvl7pPr>
            <a:lvl8pPr marL="176212" indent="0" defTabSz="457200" hangingPunct="1">
              <a:lnSpc>
                <a:spcPct val="100000"/>
              </a:lnSpc>
              <a:spcBef>
                <a:spcPts val="0"/>
              </a:spcBef>
              <a:spcAft>
                <a:spcPts val="600"/>
              </a:spcAft>
              <a:buClr>
                <a:schemeClr val="accent2"/>
              </a:buClr>
              <a:buSzPct val="70000"/>
              <a:buFontTx/>
              <a:buNone/>
              <a:defRPr/>
            </a:lvl8pPr>
          </a:lstStyle>
          <a:p>
            <a:pPr marL="0" marR="0" lvl="0" indent="0" algn="l" defTabSz="457200" rtl="0" eaLnBrk="1" fontAlgn="auto" latinLnBrk="0" hangingPunct="1">
              <a:lnSpc>
                <a:spcPct val="100000"/>
              </a:lnSpc>
              <a:spcBef>
                <a:spcPts val="0"/>
              </a:spcBef>
              <a:spcAft>
                <a:spcPts val="600"/>
              </a:spcAft>
              <a:buClr>
                <a:schemeClr val="accent2"/>
              </a:buClr>
              <a:buSzTx/>
              <a:buFontTx/>
              <a:buNone/>
              <a:tabLst/>
              <a:defRPr/>
            </a:pPr>
            <a:r>
              <a:rPr lang="en-US" sz="900" b="0" spc="0">
                <a:solidFill>
                  <a:schemeClr val="tx1"/>
                </a:solidFill>
                <a:latin typeface="+mn-lt"/>
                <a:sym typeface="Helvetica Light"/>
              </a:rPr>
              <a:t>Ebit </a:t>
            </a:r>
            <a:r>
              <a:rPr lang="en-US" sz="900" b="0" spc="0" err="1">
                <a:solidFill>
                  <a:schemeClr val="tx1"/>
                </a:solidFill>
                <a:latin typeface="+mn-lt"/>
                <a:sym typeface="Helvetica Light"/>
              </a:rPr>
              <a:t>restia</a:t>
            </a:r>
            <a:r>
              <a:rPr lang="en-US" sz="900" b="0" spc="0">
                <a:solidFill>
                  <a:schemeClr val="tx1"/>
                </a:solidFill>
                <a:latin typeface="+mn-lt"/>
                <a:sym typeface="Helvetica Light"/>
              </a:rPr>
              <a:t> s quo </a:t>
            </a:r>
            <a:r>
              <a:rPr lang="en-US" sz="900" b="0" spc="0" err="1">
                <a:solidFill>
                  <a:schemeClr val="tx1"/>
                </a:solidFill>
                <a:latin typeface="+mn-lt"/>
                <a:sym typeface="Helvetica Light"/>
              </a:rPr>
              <a:t>mo</a:t>
            </a:r>
            <a:r>
              <a:rPr lang="en-US" sz="900" b="0" spc="0">
                <a:solidFill>
                  <a:schemeClr val="tx1"/>
                </a:solidFill>
                <a:latin typeface="+mn-lt"/>
                <a:sym typeface="Helvetica Light"/>
              </a:rPr>
              <a:t> </a:t>
            </a:r>
            <a:r>
              <a:rPr lang="en-US" sz="900" b="0" spc="0" err="1">
                <a:solidFill>
                  <a:schemeClr val="tx1"/>
                </a:solidFill>
                <a:latin typeface="+mn-lt"/>
                <a:sym typeface="Helvetica Light"/>
              </a:rPr>
              <a:t>eatiund</a:t>
            </a:r>
            <a:r>
              <a:rPr lang="en-US" sz="900" b="0" spc="0">
                <a:solidFill>
                  <a:schemeClr val="tx1"/>
                </a:solidFill>
                <a:latin typeface="+mn-lt"/>
                <a:sym typeface="Helvetica Light"/>
              </a:rPr>
              <a:t> </a:t>
            </a:r>
            <a:r>
              <a:rPr lang="en-US" sz="900" b="0" spc="0" err="1">
                <a:solidFill>
                  <a:schemeClr val="tx1"/>
                </a:solidFill>
                <a:latin typeface="+mn-lt"/>
                <a:sym typeface="Helvetica Light"/>
              </a:rPr>
              <a:t>isq</a:t>
            </a:r>
            <a:r>
              <a:rPr lang="en-US" sz="900" b="0" spc="0">
                <a:solidFill>
                  <a:schemeClr val="tx1"/>
                </a:solidFill>
                <a:latin typeface="+mn-lt"/>
                <a:sym typeface="Helvetica Light"/>
              </a:rPr>
              <a:t> </a:t>
            </a:r>
            <a:r>
              <a:rPr lang="en-US" sz="900" b="0" spc="0" err="1">
                <a:solidFill>
                  <a:schemeClr val="tx1"/>
                </a:solidFill>
                <a:latin typeface="+mn-lt"/>
                <a:sym typeface="Helvetica Light"/>
              </a:rPr>
              <a:t>uide</a:t>
            </a:r>
            <a:r>
              <a:rPr lang="en-US" sz="900" b="0" spc="0">
                <a:solidFill>
                  <a:schemeClr val="tx1"/>
                </a:solidFill>
                <a:latin typeface="+mn-lt"/>
                <a:sym typeface="Helvetica Light"/>
              </a:rPr>
              <a:t> </a:t>
            </a:r>
            <a:r>
              <a:rPr lang="en-US" sz="900" b="0" spc="0" err="1">
                <a:solidFill>
                  <a:schemeClr val="tx1"/>
                </a:solidFill>
                <a:latin typeface="+mn-lt"/>
                <a:sym typeface="Helvetica Light"/>
              </a:rPr>
              <a:t>sint</a:t>
            </a:r>
            <a:r>
              <a:rPr lang="en-US" sz="900" b="0" spc="0">
                <a:solidFill>
                  <a:schemeClr val="tx1"/>
                </a:solidFill>
                <a:latin typeface="+mn-lt"/>
                <a:sym typeface="Helvetica Light"/>
              </a:rPr>
              <a:t> </a:t>
            </a:r>
            <a:r>
              <a:rPr lang="en-US" sz="900" b="0" spc="0" err="1">
                <a:solidFill>
                  <a:schemeClr val="tx1"/>
                </a:solidFill>
                <a:latin typeface="+mn-lt"/>
                <a:sym typeface="Helvetica Light"/>
              </a:rPr>
              <a:t>ulpa</a:t>
            </a:r>
            <a:r>
              <a:rPr lang="en-US" sz="900" b="0" spc="0">
                <a:solidFill>
                  <a:schemeClr val="tx1"/>
                </a:solidFill>
                <a:latin typeface="+mn-lt"/>
                <a:sym typeface="Helvetica Light"/>
              </a:rPr>
              <a:t> </a:t>
            </a:r>
            <a:r>
              <a:rPr lang="en-US" sz="900" b="0" spc="0" err="1">
                <a:solidFill>
                  <a:schemeClr val="tx1"/>
                </a:solidFill>
                <a:latin typeface="+mn-lt"/>
                <a:sym typeface="Helvetica Light"/>
              </a:rPr>
              <a:t>nam</a:t>
            </a:r>
            <a:r>
              <a:rPr lang="en-US" sz="900" b="0" spc="0">
                <a:solidFill>
                  <a:schemeClr val="tx1"/>
                </a:solidFill>
                <a:latin typeface="+mn-lt"/>
                <a:sym typeface="Helvetica Light"/>
              </a:rPr>
              <a:t> </a:t>
            </a:r>
            <a:r>
              <a:rPr lang="en-US" sz="900" b="0" spc="0" err="1">
                <a:solidFill>
                  <a:schemeClr val="tx1"/>
                </a:solidFill>
                <a:latin typeface="+mn-lt"/>
                <a:sym typeface="Helvetica Light"/>
              </a:rPr>
              <a:t>fugiam</a:t>
            </a:r>
            <a:r>
              <a:rPr lang="en-US" sz="900" b="0" spc="0">
                <a:solidFill>
                  <a:schemeClr val="tx1"/>
                </a:solidFill>
                <a:latin typeface="+mn-lt"/>
                <a:sym typeface="Helvetica Light"/>
              </a:rPr>
              <a:t> debit, </a:t>
            </a:r>
            <a:r>
              <a:rPr lang="en-US" sz="900" b="0" spc="0" err="1">
                <a:solidFill>
                  <a:schemeClr val="tx1"/>
                </a:solidFill>
                <a:latin typeface="+mn-lt"/>
                <a:sym typeface="Helvetica Light"/>
              </a:rPr>
              <a:t>volum</a:t>
            </a:r>
            <a:r>
              <a:rPr lang="en-US" sz="900" b="0" spc="0">
                <a:solidFill>
                  <a:schemeClr val="tx1"/>
                </a:solidFill>
                <a:latin typeface="+mn-lt"/>
                <a:sym typeface="Helvetica Light"/>
              </a:rPr>
              <a:t> labor s</a:t>
            </a:r>
            <a:r>
              <a:rPr lang="en-US" sz="900" b="0" spc="0">
                <a:solidFill>
                  <a:schemeClr val="tx1"/>
                </a:solidFill>
                <a:latin typeface="+mn-lt"/>
                <a:ea typeface="+mn-ea"/>
                <a:cs typeface="+mn-cs"/>
                <a:sym typeface="Helvetica Light"/>
              </a:rPr>
              <a:t> </a:t>
            </a:r>
            <a:r>
              <a:rPr lang="en-US" sz="900" b="0" spc="0" err="1">
                <a:solidFill>
                  <a:schemeClr val="tx1"/>
                </a:solidFill>
                <a:latin typeface="+mn-lt"/>
                <a:ea typeface="+mn-ea"/>
                <a:cs typeface="+mn-cs"/>
                <a:sym typeface="Helvetica Light"/>
              </a:rPr>
              <a:t>esequi</a:t>
            </a:r>
            <a:r>
              <a:rPr lang="en-US" sz="900" b="0" spc="0">
                <a:solidFill>
                  <a:schemeClr val="tx1"/>
                </a:solidFill>
                <a:latin typeface="+mn-lt"/>
                <a:ea typeface="+mn-ea"/>
                <a:cs typeface="+mn-cs"/>
                <a:sym typeface="Helvetica Light"/>
              </a:rPr>
              <a:t> ide</a:t>
            </a:r>
            <a:endParaRPr lang="en-US" sz="900" b="0" spc="0">
              <a:solidFill>
                <a:schemeClr val="tx1"/>
              </a:solidFill>
              <a:latin typeface="Franklin Gothic Book" panose="020B0503020102020204"/>
              <a:ea typeface="+mn-ea"/>
              <a:cs typeface="+mn-cs"/>
              <a:sym typeface="Helvetica Light"/>
            </a:endParaRPr>
          </a:p>
        </p:txBody>
      </p:sp>
      <p:sp>
        <p:nvSpPr>
          <p:cNvPr id="78" name="Text Placeholder 2">
            <a:extLst>
              <a:ext uri="{FF2B5EF4-FFF2-40B4-BE49-F238E27FC236}">
                <a16:creationId xmlns:a16="http://schemas.microsoft.com/office/drawing/2014/main" id="{E553313C-0981-B449-BDAA-4CC2B546765A}"/>
              </a:ext>
            </a:extLst>
          </p:cNvPr>
          <p:cNvSpPr>
            <a:spLocks noGrp="1"/>
          </p:cNvSpPr>
          <p:nvPr>
            <p:ph type="body" sz="quarter" idx="48" hasCustomPrompt="1"/>
          </p:nvPr>
        </p:nvSpPr>
        <p:spPr>
          <a:xfrm>
            <a:off x="2526366" y="3126839"/>
            <a:ext cx="2247312" cy="250517"/>
          </a:xfrm>
        </p:spPr>
        <p:txBody>
          <a:bodyPr>
            <a:noAutofit/>
          </a:bodyPr>
          <a:lstStyle>
            <a:lvl1pPr marL="0" indent="0">
              <a:lnSpc>
                <a:spcPct val="100000"/>
              </a:lnSpc>
              <a:spcBef>
                <a:spcPts val="0"/>
              </a:spcBef>
              <a:buFontTx/>
              <a:buNone/>
              <a:defRPr sz="900" b="1" i="0" spc="100" baseline="0">
                <a:solidFill>
                  <a:schemeClr val="tx2"/>
                </a:solidFill>
                <a:latin typeface="Franklin Gothic Demi" panose="020B0603020102020204" pitchFamily="34" charset="0"/>
              </a:defRPr>
            </a:lvl1pPr>
            <a:lvl2pPr marL="457200" indent="0">
              <a:buFontTx/>
              <a:buNone/>
              <a:defRPr sz="800"/>
            </a:lvl2pPr>
            <a:lvl3pPr marL="914400" indent="0">
              <a:buFontTx/>
              <a:buNone/>
              <a:defRPr sz="800"/>
            </a:lvl3pPr>
            <a:lvl4pPr marL="1371600" indent="0">
              <a:buFontTx/>
              <a:buNone/>
              <a:defRPr sz="800"/>
            </a:lvl4pPr>
            <a:lvl5pPr marL="1828800" indent="0">
              <a:buFontTx/>
              <a:buNone/>
              <a:defRPr sz="800"/>
            </a:lvl5pPr>
          </a:lstStyle>
          <a:p>
            <a:pPr lvl="0"/>
            <a:r>
              <a:rPr lang="en-US"/>
              <a:t>TITLE HERE</a:t>
            </a:r>
          </a:p>
        </p:txBody>
      </p:sp>
      <p:cxnSp>
        <p:nvCxnSpPr>
          <p:cNvPr id="79" name="Straight Connector 78">
            <a:extLst>
              <a:ext uri="{FF2B5EF4-FFF2-40B4-BE49-F238E27FC236}">
                <a16:creationId xmlns:a16="http://schemas.microsoft.com/office/drawing/2014/main" id="{9D8DBAED-CC33-9645-BF78-A3DDD301DEC7}"/>
              </a:ext>
            </a:extLst>
          </p:cNvPr>
          <p:cNvCxnSpPr>
            <a:cxnSpLocks/>
          </p:cNvCxnSpPr>
          <p:nvPr userDrawn="1"/>
        </p:nvCxnSpPr>
        <p:spPr>
          <a:xfrm>
            <a:off x="2593788" y="3458997"/>
            <a:ext cx="703336" cy="0"/>
          </a:xfrm>
          <a:prstGeom prst="line">
            <a:avLst/>
          </a:prstGeom>
          <a:noFill/>
          <a:ln w="9525" cap="flat">
            <a:solidFill>
              <a:schemeClr val="tx1"/>
            </a:solidFill>
            <a:prstDash val="solid"/>
            <a:miter lim="400000"/>
          </a:ln>
          <a:effectLst/>
          <a:sp3d/>
        </p:spPr>
        <p:style>
          <a:lnRef idx="0">
            <a:scrgbClr r="0" g="0" b="0"/>
          </a:lnRef>
          <a:fillRef idx="0">
            <a:scrgbClr r="0" g="0" b="0"/>
          </a:fillRef>
          <a:effectRef idx="0">
            <a:scrgbClr r="0" g="0" b="0"/>
          </a:effectRef>
          <a:fontRef idx="none"/>
        </p:style>
      </p:cxnSp>
      <p:sp>
        <p:nvSpPr>
          <p:cNvPr id="80" name="Text Placeholder 16">
            <a:extLst>
              <a:ext uri="{FF2B5EF4-FFF2-40B4-BE49-F238E27FC236}">
                <a16:creationId xmlns:a16="http://schemas.microsoft.com/office/drawing/2014/main" id="{8C8711C9-3A8E-7E4C-AEC5-7D946E9CCD34}"/>
              </a:ext>
            </a:extLst>
          </p:cNvPr>
          <p:cNvSpPr>
            <a:spLocks noGrp="1"/>
          </p:cNvSpPr>
          <p:nvPr>
            <p:ph type="body" sz="quarter" idx="49" hasCustomPrompt="1"/>
          </p:nvPr>
        </p:nvSpPr>
        <p:spPr>
          <a:xfrm>
            <a:off x="4822525" y="3634006"/>
            <a:ext cx="1766221" cy="829030"/>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Tx/>
              <a:buNone/>
              <a:tabLst/>
              <a:defRPr lang="en-US" sz="900" b="0" spc="0">
                <a:solidFill>
                  <a:schemeClr val="tx1"/>
                </a:solidFill>
                <a:latin typeface="+mj-lt"/>
                <a:sym typeface="Helvetica Light"/>
              </a:defRPr>
            </a:lvl1pPr>
            <a:lvl2pPr>
              <a:lnSpc>
                <a:spcPct val="100000"/>
              </a:lnSpc>
              <a:defRPr sz="900"/>
            </a:lvl2pPr>
            <a:lvl3pPr>
              <a:lnSpc>
                <a:spcPct val="100000"/>
              </a:lnSpc>
              <a:defRPr sz="900"/>
            </a:lvl3pPr>
            <a:lvl4pPr>
              <a:lnSpc>
                <a:spcPct val="100000"/>
              </a:lnSpc>
              <a:defRPr sz="900"/>
            </a:lvl4pPr>
            <a:lvl5pPr>
              <a:lnSpc>
                <a:spcPct val="100000"/>
              </a:lnSpc>
              <a:defRPr sz="900"/>
            </a:lvl5pPr>
            <a:lvl7pPr marL="0" indent="0" defTabSz="457200" hangingPunct="1">
              <a:lnSpc>
                <a:spcPct val="100000"/>
              </a:lnSpc>
              <a:spcBef>
                <a:spcPts val="0"/>
              </a:spcBef>
              <a:spcAft>
                <a:spcPts val="600"/>
              </a:spcAft>
              <a:buClr>
                <a:schemeClr val="accent2"/>
              </a:buClr>
              <a:buFontTx/>
              <a:buNone/>
              <a:defRPr/>
            </a:lvl7pPr>
            <a:lvl8pPr marL="176212" indent="0" defTabSz="457200" hangingPunct="1">
              <a:lnSpc>
                <a:spcPct val="100000"/>
              </a:lnSpc>
              <a:spcBef>
                <a:spcPts val="0"/>
              </a:spcBef>
              <a:spcAft>
                <a:spcPts val="600"/>
              </a:spcAft>
              <a:buClr>
                <a:schemeClr val="accent2"/>
              </a:buClr>
              <a:buSzPct val="70000"/>
              <a:buFontTx/>
              <a:buNone/>
              <a:defRPr/>
            </a:lvl8pPr>
          </a:lstStyle>
          <a:p>
            <a:pPr marL="0" marR="0" lvl="0" indent="0" algn="l" defTabSz="457200" rtl="0" eaLnBrk="1" fontAlgn="auto" latinLnBrk="0" hangingPunct="1">
              <a:lnSpc>
                <a:spcPct val="100000"/>
              </a:lnSpc>
              <a:spcBef>
                <a:spcPts val="0"/>
              </a:spcBef>
              <a:spcAft>
                <a:spcPts val="600"/>
              </a:spcAft>
              <a:buClr>
                <a:schemeClr val="accent2"/>
              </a:buClr>
              <a:buSzTx/>
              <a:buFontTx/>
              <a:buNone/>
              <a:tabLst/>
              <a:defRPr/>
            </a:pPr>
            <a:r>
              <a:rPr lang="en-US" sz="900" b="0" spc="0">
                <a:solidFill>
                  <a:schemeClr val="tx1"/>
                </a:solidFill>
                <a:latin typeface="+mn-lt"/>
                <a:sym typeface="Helvetica Light"/>
              </a:rPr>
              <a:t>Ebit </a:t>
            </a:r>
            <a:r>
              <a:rPr lang="en-US" sz="900" b="0" spc="0" err="1">
                <a:solidFill>
                  <a:schemeClr val="tx1"/>
                </a:solidFill>
                <a:latin typeface="+mn-lt"/>
                <a:sym typeface="Helvetica Light"/>
              </a:rPr>
              <a:t>restia</a:t>
            </a:r>
            <a:r>
              <a:rPr lang="en-US" sz="900" b="0" spc="0">
                <a:solidFill>
                  <a:schemeClr val="tx1"/>
                </a:solidFill>
                <a:latin typeface="+mn-lt"/>
                <a:sym typeface="Helvetica Light"/>
              </a:rPr>
              <a:t> s quo </a:t>
            </a:r>
            <a:r>
              <a:rPr lang="en-US" sz="900" b="0" spc="0" err="1">
                <a:solidFill>
                  <a:schemeClr val="tx1"/>
                </a:solidFill>
                <a:latin typeface="+mn-lt"/>
                <a:sym typeface="Helvetica Light"/>
              </a:rPr>
              <a:t>mo</a:t>
            </a:r>
            <a:r>
              <a:rPr lang="en-US" sz="900" b="0" spc="0">
                <a:solidFill>
                  <a:schemeClr val="tx1"/>
                </a:solidFill>
                <a:latin typeface="+mn-lt"/>
                <a:sym typeface="Helvetica Light"/>
              </a:rPr>
              <a:t> </a:t>
            </a:r>
            <a:r>
              <a:rPr lang="en-US" sz="900" b="0" spc="0" err="1">
                <a:solidFill>
                  <a:schemeClr val="tx1"/>
                </a:solidFill>
                <a:latin typeface="+mn-lt"/>
                <a:sym typeface="Helvetica Light"/>
              </a:rPr>
              <a:t>eatiund</a:t>
            </a:r>
            <a:r>
              <a:rPr lang="en-US" sz="900" b="0" spc="0">
                <a:solidFill>
                  <a:schemeClr val="tx1"/>
                </a:solidFill>
                <a:latin typeface="+mn-lt"/>
                <a:sym typeface="Helvetica Light"/>
              </a:rPr>
              <a:t> </a:t>
            </a:r>
            <a:r>
              <a:rPr lang="en-US" sz="900" b="0" spc="0" err="1">
                <a:solidFill>
                  <a:schemeClr val="tx1"/>
                </a:solidFill>
                <a:latin typeface="+mn-lt"/>
                <a:sym typeface="Helvetica Light"/>
              </a:rPr>
              <a:t>isq</a:t>
            </a:r>
            <a:r>
              <a:rPr lang="en-US" sz="900" b="0" spc="0">
                <a:solidFill>
                  <a:schemeClr val="tx1"/>
                </a:solidFill>
                <a:latin typeface="+mn-lt"/>
                <a:sym typeface="Helvetica Light"/>
              </a:rPr>
              <a:t> </a:t>
            </a:r>
            <a:r>
              <a:rPr lang="en-US" sz="900" b="0" spc="0" err="1">
                <a:solidFill>
                  <a:schemeClr val="tx1"/>
                </a:solidFill>
                <a:latin typeface="+mn-lt"/>
                <a:sym typeface="Helvetica Light"/>
              </a:rPr>
              <a:t>uide</a:t>
            </a:r>
            <a:r>
              <a:rPr lang="en-US" sz="900" b="0" spc="0">
                <a:solidFill>
                  <a:schemeClr val="tx1"/>
                </a:solidFill>
                <a:latin typeface="+mn-lt"/>
                <a:sym typeface="Helvetica Light"/>
              </a:rPr>
              <a:t> </a:t>
            </a:r>
            <a:r>
              <a:rPr lang="en-US" sz="900" b="0" spc="0" err="1">
                <a:solidFill>
                  <a:schemeClr val="tx1"/>
                </a:solidFill>
                <a:latin typeface="+mn-lt"/>
                <a:sym typeface="Helvetica Light"/>
              </a:rPr>
              <a:t>sint</a:t>
            </a:r>
            <a:r>
              <a:rPr lang="en-US" sz="900" b="0" spc="0">
                <a:solidFill>
                  <a:schemeClr val="tx1"/>
                </a:solidFill>
                <a:latin typeface="+mn-lt"/>
                <a:sym typeface="Helvetica Light"/>
              </a:rPr>
              <a:t> </a:t>
            </a:r>
            <a:r>
              <a:rPr lang="en-US" sz="900" b="0" spc="0" err="1">
                <a:solidFill>
                  <a:schemeClr val="tx1"/>
                </a:solidFill>
                <a:latin typeface="+mn-lt"/>
                <a:sym typeface="Helvetica Light"/>
              </a:rPr>
              <a:t>ulpa</a:t>
            </a:r>
            <a:r>
              <a:rPr lang="en-US" sz="900" b="0" spc="0">
                <a:solidFill>
                  <a:schemeClr val="tx1"/>
                </a:solidFill>
                <a:latin typeface="+mn-lt"/>
                <a:sym typeface="Helvetica Light"/>
              </a:rPr>
              <a:t> </a:t>
            </a:r>
            <a:r>
              <a:rPr lang="en-US" sz="900" b="0" spc="0" err="1">
                <a:solidFill>
                  <a:schemeClr val="tx1"/>
                </a:solidFill>
                <a:latin typeface="+mn-lt"/>
                <a:sym typeface="Helvetica Light"/>
              </a:rPr>
              <a:t>nam</a:t>
            </a:r>
            <a:r>
              <a:rPr lang="en-US" sz="900" b="0" spc="0">
                <a:solidFill>
                  <a:schemeClr val="tx1"/>
                </a:solidFill>
                <a:latin typeface="+mn-lt"/>
                <a:sym typeface="Helvetica Light"/>
              </a:rPr>
              <a:t> </a:t>
            </a:r>
            <a:r>
              <a:rPr lang="en-US" sz="900" b="0" spc="0" err="1">
                <a:solidFill>
                  <a:schemeClr val="tx1"/>
                </a:solidFill>
                <a:latin typeface="+mn-lt"/>
                <a:sym typeface="Helvetica Light"/>
              </a:rPr>
              <a:t>fugiam</a:t>
            </a:r>
            <a:r>
              <a:rPr lang="en-US" sz="900" b="0" spc="0">
                <a:solidFill>
                  <a:schemeClr val="tx1"/>
                </a:solidFill>
                <a:latin typeface="+mn-lt"/>
                <a:sym typeface="Helvetica Light"/>
              </a:rPr>
              <a:t> debit, </a:t>
            </a:r>
            <a:r>
              <a:rPr lang="en-US" sz="900" b="0" spc="0" err="1">
                <a:solidFill>
                  <a:schemeClr val="tx1"/>
                </a:solidFill>
                <a:latin typeface="+mn-lt"/>
                <a:sym typeface="Helvetica Light"/>
              </a:rPr>
              <a:t>volum</a:t>
            </a:r>
            <a:r>
              <a:rPr lang="en-US" sz="900" b="0" spc="0">
                <a:solidFill>
                  <a:schemeClr val="tx1"/>
                </a:solidFill>
                <a:latin typeface="+mn-lt"/>
                <a:sym typeface="Helvetica Light"/>
              </a:rPr>
              <a:t> labor s</a:t>
            </a:r>
            <a:r>
              <a:rPr lang="en-US" sz="900" b="0" spc="0">
                <a:solidFill>
                  <a:schemeClr val="tx1"/>
                </a:solidFill>
                <a:latin typeface="+mn-lt"/>
                <a:ea typeface="+mn-ea"/>
                <a:cs typeface="+mn-cs"/>
                <a:sym typeface="Helvetica Light"/>
              </a:rPr>
              <a:t> </a:t>
            </a:r>
            <a:r>
              <a:rPr lang="en-US" sz="900" b="0" spc="0" err="1">
                <a:solidFill>
                  <a:schemeClr val="tx1"/>
                </a:solidFill>
                <a:latin typeface="+mn-lt"/>
                <a:ea typeface="+mn-ea"/>
                <a:cs typeface="+mn-cs"/>
                <a:sym typeface="Helvetica Light"/>
              </a:rPr>
              <a:t>esequi</a:t>
            </a:r>
            <a:r>
              <a:rPr lang="en-US" sz="900" b="0" spc="0">
                <a:solidFill>
                  <a:schemeClr val="tx1"/>
                </a:solidFill>
                <a:latin typeface="+mn-lt"/>
                <a:ea typeface="+mn-ea"/>
                <a:cs typeface="+mn-cs"/>
                <a:sym typeface="Helvetica Light"/>
              </a:rPr>
              <a:t> ide</a:t>
            </a:r>
            <a:endParaRPr lang="en-US" sz="900" b="0" spc="0">
              <a:solidFill>
                <a:schemeClr val="tx1"/>
              </a:solidFill>
              <a:latin typeface="Franklin Gothic Book" panose="020B0503020102020204"/>
              <a:ea typeface="+mn-ea"/>
              <a:cs typeface="+mn-cs"/>
              <a:sym typeface="Helvetica Light"/>
            </a:endParaRPr>
          </a:p>
        </p:txBody>
      </p:sp>
      <p:sp>
        <p:nvSpPr>
          <p:cNvPr id="81" name="Text Placeholder 2">
            <a:extLst>
              <a:ext uri="{FF2B5EF4-FFF2-40B4-BE49-F238E27FC236}">
                <a16:creationId xmlns:a16="http://schemas.microsoft.com/office/drawing/2014/main" id="{672322F9-D119-C440-916C-DF7742C7BA16}"/>
              </a:ext>
            </a:extLst>
          </p:cNvPr>
          <p:cNvSpPr>
            <a:spLocks noGrp="1"/>
          </p:cNvSpPr>
          <p:nvPr>
            <p:ph type="body" sz="quarter" idx="50" hasCustomPrompt="1"/>
          </p:nvPr>
        </p:nvSpPr>
        <p:spPr>
          <a:xfrm>
            <a:off x="4822526" y="3126839"/>
            <a:ext cx="2247312" cy="250517"/>
          </a:xfrm>
        </p:spPr>
        <p:txBody>
          <a:bodyPr>
            <a:noAutofit/>
          </a:bodyPr>
          <a:lstStyle>
            <a:lvl1pPr marL="0" indent="0">
              <a:lnSpc>
                <a:spcPct val="100000"/>
              </a:lnSpc>
              <a:spcBef>
                <a:spcPts val="0"/>
              </a:spcBef>
              <a:buFontTx/>
              <a:buNone/>
              <a:defRPr sz="900" b="1" i="0" spc="100" baseline="0">
                <a:solidFill>
                  <a:schemeClr val="bg2"/>
                </a:solidFill>
                <a:latin typeface="Franklin Gothic Demi" panose="020B0603020102020204" pitchFamily="34" charset="0"/>
              </a:defRPr>
            </a:lvl1pPr>
            <a:lvl2pPr marL="457200" indent="0">
              <a:buFontTx/>
              <a:buNone/>
              <a:defRPr sz="800"/>
            </a:lvl2pPr>
            <a:lvl3pPr marL="914400" indent="0">
              <a:buFontTx/>
              <a:buNone/>
              <a:defRPr sz="800"/>
            </a:lvl3pPr>
            <a:lvl4pPr marL="1371600" indent="0">
              <a:buFontTx/>
              <a:buNone/>
              <a:defRPr sz="800"/>
            </a:lvl4pPr>
            <a:lvl5pPr marL="1828800" indent="0">
              <a:buFontTx/>
              <a:buNone/>
              <a:defRPr sz="800"/>
            </a:lvl5pPr>
          </a:lstStyle>
          <a:p>
            <a:pPr lvl="0"/>
            <a:r>
              <a:rPr lang="en-US"/>
              <a:t>TITLE HERE</a:t>
            </a:r>
          </a:p>
        </p:txBody>
      </p:sp>
      <p:cxnSp>
        <p:nvCxnSpPr>
          <p:cNvPr id="82" name="Straight Connector 81">
            <a:extLst>
              <a:ext uri="{FF2B5EF4-FFF2-40B4-BE49-F238E27FC236}">
                <a16:creationId xmlns:a16="http://schemas.microsoft.com/office/drawing/2014/main" id="{B37E0EF9-6F7B-0147-9448-87ED7994F8BD}"/>
              </a:ext>
            </a:extLst>
          </p:cNvPr>
          <p:cNvCxnSpPr>
            <a:cxnSpLocks/>
          </p:cNvCxnSpPr>
          <p:nvPr userDrawn="1"/>
        </p:nvCxnSpPr>
        <p:spPr>
          <a:xfrm>
            <a:off x="4889948" y="3458997"/>
            <a:ext cx="703336" cy="0"/>
          </a:xfrm>
          <a:prstGeom prst="line">
            <a:avLst/>
          </a:prstGeom>
          <a:noFill/>
          <a:ln w="9525" cap="flat">
            <a:solidFill>
              <a:schemeClr val="tx1"/>
            </a:solidFill>
            <a:prstDash val="solid"/>
            <a:miter lim="400000"/>
          </a:ln>
          <a:effectLst/>
          <a:sp3d/>
        </p:spPr>
        <p:style>
          <a:lnRef idx="0">
            <a:scrgbClr r="0" g="0" b="0"/>
          </a:lnRef>
          <a:fillRef idx="0">
            <a:scrgbClr r="0" g="0" b="0"/>
          </a:fillRef>
          <a:effectRef idx="0">
            <a:scrgbClr r="0" g="0" b="0"/>
          </a:effectRef>
          <a:fontRef idx="none"/>
        </p:style>
      </p:cxnSp>
      <p:sp>
        <p:nvSpPr>
          <p:cNvPr id="83" name="Text Placeholder 16">
            <a:extLst>
              <a:ext uri="{FF2B5EF4-FFF2-40B4-BE49-F238E27FC236}">
                <a16:creationId xmlns:a16="http://schemas.microsoft.com/office/drawing/2014/main" id="{0C03687E-C798-B247-9FC8-F5ACFF65B524}"/>
              </a:ext>
            </a:extLst>
          </p:cNvPr>
          <p:cNvSpPr>
            <a:spLocks noGrp="1"/>
          </p:cNvSpPr>
          <p:nvPr>
            <p:ph type="body" sz="quarter" idx="51" hasCustomPrompt="1"/>
          </p:nvPr>
        </p:nvSpPr>
        <p:spPr>
          <a:xfrm>
            <a:off x="7108525" y="3634006"/>
            <a:ext cx="1766221" cy="829030"/>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Tx/>
              <a:buNone/>
              <a:tabLst/>
              <a:defRPr lang="en-US" sz="900" b="0" spc="0">
                <a:solidFill>
                  <a:schemeClr val="tx1"/>
                </a:solidFill>
                <a:latin typeface="+mj-lt"/>
                <a:sym typeface="Helvetica Light"/>
              </a:defRPr>
            </a:lvl1pPr>
            <a:lvl2pPr>
              <a:lnSpc>
                <a:spcPct val="100000"/>
              </a:lnSpc>
              <a:defRPr sz="900"/>
            </a:lvl2pPr>
            <a:lvl3pPr>
              <a:lnSpc>
                <a:spcPct val="100000"/>
              </a:lnSpc>
              <a:defRPr sz="900"/>
            </a:lvl3pPr>
            <a:lvl4pPr>
              <a:lnSpc>
                <a:spcPct val="100000"/>
              </a:lnSpc>
              <a:defRPr sz="900"/>
            </a:lvl4pPr>
            <a:lvl5pPr>
              <a:lnSpc>
                <a:spcPct val="100000"/>
              </a:lnSpc>
              <a:defRPr sz="900"/>
            </a:lvl5pPr>
            <a:lvl7pPr marL="0" indent="0" defTabSz="457200" hangingPunct="1">
              <a:lnSpc>
                <a:spcPct val="100000"/>
              </a:lnSpc>
              <a:spcBef>
                <a:spcPts val="0"/>
              </a:spcBef>
              <a:spcAft>
                <a:spcPts val="600"/>
              </a:spcAft>
              <a:buClr>
                <a:schemeClr val="accent2"/>
              </a:buClr>
              <a:buFontTx/>
              <a:buNone/>
              <a:defRPr/>
            </a:lvl7pPr>
            <a:lvl8pPr marL="176212" indent="0" defTabSz="457200" hangingPunct="1">
              <a:lnSpc>
                <a:spcPct val="100000"/>
              </a:lnSpc>
              <a:spcBef>
                <a:spcPts val="0"/>
              </a:spcBef>
              <a:spcAft>
                <a:spcPts val="600"/>
              </a:spcAft>
              <a:buClr>
                <a:schemeClr val="accent2"/>
              </a:buClr>
              <a:buSzPct val="70000"/>
              <a:buFontTx/>
              <a:buNone/>
              <a:defRPr/>
            </a:lvl8pPr>
          </a:lstStyle>
          <a:p>
            <a:pPr marL="0" marR="0" lvl="0" indent="0" algn="l" defTabSz="457200" rtl="0" eaLnBrk="1" fontAlgn="auto" latinLnBrk="0" hangingPunct="1">
              <a:lnSpc>
                <a:spcPct val="100000"/>
              </a:lnSpc>
              <a:spcBef>
                <a:spcPts val="0"/>
              </a:spcBef>
              <a:spcAft>
                <a:spcPts val="600"/>
              </a:spcAft>
              <a:buClr>
                <a:schemeClr val="accent2"/>
              </a:buClr>
              <a:buSzTx/>
              <a:buFontTx/>
              <a:buNone/>
              <a:tabLst/>
              <a:defRPr/>
            </a:pPr>
            <a:r>
              <a:rPr lang="en-US" sz="900" b="0" spc="0">
                <a:solidFill>
                  <a:schemeClr val="tx1"/>
                </a:solidFill>
                <a:latin typeface="+mn-lt"/>
                <a:sym typeface="Helvetica Light"/>
              </a:rPr>
              <a:t>Ebit </a:t>
            </a:r>
            <a:r>
              <a:rPr lang="en-US" sz="900" b="0" spc="0" err="1">
                <a:solidFill>
                  <a:schemeClr val="tx1"/>
                </a:solidFill>
                <a:latin typeface="+mn-lt"/>
                <a:sym typeface="Helvetica Light"/>
              </a:rPr>
              <a:t>restia</a:t>
            </a:r>
            <a:r>
              <a:rPr lang="en-US" sz="900" b="0" spc="0">
                <a:solidFill>
                  <a:schemeClr val="tx1"/>
                </a:solidFill>
                <a:latin typeface="+mn-lt"/>
                <a:sym typeface="Helvetica Light"/>
              </a:rPr>
              <a:t> s quo </a:t>
            </a:r>
            <a:r>
              <a:rPr lang="en-US" sz="900" b="0" spc="0" err="1">
                <a:solidFill>
                  <a:schemeClr val="tx1"/>
                </a:solidFill>
                <a:latin typeface="+mn-lt"/>
                <a:sym typeface="Helvetica Light"/>
              </a:rPr>
              <a:t>mo</a:t>
            </a:r>
            <a:r>
              <a:rPr lang="en-US" sz="900" b="0" spc="0">
                <a:solidFill>
                  <a:schemeClr val="tx1"/>
                </a:solidFill>
                <a:latin typeface="+mn-lt"/>
                <a:sym typeface="Helvetica Light"/>
              </a:rPr>
              <a:t> </a:t>
            </a:r>
            <a:r>
              <a:rPr lang="en-US" sz="900" b="0" spc="0" err="1">
                <a:solidFill>
                  <a:schemeClr val="tx1"/>
                </a:solidFill>
                <a:latin typeface="+mn-lt"/>
                <a:sym typeface="Helvetica Light"/>
              </a:rPr>
              <a:t>eatiund</a:t>
            </a:r>
            <a:r>
              <a:rPr lang="en-US" sz="900" b="0" spc="0">
                <a:solidFill>
                  <a:schemeClr val="tx1"/>
                </a:solidFill>
                <a:latin typeface="+mn-lt"/>
                <a:sym typeface="Helvetica Light"/>
              </a:rPr>
              <a:t> </a:t>
            </a:r>
            <a:r>
              <a:rPr lang="en-US" sz="900" b="0" spc="0" err="1">
                <a:solidFill>
                  <a:schemeClr val="tx1"/>
                </a:solidFill>
                <a:latin typeface="+mn-lt"/>
                <a:sym typeface="Helvetica Light"/>
              </a:rPr>
              <a:t>isq</a:t>
            </a:r>
            <a:r>
              <a:rPr lang="en-US" sz="900" b="0" spc="0">
                <a:solidFill>
                  <a:schemeClr val="tx1"/>
                </a:solidFill>
                <a:latin typeface="+mn-lt"/>
                <a:sym typeface="Helvetica Light"/>
              </a:rPr>
              <a:t> </a:t>
            </a:r>
            <a:r>
              <a:rPr lang="en-US" sz="900" b="0" spc="0" err="1">
                <a:solidFill>
                  <a:schemeClr val="tx1"/>
                </a:solidFill>
                <a:latin typeface="+mn-lt"/>
                <a:sym typeface="Helvetica Light"/>
              </a:rPr>
              <a:t>uide</a:t>
            </a:r>
            <a:r>
              <a:rPr lang="en-US" sz="900" b="0" spc="0">
                <a:solidFill>
                  <a:schemeClr val="tx1"/>
                </a:solidFill>
                <a:latin typeface="+mn-lt"/>
                <a:sym typeface="Helvetica Light"/>
              </a:rPr>
              <a:t> </a:t>
            </a:r>
            <a:r>
              <a:rPr lang="en-US" sz="900" b="0" spc="0" err="1">
                <a:solidFill>
                  <a:schemeClr val="tx1"/>
                </a:solidFill>
                <a:latin typeface="+mn-lt"/>
                <a:sym typeface="Helvetica Light"/>
              </a:rPr>
              <a:t>sint</a:t>
            </a:r>
            <a:r>
              <a:rPr lang="en-US" sz="900" b="0" spc="0">
                <a:solidFill>
                  <a:schemeClr val="tx1"/>
                </a:solidFill>
                <a:latin typeface="+mn-lt"/>
                <a:sym typeface="Helvetica Light"/>
              </a:rPr>
              <a:t> </a:t>
            </a:r>
            <a:r>
              <a:rPr lang="en-US" sz="900" b="0" spc="0" err="1">
                <a:solidFill>
                  <a:schemeClr val="tx1"/>
                </a:solidFill>
                <a:latin typeface="+mn-lt"/>
                <a:sym typeface="Helvetica Light"/>
              </a:rPr>
              <a:t>ulpa</a:t>
            </a:r>
            <a:r>
              <a:rPr lang="en-US" sz="900" b="0" spc="0">
                <a:solidFill>
                  <a:schemeClr val="tx1"/>
                </a:solidFill>
                <a:latin typeface="+mn-lt"/>
                <a:sym typeface="Helvetica Light"/>
              </a:rPr>
              <a:t> </a:t>
            </a:r>
            <a:r>
              <a:rPr lang="en-US" sz="900" b="0" spc="0" err="1">
                <a:solidFill>
                  <a:schemeClr val="tx1"/>
                </a:solidFill>
                <a:latin typeface="+mn-lt"/>
                <a:sym typeface="Helvetica Light"/>
              </a:rPr>
              <a:t>nam</a:t>
            </a:r>
            <a:r>
              <a:rPr lang="en-US" sz="900" b="0" spc="0">
                <a:solidFill>
                  <a:schemeClr val="tx1"/>
                </a:solidFill>
                <a:latin typeface="+mn-lt"/>
                <a:sym typeface="Helvetica Light"/>
              </a:rPr>
              <a:t> </a:t>
            </a:r>
            <a:r>
              <a:rPr lang="en-US" sz="900" b="0" spc="0" err="1">
                <a:solidFill>
                  <a:schemeClr val="tx1"/>
                </a:solidFill>
                <a:latin typeface="+mn-lt"/>
                <a:sym typeface="Helvetica Light"/>
              </a:rPr>
              <a:t>fugiam</a:t>
            </a:r>
            <a:r>
              <a:rPr lang="en-US" sz="900" b="0" spc="0">
                <a:solidFill>
                  <a:schemeClr val="tx1"/>
                </a:solidFill>
                <a:latin typeface="+mn-lt"/>
                <a:sym typeface="Helvetica Light"/>
              </a:rPr>
              <a:t> debit, </a:t>
            </a:r>
            <a:r>
              <a:rPr lang="en-US" sz="900" b="0" spc="0" err="1">
                <a:solidFill>
                  <a:schemeClr val="tx1"/>
                </a:solidFill>
                <a:latin typeface="+mn-lt"/>
                <a:sym typeface="Helvetica Light"/>
              </a:rPr>
              <a:t>volum</a:t>
            </a:r>
            <a:r>
              <a:rPr lang="en-US" sz="900" b="0" spc="0">
                <a:solidFill>
                  <a:schemeClr val="tx1"/>
                </a:solidFill>
                <a:latin typeface="+mn-lt"/>
                <a:sym typeface="Helvetica Light"/>
              </a:rPr>
              <a:t> labor s</a:t>
            </a:r>
            <a:r>
              <a:rPr lang="en-US" sz="900" b="0" spc="0">
                <a:solidFill>
                  <a:schemeClr val="tx1"/>
                </a:solidFill>
                <a:latin typeface="+mn-lt"/>
                <a:ea typeface="+mn-ea"/>
                <a:cs typeface="+mn-cs"/>
                <a:sym typeface="Helvetica Light"/>
              </a:rPr>
              <a:t> </a:t>
            </a:r>
            <a:r>
              <a:rPr lang="en-US" sz="900" b="0" spc="0" err="1">
                <a:solidFill>
                  <a:schemeClr val="tx1"/>
                </a:solidFill>
                <a:latin typeface="+mn-lt"/>
                <a:ea typeface="+mn-ea"/>
                <a:cs typeface="+mn-cs"/>
                <a:sym typeface="Helvetica Light"/>
              </a:rPr>
              <a:t>esequi</a:t>
            </a:r>
            <a:r>
              <a:rPr lang="en-US" sz="900" b="0" spc="0">
                <a:solidFill>
                  <a:schemeClr val="tx1"/>
                </a:solidFill>
                <a:latin typeface="+mn-lt"/>
                <a:ea typeface="+mn-ea"/>
                <a:cs typeface="+mn-cs"/>
                <a:sym typeface="Helvetica Light"/>
              </a:rPr>
              <a:t> ide</a:t>
            </a:r>
            <a:endParaRPr lang="en-US" sz="900" b="0" spc="0">
              <a:solidFill>
                <a:schemeClr val="tx1"/>
              </a:solidFill>
              <a:latin typeface="Franklin Gothic Book" panose="020B0503020102020204"/>
              <a:ea typeface="+mn-ea"/>
              <a:cs typeface="+mn-cs"/>
              <a:sym typeface="Helvetica Light"/>
            </a:endParaRPr>
          </a:p>
        </p:txBody>
      </p:sp>
      <p:sp>
        <p:nvSpPr>
          <p:cNvPr id="84" name="Text Placeholder 2">
            <a:extLst>
              <a:ext uri="{FF2B5EF4-FFF2-40B4-BE49-F238E27FC236}">
                <a16:creationId xmlns:a16="http://schemas.microsoft.com/office/drawing/2014/main" id="{0927DC00-102F-7940-B71A-34BD9567EAD1}"/>
              </a:ext>
            </a:extLst>
          </p:cNvPr>
          <p:cNvSpPr>
            <a:spLocks noGrp="1"/>
          </p:cNvSpPr>
          <p:nvPr>
            <p:ph type="body" sz="quarter" idx="52" hasCustomPrompt="1"/>
          </p:nvPr>
        </p:nvSpPr>
        <p:spPr>
          <a:xfrm>
            <a:off x="7108526" y="3126839"/>
            <a:ext cx="2247312" cy="250517"/>
          </a:xfrm>
        </p:spPr>
        <p:txBody>
          <a:bodyPr>
            <a:noAutofit/>
          </a:bodyPr>
          <a:lstStyle>
            <a:lvl1pPr marL="0" indent="0">
              <a:lnSpc>
                <a:spcPct val="100000"/>
              </a:lnSpc>
              <a:spcBef>
                <a:spcPts val="0"/>
              </a:spcBef>
              <a:buFontTx/>
              <a:buNone/>
              <a:defRPr sz="900" b="1" i="0" spc="100" baseline="0">
                <a:solidFill>
                  <a:schemeClr val="tx2"/>
                </a:solidFill>
                <a:latin typeface="Franklin Gothic Demi" panose="020B0603020102020204" pitchFamily="34" charset="0"/>
              </a:defRPr>
            </a:lvl1pPr>
            <a:lvl2pPr marL="457200" indent="0">
              <a:buFontTx/>
              <a:buNone/>
              <a:defRPr sz="800"/>
            </a:lvl2pPr>
            <a:lvl3pPr marL="914400" indent="0">
              <a:buFontTx/>
              <a:buNone/>
              <a:defRPr sz="800"/>
            </a:lvl3pPr>
            <a:lvl4pPr marL="1371600" indent="0">
              <a:buFontTx/>
              <a:buNone/>
              <a:defRPr sz="800"/>
            </a:lvl4pPr>
            <a:lvl5pPr marL="1828800" indent="0">
              <a:buFontTx/>
              <a:buNone/>
              <a:defRPr sz="800"/>
            </a:lvl5pPr>
          </a:lstStyle>
          <a:p>
            <a:pPr lvl="0"/>
            <a:r>
              <a:rPr lang="en-US"/>
              <a:t>TITLE HERE</a:t>
            </a:r>
          </a:p>
        </p:txBody>
      </p:sp>
      <p:cxnSp>
        <p:nvCxnSpPr>
          <p:cNvPr id="85" name="Straight Connector 84">
            <a:extLst>
              <a:ext uri="{FF2B5EF4-FFF2-40B4-BE49-F238E27FC236}">
                <a16:creationId xmlns:a16="http://schemas.microsoft.com/office/drawing/2014/main" id="{0A96640F-6898-344C-8DCF-A685C5F825F1}"/>
              </a:ext>
            </a:extLst>
          </p:cNvPr>
          <p:cNvCxnSpPr>
            <a:cxnSpLocks/>
          </p:cNvCxnSpPr>
          <p:nvPr userDrawn="1"/>
        </p:nvCxnSpPr>
        <p:spPr>
          <a:xfrm>
            <a:off x="7175948" y="3458997"/>
            <a:ext cx="703336" cy="0"/>
          </a:xfrm>
          <a:prstGeom prst="line">
            <a:avLst/>
          </a:prstGeom>
          <a:noFill/>
          <a:ln w="9525" cap="flat">
            <a:solidFill>
              <a:schemeClr val="tx1"/>
            </a:solidFill>
            <a:prstDash val="solid"/>
            <a:miter lim="400000"/>
          </a:ln>
          <a:effectLst/>
          <a:sp3d/>
        </p:spPr>
        <p:style>
          <a:lnRef idx="0">
            <a:scrgbClr r="0" g="0" b="0"/>
          </a:lnRef>
          <a:fillRef idx="0">
            <a:scrgbClr r="0" g="0" b="0"/>
          </a:fillRef>
          <a:effectRef idx="0">
            <a:scrgbClr r="0" g="0" b="0"/>
          </a:effectRef>
          <a:fontRef idx="none"/>
        </p:style>
      </p:cxnSp>
      <p:pic>
        <p:nvPicPr>
          <p:cNvPr id="19" name="Picture 18">
            <a:extLst>
              <a:ext uri="{FF2B5EF4-FFF2-40B4-BE49-F238E27FC236}">
                <a16:creationId xmlns:a16="http://schemas.microsoft.com/office/drawing/2014/main" id="{F3AEBCD2-BC27-4A4E-8B92-825E872545DF}"/>
              </a:ext>
            </a:extLst>
          </p:cNvPr>
          <p:cNvPicPr>
            <a:picLocks noChangeAspect="1"/>
          </p:cNvPicPr>
          <p:nvPr userDrawn="1"/>
        </p:nvPicPr>
        <p:blipFill>
          <a:blip r:embed="rId2" cstate="screen">
            <a:lum bright="-100000"/>
            <a:extLst>
              <a:ext uri="{28A0092B-C50C-407E-A947-70E740481C1C}">
                <a14:useLocalDpi xmlns:a14="http://schemas.microsoft.com/office/drawing/2010/main"/>
              </a:ext>
            </a:extLst>
          </a:blip>
          <a:stretch>
            <a:fillRect/>
          </a:stretch>
        </p:blipFill>
        <p:spPr>
          <a:xfrm>
            <a:off x="7498081" y="4680067"/>
            <a:ext cx="1027911" cy="102153"/>
          </a:xfrm>
          <a:prstGeom prst="rect">
            <a:avLst/>
          </a:prstGeom>
        </p:spPr>
      </p:pic>
    </p:spTree>
    <p:extLst>
      <p:ext uri="{BB962C8B-B14F-4D97-AF65-F5344CB8AC3E}">
        <p14:creationId xmlns:p14="http://schemas.microsoft.com/office/powerpoint/2010/main" val="11602906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pos="2880" userDrawn="1">
          <p15:clr>
            <a:srgbClr val="FBAE40"/>
          </p15:clr>
        </p15:guide>
        <p15:guide id="3" orient="horz" pos="228" userDrawn="1">
          <p15:clr>
            <a:srgbClr val="FBAE40"/>
          </p15:clr>
        </p15:guide>
        <p15:guide id="5" orient="horz" pos="3012" userDrawn="1">
          <p15:clr>
            <a:srgbClr val="FBAE40"/>
          </p15:clr>
        </p15:guide>
        <p15:guide id="6" orient="horz" pos="1572" userDrawn="1">
          <p15:clr>
            <a:srgbClr val="FBAE40"/>
          </p15:clr>
        </p15:guide>
        <p15:guide id="7" pos="1440" userDrawn="1">
          <p15:clr>
            <a:srgbClr val="FBAE40"/>
          </p15:clr>
        </p15:guide>
        <p15:guide id="8" pos="4320" userDrawn="1">
          <p15:clr>
            <a:srgbClr val="FBAE40"/>
          </p15:clr>
        </p15:guide>
        <p15:guide id="9" pos="216" userDrawn="1">
          <p15:clr>
            <a:srgbClr val="FBAE40"/>
          </p15:clr>
        </p15:guide>
        <p15:guide id="10" pos="1632" userDrawn="1">
          <p15:clr>
            <a:srgbClr val="FBAE40"/>
          </p15:clr>
        </p15:guide>
        <p15:guide id="11" pos="3072" userDrawn="1">
          <p15:clr>
            <a:srgbClr val="FBAE40"/>
          </p15:clr>
        </p15:guide>
        <p15:guide id="12" pos="4512" userDrawn="1">
          <p15:clr>
            <a:srgbClr val="FBAE40"/>
          </p15:clr>
        </p15:guide>
        <p15:guide id="13" orient="horz" pos="2196" userDrawn="1">
          <p15:clr>
            <a:srgbClr val="FBAE40"/>
          </p15:clr>
        </p15:guide>
        <p15:guide id="14" orient="horz" pos="2076"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Multiple Round Images on Black">
    <p:bg>
      <p:bgRef idx="1001">
        <a:schemeClr val="bg1"/>
      </p:bgRef>
    </p:bg>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16C2565E-F8DB-714B-9E06-151EC7B67214}"/>
              </a:ext>
            </a:extLst>
          </p:cNvPr>
          <p:cNvCxnSpPr>
            <a:cxnSpLocks/>
          </p:cNvCxnSpPr>
          <p:nvPr userDrawn="1"/>
        </p:nvCxnSpPr>
        <p:spPr>
          <a:xfrm>
            <a:off x="628650" y="990310"/>
            <a:ext cx="1078006" cy="0"/>
          </a:xfrm>
          <a:prstGeom prst="line">
            <a:avLst/>
          </a:prstGeom>
          <a:noFill/>
          <a:ln w="9525" cap="flat">
            <a:solidFill>
              <a:schemeClr val="tx1"/>
            </a:solidFill>
            <a:prstDash val="solid"/>
            <a:miter lim="400000"/>
          </a:ln>
          <a:effectLst/>
          <a:sp3d/>
        </p:spPr>
        <p:style>
          <a:lnRef idx="0">
            <a:scrgbClr r="0" g="0" b="0"/>
          </a:lnRef>
          <a:fillRef idx="0">
            <a:scrgbClr r="0" g="0" b="0"/>
          </a:fillRef>
          <a:effectRef idx="0">
            <a:scrgbClr r="0" g="0" b="0"/>
          </a:effectRef>
          <a:fontRef idx="none"/>
        </p:style>
      </p:cxnSp>
      <p:sp>
        <p:nvSpPr>
          <p:cNvPr id="22" name="Text Placeholder 34">
            <a:extLst>
              <a:ext uri="{FF2B5EF4-FFF2-40B4-BE49-F238E27FC236}">
                <a16:creationId xmlns:a16="http://schemas.microsoft.com/office/drawing/2014/main" id="{731D7B11-C781-AE4E-88F6-ABA39EB43882}"/>
              </a:ext>
            </a:extLst>
          </p:cNvPr>
          <p:cNvSpPr>
            <a:spLocks noGrp="1"/>
          </p:cNvSpPr>
          <p:nvPr>
            <p:ph type="body" sz="quarter" idx="20" hasCustomPrompt="1"/>
          </p:nvPr>
        </p:nvSpPr>
        <p:spPr>
          <a:xfrm>
            <a:off x="518385" y="4672820"/>
            <a:ext cx="3485195" cy="178827"/>
          </a:xfrm>
        </p:spPr>
        <p:txBody>
          <a:bodyPr>
            <a:noAutofit/>
          </a:bodyPr>
          <a:lstStyle>
            <a:lvl1pPr marL="0" indent="0">
              <a:buFontTx/>
              <a:buNone/>
              <a:defRPr sz="600" b="0" i="1">
                <a:latin typeface="Franklin Gothic Book" panose="020B0503020102020204" pitchFamily="34" charset="0"/>
              </a:defRPr>
            </a:lvl1pPr>
            <a:lvl2pPr marL="457200" indent="0">
              <a:buFontTx/>
              <a:buNone/>
              <a:defRPr sz="700"/>
            </a:lvl2pPr>
            <a:lvl3pPr marL="914400" indent="0">
              <a:buFontTx/>
              <a:buNone/>
              <a:defRPr sz="700"/>
            </a:lvl3pPr>
            <a:lvl4pPr marL="1371600" indent="0">
              <a:buFontTx/>
              <a:buNone/>
              <a:defRPr sz="700"/>
            </a:lvl4pPr>
            <a:lvl5pPr marL="1828800" indent="0">
              <a:buFontTx/>
              <a:buNone/>
              <a:defRPr sz="700"/>
            </a:lvl5pPr>
          </a:lstStyle>
          <a:p>
            <a:pPr lvl="0"/>
            <a:r>
              <a:rPr lang="en-US"/>
              <a:t>Source: if needed</a:t>
            </a:r>
          </a:p>
        </p:txBody>
      </p:sp>
      <p:pic>
        <p:nvPicPr>
          <p:cNvPr id="15" name="Picture 14">
            <a:extLst>
              <a:ext uri="{FF2B5EF4-FFF2-40B4-BE49-F238E27FC236}">
                <a16:creationId xmlns:a16="http://schemas.microsoft.com/office/drawing/2014/main" id="{2053B7FB-900A-FD45-B709-9EB557595DB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5060273"/>
            <a:ext cx="9144000" cy="88942"/>
          </a:xfrm>
          <a:prstGeom prst="rect">
            <a:avLst/>
          </a:prstGeom>
        </p:spPr>
      </p:pic>
      <p:sp>
        <p:nvSpPr>
          <p:cNvPr id="5" name="Picture Placeholder 4">
            <a:extLst>
              <a:ext uri="{FF2B5EF4-FFF2-40B4-BE49-F238E27FC236}">
                <a16:creationId xmlns:a16="http://schemas.microsoft.com/office/drawing/2014/main" id="{5FC5B693-7EBD-BB4C-AD1E-5C3411335326}"/>
              </a:ext>
            </a:extLst>
          </p:cNvPr>
          <p:cNvSpPr>
            <a:spLocks noGrp="1"/>
          </p:cNvSpPr>
          <p:nvPr>
            <p:ph type="pic" sz="quarter" idx="21"/>
          </p:nvPr>
        </p:nvSpPr>
        <p:spPr>
          <a:xfrm>
            <a:off x="628650" y="1389729"/>
            <a:ext cx="2137049" cy="2137049"/>
          </a:xfrm>
          <a:prstGeom prst="ellipse">
            <a:avLst/>
          </a:prstGeom>
          <a:solidFill>
            <a:schemeClr val="accent1"/>
          </a:solidFill>
          <a:ln>
            <a:noFill/>
          </a:ln>
        </p:spPr>
        <p:txBody>
          <a:bodyPr/>
          <a:lstStyle/>
          <a:p>
            <a:endParaRPr lang="en-US"/>
          </a:p>
        </p:txBody>
      </p:sp>
      <p:sp>
        <p:nvSpPr>
          <p:cNvPr id="36" name="Picture Placeholder 4">
            <a:extLst>
              <a:ext uri="{FF2B5EF4-FFF2-40B4-BE49-F238E27FC236}">
                <a16:creationId xmlns:a16="http://schemas.microsoft.com/office/drawing/2014/main" id="{E1689DE3-DCE9-CC4B-862E-1498BD67915D}"/>
              </a:ext>
            </a:extLst>
          </p:cNvPr>
          <p:cNvSpPr>
            <a:spLocks noGrp="1"/>
          </p:cNvSpPr>
          <p:nvPr>
            <p:ph type="pic" sz="quarter" idx="23"/>
          </p:nvPr>
        </p:nvSpPr>
        <p:spPr>
          <a:xfrm>
            <a:off x="3506028" y="1389729"/>
            <a:ext cx="2137049" cy="2137049"/>
          </a:xfrm>
          <a:prstGeom prst="ellipse">
            <a:avLst/>
          </a:prstGeom>
          <a:solidFill>
            <a:schemeClr val="accent1"/>
          </a:solidFill>
          <a:ln>
            <a:noFill/>
          </a:ln>
        </p:spPr>
        <p:txBody>
          <a:bodyPr/>
          <a:lstStyle/>
          <a:p>
            <a:endParaRPr lang="en-US"/>
          </a:p>
        </p:txBody>
      </p:sp>
      <p:sp>
        <p:nvSpPr>
          <p:cNvPr id="38" name="Picture Placeholder 4">
            <a:extLst>
              <a:ext uri="{FF2B5EF4-FFF2-40B4-BE49-F238E27FC236}">
                <a16:creationId xmlns:a16="http://schemas.microsoft.com/office/drawing/2014/main" id="{412887ED-B810-684A-960D-89116B525ADE}"/>
              </a:ext>
            </a:extLst>
          </p:cNvPr>
          <p:cNvSpPr>
            <a:spLocks noGrp="1"/>
          </p:cNvSpPr>
          <p:nvPr>
            <p:ph type="pic" sz="quarter" idx="25"/>
          </p:nvPr>
        </p:nvSpPr>
        <p:spPr>
          <a:xfrm>
            <a:off x="6383407" y="1389729"/>
            <a:ext cx="2137049" cy="2137049"/>
          </a:xfrm>
          <a:prstGeom prst="ellipse">
            <a:avLst/>
          </a:prstGeom>
          <a:solidFill>
            <a:schemeClr val="accent1"/>
          </a:solidFill>
        </p:spPr>
        <p:txBody>
          <a:bodyPr/>
          <a:lstStyle/>
          <a:p>
            <a:endParaRPr lang="en-US"/>
          </a:p>
        </p:txBody>
      </p:sp>
      <p:sp>
        <p:nvSpPr>
          <p:cNvPr id="39" name="Text Placeholder 2">
            <a:extLst>
              <a:ext uri="{FF2B5EF4-FFF2-40B4-BE49-F238E27FC236}">
                <a16:creationId xmlns:a16="http://schemas.microsoft.com/office/drawing/2014/main" id="{A094D9AF-EEE4-DF4D-B7C0-66329EE53232}"/>
              </a:ext>
            </a:extLst>
          </p:cNvPr>
          <p:cNvSpPr>
            <a:spLocks noGrp="1"/>
          </p:cNvSpPr>
          <p:nvPr>
            <p:ph type="body" sz="quarter" idx="34" hasCustomPrompt="1"/>
          </p:nvPr>
        </p:nvSpPr>
        <p:spPr>
          <a:xfrm>
            <a:off x="503636" y="373258"/>
            <a:ext cx="8026758" cy="545908"/>
          </a:xfrm>
        </p:spPr>
        <p:txBody>
          <a:bodyPr>
            <a:noAutofit/>
          </a:bodyPr>
          <a:lstStyle>
            <a:lvl1pPr marL="0" indent="0">
              <a:lnSpc>
                <a:spcPts val="2900"/>
              </a:lnSpc>
              <a:spcBef>
                <a:spcPts val="0"/>
              </a:spcBef>
              <a:buFontTx/>
              <a:buNone/>
              <a:defRPr sz="3000" b="0" i="0">
                <a:solidFill>
                  <a:schemeClr val="tx1"/>
                </a:solidFill>
                <a:latin typeface="Franklin Gothic Book" panose="020B0503020102020204" pitchFamily="34" charset="0"/>
              </a:defRPr>
            </a:lvl1pPr>
            <a:lvl2pPr marL="457200" indent="0">
              <a:buFontTx/>
              <a:buNone/>
              <a:defRPr sz="800"/>
            </a:lvl2pPr>
            <a:lvl3pPr marL="914400" indent="0">
              <a:buFontTx/>
              <a:buNone/>
              <a:defRPr sz="800"/>
            </a:lvl3pPr>
            <a:lvl4pPr marL="1371600" indent="0">
              <a:buFontTx/>
              <a:buNone/>
              <a:defRPr sz="800"/>
            </a:lvl4pPr>
            <a:lvl5pPr marL="1828800" indent="0">
              <a:buFontTx/>
              <a:buNone/>
              <a:defRPr sz="800"/>
            </a:lvl5pPr>
          </a:lstStyle>
          <a:p>
            <a:pPr lvl="0"/>
            <a:r>
              <a:rPr lang="en-US"/>
              <a:t>Title Goes Here. Bold Some Words If Needed.</a:t>
            </a:r>
          </a:p>
        </p:txBody>
      </p:sp>
      <p:sp>
        <p:nvSpPr>
          <p:cNvPr id="40" name="Text Placeholder 16">
            <a:extLst>
              <a:ext uri="{FF2B5EF4-FFF2-40B4-BE49-F238E27FC236}">
                <a16:creationId xmlns:a16="http://schemas.microsoft.com/office/drawing/2014/main" id="{8E512863-84B4-4A4B-BE71-AA708BD05569}"/>
              </a:ext>
            </a:extLst>
          </p:cNvPr>
          <p:cNvSpPr>
            <a:spLocks noGrp="1"/>
          </p:cNvSpPr>
          <p:nvPr>
            <p:ph type="body" sz="quarter" idx="38" hasCustomPrompt="1"/>
          </p:nvPr>
        </p:nvSpPr>
        <p:spPr>
          <a:xfrm>
            <a:off x="519988" y="3786885"/>
            <a:ext cx="2247313" cy="829030"/>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Tx/>
              <a:buNone/>
              <a:tabLst/>
              <a:defRPr lang="en-US" sz="900" b="0" spc="0">
                <a:solidFill>
                  <a:schemeClr val="tx1"/>
                </a:solidFill>
                <a:latin typeface="+mj-lt"/>
                <a:sym typeface="Helvetica Light"/>
              </a:defRPr>
            </a:lvl1pPr>
            <a:lvl2pPr>
              <a:lnSpc>
                <a:spcPct val="100000"/>
              </a:lnSpc>
              <a:defRPr sz="900"/>
            </a:lvl2pPr>
            <a:lvl3pPr>
              <a:lnSpc>
                <a:spcPct val="100000"/>
              </a:lnSpc>
              <a:defRPr sz="900"/>
            </a:lvl3pPr>
            <a:lvl4pPr>
              <a:lnSpc>
                <a:spcPct val="100000"/>
              </a:lnSpc>
              <a:defRPr sz="900"/>
            </a:lvl4pPr>
            <a:lvl5pPr>
              <a:lnSpc>
                <a:spcPct val="100000"/>
              </a:lnSpc>
              <a:defRPr sz="900"/>
            </a:lvl5pPr>
            <a:lvl7pPr marL="0" indent="0" defTabSz="457200" hangingPunct="1">
              <a:lnSpc>
                <a:spcPct val="100000"/>
              </a:lnSpc>
              <a:spcBef>
                <a:spcPts val="0"/>
              </a:spcBef>
              <a:spcAft>
                <a:spcPts val="600"/>
              </a:spcAft>
              <a:buClr>
                <a:schemeClr val="accent2"/>
              </a:buClr>
              <a:buFontTx/>
              <a:buNone/>
              <a:defRPr/>
            </a:lvl7pPr>
            <a:lvl8pPr marL="176212" indent="0" defTabSz="457200" hangingPunct="1">
              <a:lnSpc>
                <a:spcPct val="100000"/>
              </a:lnSpc>
              <a:spcBef>
                <a:spcPts val="0"/>
              </a:spcBef>
              <a:spcAft>
                <a:spcPts val="600"/>
              </a:spcAft>
              <a:buClr>
                <a:schemeClr val="accent2"/>
              </a:buClr>
              <a:buSzPct val="70000"/>
              <a:buFontTx/>
              <a:buNone/>
              <a:defRPr/>
            </a:lvl8pPr>
          </a:lstStyle>
          <a:p>
            <a:pPr marL="0" marR="0" lvl="0" indent="0" algn="l" defTabSz="457200" rtl="0" eaLnBrk="1" fontAlgn="auto" latinLnBrk="0" hangingPunct="1">
              <a:lnSpc>
                <a:spcPct val="100000"/>
              </a:lnSpc>
              <a:spcBef>
                <a:spcPts val="0"/>
              </a:spcBef>
              <a:spcAft>
                <a:spcPts val="600"/>
              </a:spcAft>
              <a:buClr>
                <a:schemeClr val="accent2"/>
              </a:buClr>
              <a:buSzTx/>
              <a:buFontTx/>
              <a:buNone/>
              <a:tabLst/>
              <a:defRPr/>
            </a:pPr>
            <a:r>
              <a:rPr lang="en-US" sz="900" b="0" spc="0">
                <a:solidFill>
                  <a:schemeClr val="tx1"/>
                </a:solidFill>
                <a:latin typeface="+mn-lt"/>
                <a:sym typeface="Helvetica Light"/>
              </a:rPr>
              <a:t>Ebit </a:t>
            </a:r>
            <a:r>
              <a:rPr lang="en-US" sz="900" b="0" spc="0" err="1">
                <a:solidFill>
                  <a:schemeClr val="tx1"/>
                </a:solidFill>
                <a:latin typeface="+mn-lt"/>
                <a:sym typeface="Helvetica Light"/>
              </a:rPr>
              <a:t>restia</a:t>
            </a:r>
            <a:r>
              <a:rPr lang="en-US" sz="900" b="0" spc="0">
                <a:solidFill>
                  <a:schemeClr val="tx1"/>
                </a:solidFill>
                <a:latin typeface="+mn-lt"/>
                <a:sym typeface="Helvetica Light"/>
              </a:rPr>
              <a:t> s quo </a:t>
            </a:r>
            <a:r>
              <a:rPr lang="en-US" sz="900" b="0" spc="0" err="1">
                <a:solidFill>
                  <a:schemeClr val="tx1"/>
                </a:solidFill>
                <a:latin typeface="+mn-lt"/>
                <a:sym typeface="Helvetica Light"/>
              </a:rPr>
              <a:t>mo</a:t>
            </a:r>
            <a:r>
              <a:rPr lang="en-US" sz="900" b="0" spc="0">
                <a:solidFill>
                  <a:schemeClr val="tx1"/>
                </a:solidFill>
                <a:latin typeface="+mn-lt"/>
                <a:sym typeface="Helvetica Light"/>
              </a:rPr>
              <a:t> </a:t>
            </a:r>
            <a:r>
              <a:rPr lang="en-US" sz="900" b="0" spc="0" err="1">
                <a:solidFill>
                  <a:schemeClr val="tx1"/>
                </a:solidFill>
                <a:latin typeface="+mn-lt"/>
                <a:sym typeface="Helvetica Light"/>
              </a:rPr>
              <a:t>eatiund</a:t>
            </a:r>
            <a:r>
              <a:rPr lang="en-US" sz="900" b="0" spc="0">
                <a:solidFill>
                  <a:schemeClr val="tx1"/>
                </a:solidFill>
                <a:latin typeface="+mn-lt"/>
                <a:sym typeface="Helvetica Light"/>
              </a:rPr>
              <a:t> </a:t>
            </a:r>
            <a:r>
              <a:rPr lang="en-US" sz="900" b="0" spc="0" err="1">
                <a:solidFill>
                  <a:schemeClr val="tx1"/>
                </a:solidFill>
                <a:latin typeface="+mn-lt"/>
                <a:sym typeface="Helvetica Light"/>
              </a:rPr>
              <a:t>isq</a:t>
            </a:r>
            <a:r>
              <a:rPr lang="en-US" sz="900" b="0" spc="0">
                <a:solidFill>
                  <a:schemeClr val="tx1"/>
                </a:solidFill>
                <a:latin typeface="+mn-lt"/>
                <a:sym typeface="Helvetica Light"/>
              </a:rPr>
              <a:t> </a:t>
            </a:r>
            <a:r>
              <a:rPr lang="en-US" sz="900" b="0" spc="0" err="1">
                <a:solidFill>
                  <a:schemeClr val="tx1"/>
                </a:solidFill>
                <a:latin typeface="+mn-lt"/>
                <a:sym typeface="Helvetica Light"/>
              </a:rPr>
              <a:t>uide</a:t>
            </a:r>
            <a:r>
              <a:rPr lang="en-US" sz="900" b="0" spc="0">
                <a:solidFill>
                  <a:schemeClr val="tx1"/>
                </a:solidFill>
                <a:latin typeface="+mn-lt"/>
                <a:sym typeface="Helvetica Light"/>
              </a:rPr>
              <a:t> </a:t>
            </a:r>
            <a:r>
              <a:rPr lang="en-US" sz="900" b="0" spc="0" err="1">
                <a:solidFill>
                  <a:schemeClr val="tx1"/>
                </a:solidFill>
                <a:latin typeface="+mn-lt"/>
                <a:sym typeface="Helvetica Light"/>
              </a:rPr>
              <a:t>sint</a:t>
            </a:r>
            <a:r>
              <a:rPr lang="en-US" sz="900" b="0" spc="0">
                <a:solidFill>
                  <a:schemeClr val="tx1"/>
                </a:solidFill>
                <a:latin typeface="+mn-lt"/>
                <a:sym typeface="Helvetica Light"/>
              </a:rPr>
              <a:t> </a:t>
            </a:r>
            <a:r>
              <a:rPr lang="en-US" sz="900" b="0" spc="0" err="1">
                <a:solidFill>
                  <a:schemeClr val="tx1"/>
                </a:solidFill>
                <a:latin typeface="+mn-lt"/>
                <a:sym typeface="Helvetica Light"/>
              </a:rPr>
              <a:t>ulpa</a:t>
            </a:r>
            <a:r>
              <a:rPr lang="en-US" sz="900" b="0" spc="0">
                <a:solidFill>
                  <a:schemeClr val="tx1"/>
                </a:solidFill>
                <a:latin typeface="+mn-lt"/>
                <a:sym typeface="Helvetica Light"/>
              </a:rPr>
              <a:t> </a:t>
            </a:r>
            <a:r>
              <a:rPr lang="en-US" sz="900" b="0" spc="0" err="1">
                <a:solidFill>
                  <a:schemeClr val="tx1"/>
                </a:solidFill>
                <a:latin typeface="+mn-lt"/>
                <a:sym typeface="Helvetica Light"/>
              </a:rPr>
              <a:t>nam</a:t>
            </a:r>
            <a:r>
              <a:rPr lang="en-US" sz="900" b="0" spc="0">
                <a:solidFill>
                  <a:schemeClr val="tx1"/>
                </a:solidFill>
                <a:latin typeface="+mn-lt"/>
                <a:sym typeface="Helvetica Light"/>
              </a:rPr>
              <a:t> </a:t>
            </a:r>
            <a:r>
              <a:rPr lang="en-US" sz="900" b="0" spc="0" err="1">
                <a:solidFill>
                  <a:schemeClr val="tx1"/>
                </a:solidFill>
                <a:latin typeface="+mn-lt"/>
                <a:sym typeface="Helvetica Light"/>
              </a:rPr>
              <a:t>fugiam</a:t>
            </a:r>
            <a:r>
              <a:rPr lang="en-US" sz="900" b="0" spc="0">
                <a:solidFill>
                  <a:schemeClr val="tx1"/>
                </a:solidFill>
                <a:latin typeface="+mn-lt"/>
                <a:sym typeface="Helvetica Light"/>
              </a:rPr>
              <a:t> debit, </a:t>
            </a:r>
            <a:r>
              <a:rPr lang="en-US" sz="900" b="0" spc="0" err="1">
                <a:solidFill>
                  <a:schemeClr val="tx1"/>
                </a:solidFill>
                <a:latin typeface="+mn-lt"/>
                <a:sym typeface="Helvetica Light"/>
              </a:rPr>
              <a:t>volum</a:t>
            </a:r>
            <a:r>
              <a:rPr lang="en-US" sz="900" b="0" spc="0">
                <a:solidFill>
                  <a:schemeClr val="tx1"/>
                </a:solidFill>
                <a:latin typeface="+mn-lt"/>
                <a:sym typeface="Helvetica Light"/>
              </a:rPr>
              <a:t> labor s</a:t>
            </a:r>
            <a:r>
              <a:rPr lang="en-US" sz="900" b="0" spc="0">
                <a:solidFill>
                  <a:schemeClr val="tx1"/>
                </a:solidFill>
                <a:latin typeface="+mn-lt"/>
                <a:ea typeface="+mn-ea"/>
                <a:cs typeface="+mn-cs"/>
                <a:sym typeface="Helvetica Light"/>
              </a:rPr>
              <a:t> </a:t>
            </a:r>
            <a:r>
              <a:rPr lang="en-US" sz="900" b="0" spc="0" err="1">
                <a:solidFill>
                  <a:schemeClr val="tx1"/>
                </a:solidFill>
                <a:latin typeface="+mn-lt"/>
                <a:ea typeface="+mn-ea"/>
                <a:cs typeface="+mn-cs"/>
                <a:sym typeface="Helvetica Light"/>
              </a:rPr>
              <a:t>esequi</a:t>
            </a:r>
            <a:r>
              <a:rPr lang="en-US" sz="900" b="0" spc="0">
                <a:solidFill>
                  <a:schemeClr val="tx1"/>
                </a:solidFill>
                <a:latin typeface="+mn-lt"/>
                <a:ea typeface="+mn-ea"/>
                <a:cs typeface="+mn-cs"/>
                <a:sym typeface="Helvetica Light"/>
              </a:rPr>
              <a:t> ide</a:t>
            </a:r>
            <a:endParaRPr lang="en-US" sz="900" b="0" spc="0">
              <a:solidFill>
                <a:schemeClr val="tx1"/>
              </a:solidFill>
              <a:latin typeface="Franklin Gothic Book" panose="020B0503020102020204"/>
              <a:ea typeface="+mn-ea"/>
              <a:cs typeface="+mn-cs"/>
              <a:sym typeface="Helvetica Light"/>
            </a:endParaRPr>
          </a:p>
        </p:txBody>
      </p:sp>
      <p:sp>
        <p:nvSpPr>
          <p:cNvPr id="41" name="Text Placeholder 2">
            <a:extLst>
              <a:ext uri="{FF2B5EF4-FFF2-40B4-BE49-F238E27FC236}">
                <a16:creationId xmlns:a16="http://schemas.microsoft.com/office/drawing/2014/main" id="{962B025B-4231-984B-98DC-0EF22D731A77}"/>
              </a:ext>
            </a:extLst>
          </p:cNvPr>
          <p:cNvSpPr>
            <a:spLocks noGrp="1"/>
          </p:cNvSpPr>
          <p:nvPr>
            <p:ph type="body" sz="quarter" idx="39" hasCustomPrompt="1"/>
          </p:nvPr>
        </p:nvSpPr>
        <p:spPr>
          <a:xfrm>
            <a:off x="519988" y="3643093"/>
            <a:ext cx="2247312" cy="250517"/>
          </a:xfrm>
        </p:spPr>
        <p:txBody>
          <a:bodyPr>
            <a:noAutofit/>
          </a:bodyPr>
          <a:lstStyle>
            <a:lvl1pPr marL="0" indent="0">
              <a:lnSpc>
                <a:spcPct val="100000"/>
              </a:lnSpc>
              <a:spcBef>
                <a:spcPts val="0"/>
              </a:spcBef>
              <a:buFontTx/>
              <a:buNone/>
              <a:defRPr sz="900" b="1" i="0" spc="100" baseline="0">
                <a:solidFill>
                  <a:schemeClr val="tx2"/>
                </a:solidFill>
                <a:latin typeface="Franklin Gothic Demi" panose="020B0603020102020204" pitchFamily="34" charset="0"/>
              </a:defRPr>
            </a:lvl1pPr>
            <a:lvl2pPr marL="457200" indent="0">
              <a:buFontTx/>
              <a:buNone/>
              <a:defRPr sz="800"/>
            </a:lvl2pPr>
            <a:lvl3pPr marL="914400" indent="0">
              <a:buFontTx/>
              <a:buNone/>
              <a:defRPr sz="800"/>
            </a:lvl3pPr>
            <a:lvl4pPr marL="1371600" indent="0">
              <a:buFontTx/>
              <a:buNone/>
              <a:defRPr sz="800"/>
            </a:lvl4pPr>
            <a:lvl5pPr marL="1828800" indent="0">
              <a:buFontTx/>
              <a:buNone/>
              <a:defRPr sz="800"/>
            </a:lvl5pPr>
          </a:lstStyle>
          <a:p>
            <a:pPr lvl="0"/>
            <a:r>
              <a:rPr lang="en-US"/>
              <a:t>SUBHEAD IF NEEDED</a:t>
            </a:r>
          </a:p>
        </p:txBody>
      </p:sp>
      <p:sp>
        <p:nvSpPr>
          <p:cNvPr id="42" name="Text Placeholder 16">
            <a:extLst>
              <a:ext uri="{FF2B5EF4-FFF2-40B4-BE49-F238E27FC236}">
                <a16:creationId xmlns:a16="http://schemas.microsoft.com/office/drawing/2014/main" id="{C644D17C-4D30-FE47-A9BE-8C7D2B30E928}"/>
              </a:ext>
            </a:extLst>
          </p:cNvPr>
          <p:cNvSpPr>
            <a:spLocks noGrp="1"/>
          </p:cNvSpPr>
          <p:nvPr>
            <p:ph type="body" sz="quarter" idx="40" hasCustomPrompt="1"/>
          </p:nvPr>
        </p:nvSpPr>
        <p:spPr>
          <a:xfrm>
            <a:off x="3448344" y="3786885"/>
            <a:ext cx="2247313" cy="829030"/>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Tx/>
              <a:buNone/>
              <a:tabLst/>
              <a:defRPr lang="en-US" sz="900" b="0" spc="0">
                <a:solidFill>
                  <a:schemeClr val="tx1"/>
                </a:solidFill>
                <a:latin typeface="+mj-lt"/>
                <a:sym typeface="Helvetica Light"/>
              </a:defRPr>
            </a:lvl1pPr>
            <a:lvl2pPr>
              <a:lnSpc>
                <a:spcPct val="100000"/>
              </a:lnSpc>
              <a:defRPr sz="900"/>
            </a:lvl2pPr>
            <a:lvl3pPr>
              <a:lnSpc>
                <a:spcPct val="100000"/>
              </a:lnSpc>
              <a:defRPr sz="900"/>
            </a:lvl3pPr>
            <a:lvl4pPr>
              <a:lnSpc>
                <a:spcPct val="100000"/>
              </a:lnSpc>
              <a:defRPr sz="900"/>
            </a:lvl4pPr>
            <a:lvl5pPr>
              <a:lnSpc>
                <a:spcPct val="100000"/>
              </a:lnSpc>
              <a:defRPr sz="900"/>
            </a:lvl5pPr>
            <a:lvl7pPr marL="0" indent="0" defTabSz="457200" hangingPunct="1">
              <a:lnSpc>
                <a:spcPct val="100000"/>
              </a:lnSpc>
              <a:spcBef>
                <a:spcPts val="0"/>
              </a:spcBef>
              <a:spcAft>
                <a:spcPts val="600"/>
              </a:spcAft>
              <a:buClr>
                <a:schemeClr val="accent2"/>
              </a:buClr>
              <a:buFontTx/>
              <a:buNone/>
              <a:defRPr/>
            </a:lvl7pPr>
            <a:lvl8pPr marL="176212" indent="0" defTabSz="457200" hangingPunct="1">
              <a:lnSpc>
                <a:spcPct val="100000"/>
              </a:lnSpc>
              <a:spcBef>
                <a:spcPts val="0"/>
              </a:spcBef>
              <a:spcAft>
                <a:spcPts val="600"/>
              </a:spcAft>
              <a:buClr>
                <a:schemeClr val="accent2"/>
              </a:buClr>
              <a:buSzPct val="70000"/>
              <a:buFontTx/>
              <a:buNone/>
              <a:defRPr/>
            </a:lvl8pPr>
          </a:lstStyle>
          <a:p>
            <a:pPr marL="0" marR="0" lvl="0" indent="0" algn="l" defTabSz="457200" rtl="0" eaLnBrk="1" fontAlgn="auto" latinLnBrk="0" hangingPunct="1">
              <a:lnSpc>
                <a:spcPct val="100000"/>
              </a:lnSpc>
              <a:spcBef>
                <a:spcPts val="0"/>
              </a:spcBef>
              <a:spcAft>
                <a:spcPts val="600"/>
              </a:spcAft>
              <a:buClr>
                <a:schemeClr val="accent2"/>
              </a:buClr>
              <a:buSzTx/>
              <a:buFontTx/>
              <a:buNone/>
              <a:tabLst/>
              <a:defRPr/>
            </a:pPr>
            <a:r>
              <a:rPr lang="en-US" sz="900" b="0" spc="0">
                <a:solidFill>
                  <a:schemeClr val="tx1"/>
                </a:solidFill>
                <a:latin typeface="+mn-lt"/>
                <a:sym typeface="Helvetica Light"/>
              </a:rPr>
              <a:t>Ebit </a:t>
            </a:r>
            <a:r>
              <a:rPr lang="en-US" sz="900" b="0" spc="0" err="1">
                <a:solidFill>
                  <a:schemeClr val="tx1"/>
                </a:solidFill>
                <a:latin typeface="+mn-lt"/>
                <a:sym typeface="Helvetica Light"/>
              </a:rPr>
              <a:t>restia</a:t>
            </a:r>
            <a:r>
              <a:rPr lang="en-US" sz="900" b="0" spc="0">
                <a:solidFill>
                  <a:schemeClr val="tx1"/>
                </a:solidFill>
                <a:latin typeface="+mn-lt"/>
                <a:sym typeface="Helvetica Light"/>
              </a:rPr>
              <a:t> s quo </a:t>
            </a:r>
            <a:r>
              <a:rPr lang="en-US" sz="900" b="0" spc="0" err="1">
                <a:solidFill>
                  <a:schemeClr val="tx1"/>
                </a:solidFill>
                <a:latin typeface="+mn-lt"/>
                <a:sym typeface="Helvetica Light"/>
              </a:rPr>
              <a:t>mo</a:t>
            </a:r>
            <a:r>
              <a:rPr lang="en-US" sz="900" b="0" spc="0">
                <a:solidFill>
                  <a:schemeClr val="tx1"/>
                </a:solidFill>
                <a:latin typeface="+mn-lt"/>
                <a:sym typeface="Helvetica Light"/>
              </a:rPr>
              <a:t> </a:t>
            </a:r>
            <a:r>
              <a:rPr lang="en-US" sz="900" b="0" spc="0" err="1">
                <a:solidFill>
                  <a:schemeClr val="tx1"/>
                </a:solidFill>
                <a:latin typeface="+mn-lt"/>
                <a:sym typeface="Helvetica Light"/>
              </a:rPr>
              <a:t>eatiund</a:t>
            </a:r>
            <a:r>
              <a:rPr lang="en-US" sz="900" b="0" spc="0">
                <a:solidFill>
                  <a:schemeClr val="tx1"/>
                </a:solidFill>
                <a:latin typeface="+mn-lt"/>
                <a:sym typeface="Helvetica Light"/>
              </a:rPr>
              <a:t> </a:t>
            </a:r>
            <a:r>
              <a:rPr lang="en-US" sz="900" b="0" spc="0" err="1">
                <a:solidFill>
                  <a:schemeClr val="tx1"/>
                </a:solidFill>
                <a:latin typeface="+mn-lt"/>
                <a:sym typeface="Helvetica Light"/>
              </a:rPr>
              <a:t>isq</a:t>
            </a:r>
            <a:r>
              <a:rPr lang="en-US" sz="900" b="0" spc="0">
                <a:solidFill>
                  <a:schemeClr val="tx1"/>
                </a:solidFill>
                <a:latin typeface="+mn-lt"/>
                <a:sym typeface="Helvetica Light"/>
              </a:rPr>
              <a:t> </a:t>
            </a:r>
            <a:r>
              <a:rPr lang="en-US" sz="900" b="0" spc="0" err="1">
                <a:solidFill>
                  <a:schemeClr val="tx1"/>
                </a:solidFill>
                <a:latin typeface="+mn-lt"/>
                <a:sym typeface="Helvetica Light"/>
              </a:rPr>
              <a:t>uide</a:t>
            </a:r>
            <a:r>
              <a:rPr lang="en-US" sz="900" b="0" spc="0">
                <a:solidFill>
                  <a:schemeClr val="tx1"/>
                </a:solidFill>
                <a:latin typeface="+mn-lt"/>
                <a:sym typeface="Helvetica Light"/>
              </a:rPr>
              <a:t> </a:t>
            </a:r>
            <a:r>
              <a:rPr lang="en-US" sz="900" b="0" spc="0" err="1">
                <a:solidFill>
                  <a:schemeClr val="tx1"/>
                </a:solidFill>
                <a:latin typeface="+mn-lt"/>
                <a:sym typeface="Helvetica Light"/>
              </a:rPr>
              <a:t>sint</a:t>
            </a:r>
            <a:r>
              <a:rPr lang="en-US" sz="900" b="0" spc="0">
                <a:solidFill>
                  <a:schemeClr val="tx1"/>
                </a:solidFill>
                <a:latin typeface="+mn-lt"/>
                <a:sym typeface="Helvetica Light"/>
              </a:rPr>
              <a:t> </a:t>
            </a:r>
            <a:r>
              <a:rPr lang="en-US" sz="900" b="0" spc="0" err="1">
                <a:solidFill>
                  <a:schemeClr val="tx1"/>
                </a:solidFill>
                <a:latin typeface="+mn-lt"/>
                <a:sym typeface="Helvetica Light"/>
              </a:rPr>
              <a:t>ulpa</a:t>
            </a:r>
            <a:r>
              <a:rPr lang="en-US" sz="900" b="0" spc="0">
                <a:solidFill>
                  <a:schemeClr val="tx1"/>
                </a:solidFill>
                <a:latin typeface="+mn-lt"/>
                <a:sym typeface="Helvetica Light"/>
              </a:rPr>
              <a:t> </a:t>
            </a:r>
            <a:r>
              <a:rPr lang="en-US" sz="900" b="0" spc="0" err="1">
                <a:solidFill>
                  <a:schemeClr val="tx1"/>
                </a:solidFill>
                <a:latin typeface="+mn-lt"/>
                <a:sym typeface="Helvetica Light"/>
              </a:rPr>
              <a:t>nam</a:t>
            </a:r>
            <a:r>
              <a:rPr lang="en-US" sz="900" b="0" spc="0">
                <a:solidFill>
                  <a:schemeClr val="tx1"/>
                </a:solidFill>
                <a:latin typeface="+mn-lt"/>
                <a:sym typeface="Helvetica Light"/>
              </a:rPr>
              <a:t> </a:t>
            </a:r>
            <a:r>
              <a:rPr lang="en-US" sz="900" b="0" spc="0" err="1">
                <a:solidFill>
                  <a:schemeClr val="tx1"/>
                </a:solidFill>
                <a:latin typeface="+mn-lt"/>
                <a:sym typeface="Helvetica Light"/>
              </a:rPr>
              <a:t>fugiam</a:t>
            </a:r>
            <a:r>
              <a:rPr lang="en-US" sz="900" b="0" spc="0">
                <a:solidFill>
                  <a:schemeClr val="tx1"/>
                </a:solidFill>
                <a:latin typeface="+mn-lt"/>
                <a:sym typeface="Helvetica Light"/>
              </a:rPr>
              <a:t> debit, </a:t>
            </a:r>
            <a:r>
              <a:rPr lang="en-US" sz="900" b="0" spc="0" err="1">
                <a:solidFill>
                  <a:schemeClr val="tx1"/>
                </a:solidFill>
                <a:latin typeface="+mn-lt"/>
                <a:sym typeface="Helvetica Light"/>
              </a:rPr>
              <a:t>volum</a:t>
            </a:r>
            <a:r>
              <a:rPr lang="en-US" sz="900" b="0" spc="0">
                <a:solidFill>
                  <a:schemeClr val="tx1"/>
                </a:solidFill>
                <a:latin typeface="+mn-lt"/>
                <a:sym typeface="Helvetica Light"/>
              </a:rPr>
              <a:t> labor s</a:t>
            </a:r>
            <a:r>
              <a:rPr lang="en-US" sz="900" b="0" spc="0">
                <a:solidFill>
                  <a:schemeClr val="tx1"/>
                </a:solidFill>
                <a:latin typeface="+mn-lt"/>
                <a:ea typeface="+mn-ea"/>
                <a:cs typeface="+mn-cs"/>
                <a:sym typeface="Helvetica Light"/>
              </a:rPr>
              <a:t> </a:t>
            </a:r>
            <a:r>
              <a:rPr lang="en-US" sz="900" b="0" spc="0" err="1">
                <a:solidFill>
                  <a:schemeClr val="tx1"/>
                </a:solidFill>
                <a:latin typeface="+mn-lt"/>
                <a:ea typeface="+mn-ea"/>
                <a:cs typeface="+mn-cs"/>
                <a:sym typeface="Helvetica Light"/>
              </a:rPr>
              <a:t>esequi</a:t>
            </a:r>
            <a:r>
              <a:rPr lang="en-US" sz="900" b="0" spc="0">
                <a:solidFill>
                  <a:schemeClr val="tx1"/>
                </a:solidFill>
                <a:latin typeface="+mn-lt"/>
                <a:ea typeface="+mn-ea"/>
                <a:cs typeface="+mn-cs"/>
                <a:sym typeface="Helvetica Light"/>
              </a:rPr>
              <a:t> ide</a:t>
            </a:r>
            <a:endParaRPr lang="en-US" sz="900" b="0" spc="0">
              <a:solidFill>
                <a:schemeClr val="tx1"/>
              </a:solidFill>
              <a:latin typeface="Franklin Gothic Book" panose="020B0503020102020204"/>
              <a:ea typeface="+mn-ea"/>
              <a:cs typeface="+mn-cs"/>
              <a:sym typeface="Helvetica Light"/>
            </a:endParaRPr>
          </a:p>
        </p:txBody>
      </p:sp>
      <p:sp>
        <p:nvSpPr>
          <p:cNvPr id="43" name="Text Placeholder 2">
            <a:extLst>
              <a:ext uri="{FF2B5EF4-FFF2-40B4-BE49-F238E27FC236}">
                <a16:creationId xmlns:a16="http://schemas.microsoft.com/office/drawing/2014/main" id="{37045945-9291-4444-BBF3-6325C4BBD57B}"/>
              </a:ext>
            </a:extLst>
          </p:cNvPr>
          <p:cNvSpPr>
            <a:spLocks noGrp="1"/>
          </p:cNvSpPr>
          <p:nvPr>
            <p:ph type="body" sz="quarter" idx="41" hasCustomPrompt="1"/>
          </p:nvPr>
        </p:nvSpPr>
        <p:spPr>
          <a:xfrm>
            <a:off x="3448344" y="3643093"/>
            <a:ext cx="2247312" cy="250517"/>
          </a:xfrm>
        </p:spPr>
        <p:txBody>
          <a:bodyPr>
            <a:noAutofit/>
          </a:bodyPr>
          <a:lstStyle>
            <a:lvl1pPr marL="0" indent="0">
              <a:lnSpc>
                <a:spcPct val="100000"/>
              </a:lnSpc>
              <a:spcBef>
                <a:spcPts val="0"/>
              </a:spcBef>
              <a:buFontTx/>
              <a:buNone/>
              <a:defRPr sz="900" b="1" i="0" spc="100" baseline="0">
                <a:solidFill>
                  <a:schemeClr val="tx2"/>
                </a:solidFill>
                <a:latin typeface="Franklin Gothic Demi" panose="020B0603020102020204" pitchFamily="34" charset="0"/>
              </a:defRPr>
            </a:lvl1pPr>
            <a:lvl2pPr marL="457200" indent="0">
              <a:buFontTx/>
              <a:buNone/>
              <a:defRPr sz="800"/>
            </a:lvl2pPr>
            <a:lvl3pPr marL="914400" indent="0">
              <a:buFontTx/>
              <a:buNone/>
              <a:defRPr sz="800"/>
            </a:lvl3pPr>
            <a:lvl4pPr marL="1371600" indent="0">
              <a:buFontTx/>
              <a:buNone/>
              <a:defRPr sz="800"/>
            </a:lvl4pPr>
            <a:lvl5pPr marL="1828800" indent="0">
              <a:buFontTx/>
              <a:buNone/>
              <a:defRPr sz="800"/>
            </a:lvl5pPr>
          </a:lstStyle>
          <a:p>
            <a:pPr lvl="0"/>
            <a:r>
              <a:rPr lang="en-US"/>
              <a:t>SUBHEAD IF NEEDED</a:t>
            </a:r>
          </a:p>
        </p:txBody>
      </p:sp>
      <p:sp>
        <p:nvSpPr>
          <p:cNvPr id="44" name="Text Placeholder 16">
            <a:extLst>
              <a:ext uri="{FF2B5EF4-FFF2-40B4-BE49-F238E27FC236}">
                <a16:creationId xmlns:a16="http://schemas.microsoft.com/office/drawing/2014/main" id="{0FB30022-D207-5749-AE7A-3F622C1D255F}"/>
              </a:ext>
            </a:extLst>
          </p:cNvPr>
          <p:cNvSpPr>
            <a:spLocks noGrp="1"/>
          </p:cNvSpPr>
          <p:nvPr>
            <p:ph type="body" sz="quarter" idx="42" hasCustomPrompt="1"/>
          </p:nvPr>
        </p:nvSpPr>
        <p:spPr>
          <a:xfrm>
            <a:off x="6294783" y="3786885"/>
            <a:ext cx="2247313" cy="829030"/>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Tx/>
              <a:buNone/>
              <a:tabLst/>
              <a:defRPr lang="en-US" sz="900" b="0" spc="0">
                <a:solidFill>
                  <a:schemeClr val="tx1"/>
                </a:solidFill>
                <a:latin typeface="+mj-lt"/>
                <a:sym typeface="Helvetica Light"/>
              </a:defRPr>
            </a:lvl1pPr>
            <a:lvl2pPr>
              <a:lnSpc>
                <a:spcPct val="100000"/>
              </a:lnSpc>
              <a:defRPr sz="900"/>
            </a:lvl2pPr>
            <a:lvl3pPr>
              <a:lnSpc>
                <a:spcPct val="100000"/>
              </a:lnSpc>
              <a:defRPr sz="900"/>
            </a:lvl3pPr>
            <a:lvl4pPr>
              <a:lnSpc>
                <a:spcPct val="100000"/>
              </a:lnSpc>
              <a:defRPr sz="900"/>
            </a:lvl4pPr>
            <a:lvl5pPr>
              <a:lnSpc>
                <a:spcPct val="100000"/>
              </a:lnSpc>
              <a:defRPr sz="900"/>
            </a:lvl5pPr>
            <a:lvl7pPr marL="0" indent="0" defTabSz="457200" hangingPunct="1">
              <a:lnSpc>
                <a:spcPct val="100000"/>
              </a:lnSpc>
              <a:spcBef>
                <a:spcPts val="0"/>
              </a:spcBef>
              <a:spcAft>
                <a:spcPts val="600"/>
              </a:spcAft>
              <a:buClr>
                <a:schemeClr val="accent2"/>
              </a:buClr>
              <a:buFontTx/>
              <a:buNone/>
              <a:defRPr/>
            </a:lvl7pPr>
            <a:lvl8pPr marL="176212" indent="0" defTabSz="457200" hangingPunct="1">
              <a:lnSpc>
                <a:spcPct val="100000"/>
              </a:lnSpc>
              <a:spcBef>
                <a:spcPts val="0"/>
              </a:spcBef>
              <a:spcAft>
                <a:spcPts val="600"/>
              </a:spcAft>
              <a:buClr>
                <a:schemeClr val="accent2"/>
              </a:buClr>
              <a:buSzPct val="70000"/>
              <a:buFontTx/>
              <a:buNone/>
              <a:defRPr/>
            </a:lvl8pPr>
          </a:lstStyle>
          <a:p>
            <a:pPr marL="0" marR="0" lvl="0" indent="0" algn="l" defTabSz="457200" rtl="0" eaLnBrk="1" fontAlgn="auto" latinLnBrk="0" hangingPunct="1">
              <a:lnSpc>
                <a:spcPct val="100000"/>
              </a:lnSpc>
              <a:spcBef>
                <a:spcPts val="0"/>
              </a:spcBef>
              <a:spcAft>
                <a:spcPts val="600"/>
              </a:spcAft>
              <a:buClr>
                <a:schemeClr val="accent2"/>
              </a:buClr>
              <a:buSzTx/>
              <a:buFontTx/>
              <a:buNone/>
              <a:tabLst/>
              <a:defRPr/>
            </a:pPr>
            <a:r>
              <a:rPr lang="en-US" sz="900" b="0" spc="0">
                <a:solidFill>
                  <a:schemeClr val="tx1"/>
                </a:solidFill>
                <a:latin typeface="+mn-lt"/>
                <a:sym typeface="Helvetica Light"/>
              </a:rPr>
              <a:t>Ebit </a:t>
            </a:r>
            <a:r>
              <a:rPr lang="en-US" sz="900" b="0" spc="0" err="1">
                <a:solidFill>
                  <a:schemeClr val="tx1"/>
                </a:solidFill>
                <a:latin typeface="+mn-lt"/>
                <a:sym typeface="Helvetica Light"/>
              </a:rPr>
              <a:t>restia</a:t>
            </a:r>
            <a:r>
              <a:rPr lang="en-US" sz="900" b="0" spc="0">
                <a:solidFill>
                  <a:schemeClr val="tx1"/>
                </a:solidFill>
                <a:latin typeface="+mn-lt"/>
                <a:sym typeface="Helvetica Light"/>
              </a:rPr>
              <a:t> s quo </a:t>
            </a:r>
            <a:r>
              <a:rPr lang="en-US" sz="900" b="0" spc="0" err="1">
                <a:solidFill>
                  <a:schemeClr val="tx1"/>
                </a:solidFill>
                <a:latin typeface="+mn-lt"/>
                <a:sym typeface="Helvetica Light"/>
              </a:rPr>
              <a:t>mo</a:t>
            </a:r>
            <a:r>
              <a:rPr lang="en-US" sz="900" b="0" spc="0">
                <a:solidFill>
                  <a:schemeClr val="tx1"/>
                </a:solidFill>
                <a:latin typeface="+mn-lt"/>
                <a:sym typeface="Helvetica Light"/>
              </a:rPr>
              <a:t> </a:t>
            </a:r>
            <a:r>
              <a:rPr lang="en-US" sz="900" b="0" spc="0" err="1">
                <a:solidFill>
                  <a:schemeClr val="tx1"/>
                </a:solidFill>
                <a:latin typeface="+mn-lt"/>
                <a:sym typeface="Helvetica Light"/>
              </a:rPr>
              <a:t>eatiund</a:t>
            </a:r>
            <a:r>
              <a:rPr lang="en-US" sz="900" b="0" spc="0">
                <a:solidFill>
                  <a:schemeClr val="tx1"/>
                </a:solidFill>
                <a:latin typeface="+mn-lt"/>
                <a:sym typeface="Helvetica Light"/>
              </a:rPr>
              <a:t> </a:t>
            </a:r>
            <a:r>
              <a:rPr lang="en-US" sz="900" b="0" spc="0" err="1">
                <a:solidFill>
                  <a:schemeClr val="tx1"/>
                </a:solidFill>
                <a:latin typeface="+mn-lt"/>
                <a:sym typeface="Helvetica Light"/>
              </a:rPr>
              <a:t>isq</a:t>
            </a:r>
            <a:r>
              <a:rPr lang="en-US" sz="900" b="0" spc="0">
                <a:solidFill>
                  <a:schemeClr val="tx1"/>
                </a:solidFill>
                <a:latin typeface="+mn-lt"/>
                <a:sym typeface="Helvetica Light"/>
              </a:rPr>
              <a:t> </a:t>
            </a:r>
            <a:r>
              <a:rPr lang="en-US" sz="900" b="0" spc="0" err="1">
                <a:solidFill>
                  <a:schemeClr val="tx1"/>
                </a:solidFill>
                <a:latin typeface="+mn-lt"/>
                <a:sym typeface="Helvetica Light"/>
              </a:rPr>
              <a:t>uide</a:t>
            </a:r>
            <a:r>
              <a:rPr lang="en-US" sz="900" b="0" spc="0">
                <a:solidFill>
                  <a:schemeClr val="tx1"/>
                </a:solidFill>
                <a:latin typeface="+mn-lt"/>
                <a:sym typeface="Helvetica Light"/>
              </a:rPr>
              <a:t> </a:t>
            </a:r>
            <a:r>
              <a:rPr lang="en-US" sz="900" b="0" spc="0" err="1">
                <a:solidFill>
                  <a:schemeClr val="tx1"/>
                </a:solidFill>
                <a:latin typeface="+mn-lt"/>
                <a:sym typeface="Helvetica Light"/>
              </a:rPr>
              <a:t>sint</a:t>
            </a:r>
            <a:r>
              <a:rPr lang="en-US" sz="900" b="0" spc="0">
                <a:solidFill>
                  <a:schemeClr val="tx1"/>
                </a:solidFill>
                <a:latin typeface="+mn-lt"/>
                <a:sym typeface="Helvetica Light"/>
              </a:rPr>
              <a:t> </a:t>
            </a:r>
            <a:r>
              <a:rPr lang="en-US" sz="900" b="0" spc="0" err="1">
                <a:solidFill>
                  <a:schemeClr val="tx1"/>
                </a:solidFill>
                <a:latin typeface="+mn-lt"/>
                <a:sym typeface="Helvetica Light"/>
              </a:rPr>
              <a:t>ulpa</a:t>
            </a:r>
            <a:r>
              <a:rPr lang="en-US" sz="900" b="0" spc="0">
                <a:solidFill>
                  <a:schemeClr val="tx1"/>
                </a:solidFill>
                <a:latin typeface="+mn-lt"/>
                <a:sym typeface="Helvetica Light"/>
              </a:rPr>
              <a:t> </a:t>
            </a:r>
            <a:r>
              <a:rPr lang="en-US" sz="900" b="0" spc="0" err="1">
                <a:solidFill>
                  <a:schemeClr val="tx1"/>
                </a:solidFill>
                <a:latin typeface="+mn-lt"/>
                <a:sym typeface="Helvetica Light"/>
              </a:rPr>
              <a:t>nam</a:t>
            </a:r>
            <a:r>
              <a:rPr lang="en-US" sz="900" b="0" spc="0">
                <a:solidFill>
                  <a:schemeClr val="tx1"/>
                </a:solidFill>
                <a:latin typeface="+mn-lt"/>
                <a:sym typeface="Helvetica Light"/>
              </a:rPr>
              <a:t> </a:t>
            </a:r>
            <a:r>
              <a:rPr lang="en-US" sz="900" b="0" spc="0" err="1">
                <a:solidFill>
                  <a:schemeClr val="tx1"/>
                </a:solidFill>
                <a:latin typeface="+mn-lt"/>
                <a:sym typeface="Helvetica Light"/>
              </a:rPr>
              <a:t>fugiam</a:t>
            </a:r>
            <a:r>
              <a:rPr lang="en-US" sz="900" b="0" spc="0">
                <a:solidFill>
                  <a:schemeClr val="tx1"/>
                </a:solidFill>
                <a:latin typeface="+mn-lt"/>
                <a:sym typeface="Helvetica Light"/>
              </a:rPr>
              <a:t> debit, </a:t>
            </a:r>
            <a:r>
              <a:rPr lang="en-US" sz="900" b="0" spc="0" err="1">
                <a:solidFill>
                  <a:schemeClr val="tx1"/>
                </a:solidFill>
                <a:latin typeface="+mn-lt"/>
                <a:sym typeface="Helvetica Light"/>
              </a:rPr>
              <a:t>volum</a:t>
            </a:r>
            <a:r>
              <a:rPr lang="en-US" sz="900" b="0" spc="0">
                <a:solidFill>
                  <a:schemeClr val="tx1"/>
                </a:solidFill>
                <a:latin typeface="+mn-lt"/>
                <a:sym typeface="Helvetica Light"/>
              </a:rPr>
              <a:t> labor s</a:t>
            </a:r>
            <a:r>
              <a:rPr lang="en-US" sz="900" b="0" spc="0">
                <a:solidFill>
                  <a:schemeClr val="tx1"/>
                </a:solidFill>
                <a:latin typeface="+mn-lt"/>
                <a:ea typeface="+mn-ea"/>
                <a:cs typeface="+mn-cs"/>
                <a:sym typeface="Helvetica Light"/>
              </a:rPr>
              <a:t> </a:t>
            </a:r>
            <a:r>
              <a:rPr lang="en-US" sz="900" b="0" spc="0" err="1">
                <a:solidFill>
                  <a:schemeClr val="tx1"/>
                </a:solidFill>
                <a:latin typeface="+mn-lt"/>
                <a:ea typeface="+mn-ea"/>
                <a:cs typeface="+mn-cs"/>
                <a:sym typeface="Helvetica Light"/>
              </a:rPr>
              <a:t>esequi</a:t>
            </a:r>
            <a:r>
              <a:rPr lang="en-US" sz="900" b="0" spc="0">
                <a:solidFill>
                  <a:schemeClr val="tx1"/>
                </a:solidFill>
                <a:latin typeface="+mn-lt"/>
                <a:ea typeface="+mn-ea"/>
                <a:cs typeface="+mn-cs"/>
                <a:sym typeface="Helvetica Light"/>
              </a:rPr>
              <a:t> ide</a:t>
            </a:r>
            <a:endParaRPr lang="en-US" sz="900" b="0" spc="0">
              <a:solidFill>
                <a:schemeClr val="tx1"/>
              </a:solidFill>
              <a:latin typeface="Franklin Gothic Book" panose="020B0503020102020204"/>
              <a:ea typeface="+mn-ea"/>
              <a:cs typeface="+mn-cs"/>
              <a:sym typeface="Helvetica Light"/>
            </a:endParaRPr>
          </a:p>
        </p:txBody>
      </p:sp>
      <p:sp>
        <p:nvSpPr>
          <p:cNvPr id="45" name="Text Placeholder 2">
            <a:extLst>
              <a:ext uri="{FF2B5EF4-FFF2-40B4-BE49-F238E27FC236}">
                <a16:creationId xmlns:a16="http://schemas.microsoft.com/office/drawing/2014/main" id="{E2EF1723-94D1-1E48-A359-B66C66559D3D}"/>
              </a:ext>
            </a:extLst>
          </p:cNvPr>
          <p:cNvSpPr>
            <a:spLocks noGrp="1"/>
          </p:cNvSpPr>
          <p:nvPr>
            <p:ph type="body" sz="quarter" idx="43" hasCustomPrompt="1"/>
          </p:nvPr>
        </p:nvSpPr>
        <p:spPr>
          <a:xfrm>
            <a:off x="6294783" y="3643093"/>
            <a:ext cx="2247312" cy="250517"/>
          </a:xfrm>
        </p:spPr>
        <p:txBody>
          <a:bodyPr>
            <a:noAutofit/>
          </a:bodyPr>
          <a:lstStyle>
            <a:lvl1pPr marL="0" indent="0">
              <a:lnSpc>
                <a:spcPct val="100000"/>
              </a:lnSpc>
              <a:spcBef>
                <a:spcPts val="0"/>
              </a:spcBef>
              <a:buFontTx/>
              <a:buNone/>
              <a:defRPr sz="900" b="1" i="0" spc="100" baseline="0">
                <a:solidFill>
                  <a:schemeClr val="tx2"/>
                </a:solidFill>
                <a:latin typeface="Franklin Gothic Demi" panose="020B0603020102020204" pitchFamily="34" charset="0"/>
              </a:defRPr>
            </a:lvl1pPr>
            <a:lvl2pPr marL="457200" indent="0">
              <a:buFontTx/>
              <a:buNone/>
              <a:defRPr sz="800"/>
            </a:lvl2pPr>
            <a:lvl3pPr marL="914400" indent="0">
              <a:buFontTx/>
              <a:buNone/>
              <a:defRPr sz="800"/>
            </a:lvl3pPr>
            <a:lvl4pPr marL="1371600" indent="0">
              <a:buFontTx/>
              <a:buNone/>
              <a:defRPr sz="800"/>
            </a:lvl4pPr>
            <a:lvl5pPr marL="1828800" indent="0">
              <a:buFontTx/>
              <a:buNone/>
              <a:defRPr sz="800"/>
            </a:lvl5pPr>
          </a:lstStyle>
          <a:p>
            <a:pPr lvl="0"/>
            <a:r>
              <a:rPr lang="en-US"/>
              <a:t>SUBHEAD IF NEEDED</a:t>
            </a:r>
          </a:p>
        </p:txBody>
      </p:sp>
      <p:pic>
        <p:nvPicPr>
          <p:cNvPr id="16" name="Picture 15">
            <a:extLst>
              <a:ext uri="{FF2B5EF4-FFF2-40B4-BE49-F238E27FC236}">
                <a16:creationId xmlns:a16="http://schemas.microsoft.com/office/drawing/2014/main" id="{FF10E9ED-C850-4C42-9330-B4577EC9A03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98081" y="4688776"/>
            <a:ext cx="1027911" cy="102153"/>
          </a:xfrm>
          <a:prstGeom prst="rect">
            <a:avLst/>
          </a:prstGeom>
        </p:spPr>
      </p:pic>
    </p:spTree>
    <p:extLst>
      <p:ext uri="{BB962C8B-B14F-4D97-AF65-F5344CB8AC3E}">
        <p14:creationId xmlns:p14="http://schemas.microsoft.com/office/powerpoint/2010/main" val="37184626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pos="2880" userDrawn="1">
          <p15:clr>
            <a:srgbClr val="FBAE40"/>
          </p15:clr>
        </p15:guide>
        <p15:guide id="3" orient="horz" pos="228" userDrawn="1">
          <p15:clr>
            <a:srgbClr val="FBAE40"/>
          </p15:clr>
        </p15:guide>
        <p15:guide id="5" orient="horz" pos="3012" userDrawn="1">
          <p15:clr>
            <a:srgbClr val="FBAE40"/>
          </p15:clr>
        </p15:guide>
        <p15:guide id="6" orient="horz" pos="1572" userDrawn="1">
          <p15:clr>
            <a:srgbClr val="FBAE40"/>
          </p15:clr>
        </p15:guide>
        <p15:guide id="7" pos="2208" userDrawn="1">
          <p15:clr>
            <a:srgbClr val="FBAE40"/>
          </p15:clr>
        </p15:guide>
        <p15:guide id="8" pos="400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Page 2">
    <p:bg>
      <p:bgRef idx="1001">
        <a:schemeClr val="bg1"/>
      </p:bgRef>
    </p:bg>
    <p:spTree>
      <p:nvGrpSpPr>
        <p:cNvPr id="1" name=""/>
        <p:cNvGrpSpPr/>
        <p:nvPr/>
      </p:nvGrpSpPr>
      <p:grpSpPr>
        <a:xfrm>
          <a:off x="0" y="0"/>
          <a:ext cx="0" cy="0"/>
          <a:chOff x="0" y="0"/>
          <a:chExt cx="0" cy="0"/>
        </a:xfrm>
      </p:grpSpPr>
      <p:sp>
        <p:nvSpPr>
          <p:cNvPr id="20" name="Picture Placeholder 27">
            <a:extLst>
              <a:ext uri="{FF2B5EF4-FFF2-40B4-BE49-F238E27FC236}">
                <a16:creationId xmlns:a16="http://schemas.microsoft.com/office/drawing/2014/main" id="{BD95D965-27CA-A844-A079-58DDE5C23EE1}"/>
              </a:ext>
            </a:extLst>
          </p:cNvPr>
          <p:cNvSpPr>
            <a:spLocks noGrp="1"/>
          </p:cNvSpPr>
          <p:nvPr>
            <p:ph type="pic" sz="quarter" idx="18"/>
          </p:nvPr>
        </p:nvSpPr>
        <p:spPr>
          <a:xfrm>
            <a:off x="0" y="-1"/>
            <a:ext cx="9144000" cy="5143501"/>
          </a:xfrm>
          <a:solidFill>
            <a:schemeClr val="accent1"/>
          </a:solidFill>
        </p:spPr>
        <p:txBody>
          <a:bodyPr/>
          <a:lstStyle/>
          <a:p>
            <a:endParaRPr lang="en-US"/>
          </a:p>
        </p:txBody>
      </p:sp>
      <p:sp>
        <p:nvSpPr>
          <p:cNvPr id="56" name="Picture Placeholder 55">
            <a:extLst>
              <a:ext uri="{FF2B5EF4-FFF2-40B4-BE49-F238E27FC236}">
                <a16:creationId xmlns:a16="http://schemas.microsoft.com/office/drawing/2014/main" id="{1238B405-0854-D341-A3E1-421D7E7133F1}"/>
              </a:ext>
            </a:extLst>
          </p:cNvPr>
          <p:cNvSpPr>
            <a:spLocks noGrp="1"/>
          </p:cNvSpPr>
          <p:nvPr>
            <p:ph type="pic" sz="quarter" idx="37" hasCustomPrompt="1"/>
          </p:nvPr>
        </p:nvSpPr>
        <p:spPr>
          <a:xfrm>
            <a:off x="609600" y="2891790"/>
            <a:ext cx="1074091" cy="45719"/>
          </a:xfrm>
          <a:blipFill>
            <a:blip r:embed="rId2"/>
            <a:stretch>
              <a:fillRect/>
            </a:stretch>
          </a:blipFill>
        </p:spPr>
        <p:txBody>
          <a:bodyPr/>
          <a:lstStyle>
            <a:lvl1pPr marL="0" indent="0">
              <a:buNone/>
              <a:defRPr/>
            </a:lvl1pPr>
          </a:lstStyle>
          <a:p>
            <a:r>
              <a:rPr lang="en-US"/>
              <a:t> </a:t>
            </a:r>
          </a:p>
        </p:txBody>
      </p:sp>
      <p:sp>
        <p:nvSpPr>
          <p:cNvPr id="58" name="Picture Placeholder 57">
            <a:extLst>
              <a:ext uri="{FF2B5EF4-FFF2-40B4-BE49-F238E27FC236}">
                <a16:creationId xmlns:a16="http://schemas.microsoft.com/office/drawing/2014/main" id="{4F436C44-A1E3-B847-8A33-D3F967FAECB9}"/>
              </a:ext>
            </a:extLst>
          </p:cNvPr>
          <p:cNvSpPr>
            <a:spLocks noGrp="1"/>
          </p:cNvSpPr>
          <p:nvPr>
            <p:ph type="pic" sz="quarter" idx="38" hasCustomPrompt="1"/>
          </p:nvPr>
        </p:nvSpPr>
        <p:spPr>
          <a:xfrm>
            <a:off x="609600" y="4410075"/>
            <a:ext cx="989013" cy="371475"/>
          </a:xfrm>
          <a:blipFill>
            <a:blip r:embed="rId3"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r>
              <a:rPr lang="en-US"/>
              <a:t> </a:t>
            </a:r>
          </a:p>
        </p:txBody>
      </p:sp>
      <p:sp>
        <p:nvSpPr>
          <p:cNvPr id="6" name="Text Placeholder 22">
            <a:extLst>
              <a:ext uri="{FF2B5EF4-FFF2-40B4-BE49-F238E27FC236}">
                <a16:creationId xmlns:a16="http://schemas.microsoft.com/office/drawing/2014/main" id="{26D299ED-4E3E-1B4F-934F-4B011FAC60D6}"/>
              </a:ext>
            </a:extLst>
          </p:cNvPr>
          <p:cNvSpPr>
            <a:spLocks noGrp="1"/>
          </p:cNvSpPr>
          <p:nvPr>
            <p:ph type="body" sz="quarter" idx="36" hasCustomPrompt="1"/>
          </p:nvPr>
        </p:nvSpPr>
        <p:spPr>
          <a:xfrm>
            <a:off x="7684971" y="4612919"/>
            <a:ext cx="1053075" cy="379118"/>
          </a:xfrm>
        </p:spPr>
        <p:txBody>
          <a:bodyPr>
            <a:noAutofit/>
          </a:bodyPr>
          <a:lstStyle>
            <a:lvl1pPr marL="0" marR="0" indent="0" algn="r" defTabSz="825500" rtl="0" eaLnBrk="1" fontAlgn="auto" latinLnBrk="0" hangingPunct="0">
              <a:lnSpc>
                <a:spcPct val="100000"/>
              </a:lnSpc>
              <a:spcBef>
                <a:spcPts val="0"/>
              </a:spcBef>
              <a:spcAft>
                <a:spcPts val="0"/>
              </a:spcAft>
              <a:buClrTx/>
              <a:buSzTx/>
              <a:buFontTx/>
              <a:buNone/>
              <a:tabLst/>
              <a:defRPr lang="en-US" sz="1000" spc="100">
                <a:solidFill>
                  <a:schemeClr val="tx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marL="0" marR="0" lvl="0" indent="0" algn="r" defTabSz="825500" rtl="0" eaLnBrk="1" fontAlgn="auto" latinLnBrk="0" hangingPunct="0">
              <a:lnSpc>
                <a:spcPct val="100000"/>
              </a:lnSpc>
              <a:spcBef>
                <a:spcPts val="0"/>
              </a:spcBef>
              <a:spcAft>
                <a:spcPts val="0"/>
              </a:spcAft>
              <a:buClrTx/>
              <a:buSzTx/>
              <a:buFontTx/>
              <a:buNone/>
              <a:tabLst/>
              <a:defRPr/>
            </a:pPr>
            <a:r>
              <a:rPr kumimoji="0" lang="en-US" sz="1000" b="0" i="0" u="none" strike="noStrike" kern="0" cap="none" spc="100" normalizeH="0" baseline="0" noProof="0">
                <a:ln>
                  <a:noFill/>
                </a:ln>
                <a:solidFill>
                  <a:srgbClr val="FFFFFF"/>
                </a:solidFill>
                <a:effectLst/>
                <a:uLnTx/>
                <a:uFillTx/>
                <a:latin typeface="Franklin Gothic Medium" panose="020B0603020102020204"/>
                <a:ea typeface="+mn-ea"/>
                <a:cs typeface="+mn-cs"/>
                <a:sym typeface="Helvetica Light"/>
              </a:rPr>
              <a:t>00/00/22</a:t>
            </a:r>
          </a:p>
          <a:p>
            <a:pPr marL="0" marR="0" lvl="0" indent="0" algn="l" defTabSz="82550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100" normalizeH="0" baseline="0" noProof="0">
              <a:ln>
                <a:noFill/>
              </a:ln>
              <a:solidFill>
                <a:srgbClr val="FFFFFF"/>
              </a:solidFill>
              <a:effectLst/>
              <a:uLnTx/>
              <a:uFillTx/>
              <a:latin typeface="+mn-lt"/>
              <a:ea typeface="+mn-ea"/>
              <a:cs typeface="+mn-cs"/>
              <a:sym typeface="Helvetica Light"/>
            </a:endParaRPr>
          </a:p>
        </p:txBody>
      </p:sp>
      <p:sp>
        <p:nvSpPr>
          <p:cNvPr id="7" name="Text Placeholder 2">
            <a:extLst>
              <a:ext uri="{FF2B5EF4-FFF2-40B4-BE49-F238E27FC236}">
                <a16:creationId xmlns:a16="http://schemas.microsoft.com/office/drawing/2014/main" id="{EF802306-45F9-2A43-A455-BA97BE196973}"/>
              </a:ext>
            </a:extLst>
          </p:cNvPr>
          <p:cNvSpPr>
            <a:spLocks noGrp="1"/>
          </p:cNvSpPr>
          <p:nvPr>
            <p:ph type="body" sz="quarter" idx="34" hasCustomPrompt="1"/>
          </p:nvPr>
        </p:nvSpPr>
        <p:spPr>
          <a:xfrm>
            <a:off x="512845" y="1498743"/>
            <a:ext cx="5504777" cy="867682"/>
          </a:xfrm>
        </p:spPr>
        <p:txBody>
          <a:bodyPr>
            <a:noAutofit/>
          </a:bodyPr>
          <a:lstStyle>
            <a:lvl1pPr marL="0" indent="0" algn="l" defTabSz="825500">
              <a:lnSpc>
                <a:spcPts val="3500"/>
              </a:lnSpc>
              <a:spcBef>
                <a:spcPts val="0"/>
              </a:spcBef>
              <a:buFontTx/>
              <a:buNone/>
              <a:defRPr sz="3500" b="0" i="0">
                <a:solidFill>
                  <a:schemeClr val="tx1"/>
                </a:solidFill>
                <a:latin typeface="Franklin Gothic Book" panose="020B0503020102020204" pitchFamily="34" charset="0"/>
              </a:defRPr>
            </a:lvl1pPr>
            <a:lvl2pPr marL="457200" indent="0">
              <a:buFontTx/>
              <a:buNone/>
              <a:defRPr sz="800"/>
            </a:lvl2pPr>
            <a:lvl3pPr marL="914400" indent="0">
              <a:buFontTx/>
              <a:buNone/>
              <a:defRPr sz="800"/>
            </a:lvl3pPr>
            <a:lvl4pPr marL="1371600" indent="0">
              <a:buFontTx/>
              <a:buNone/>
              <a:defRPr sz="800"/>
            </a:lvl4pPr>
            <a:lvl5pPr marL="1828800" indent="0">
              <a:buFontTx/>
              <a:buNone/>
              <a:defRPr sz="800"/>
            </a:lvl5pPr>
          </a:lstStyle>
          <a:p>
            <a:pPr algn="l" defTabSz="825500">
              <a:lnSpc>
                <a:spcPts val="3500"/>
              </a:lnSpc>
            </a:pPr>
            <a:r>
              <a:rPr lang="en-US" sz="3200">
                <a:ln w="12700" cap="flat" cmpd="sng">
                  <a:noFill/>
                  <a:round/>
                </a:ln>
                <a:solidFill>
                  <a:schemeClr val="tx1"/>
                </a:solidFill>
                <a:latin typeface="Franklin Gothic Book" panose="020B0503020102020204" pitchFamily="34" charset="0"/>
              </a:rPr>
              <a:t>TITLE OF THE </a:t>
            </a:r>
            <a:br>
              <a:rPr lang="en-US" sz="3200">
                <a:ln w="12700" cap="flat" cmpd="sng">
                  <a:noFill/>
                  <a:round/>
                </a:ln>
                <a:solidFill>
                  <a:schemeClr val="tx1"/>
                </a:solidFill>
                <a:latin typeface="Franklin Gothic Book" panose="020B0503020102020204" pitchFamily="34" charset="0"/>
              </a:rPr>
            </a:br>
            <a:r>
              <a:rPr lang="en-US" sz="3200">
                <a:ln w="12700" cap="flat" cmpd="sng">
                  <a:noFill/>
                  <a:round/>
                </a:ln>
                <a:solidFill>
                  <a:schemeClr val="tx1"/>
                </a:solidFill>
                <a:latin typeface="Franklin Gothic Book" panose="020B0503020102020204" pitchFamily="34" charset="0"/>
              </a:rPr>
              <a:t>PRESENTATION HERE</a:t>
            </a:r>
            <a:endParaRPr lang="en-US" sz="3200">
              <a:solidFill>
                <a:schemeClr val="tx1"/>
              </a:solidFill>
              <a:latin typeface="Franklin Gothic Book" panose="020B0503020102020204" pitchFamily="34" charset="0"/>
            </a:endParaRPr>
          </a:p>
        </p:txBody>
      </p:sp>
      <p:sp>
        <p:nvSpPr>
          <p:cNvPr id="9" name="Text Placeholder 22">
            <a:extLst>
              <a:ext uri="{FF2B5EF4-FFF2-40B4-BE49-F238E27FC236}">
                <a16:creationId xmlns:a16="http://schemas.microsoft.com/office/drawing/2014/main" id="{A89F3530-8A79-5D48-AC6E-E1D0426B4527}"/>
              </a:ext>
            </a:extLst>
          </p:cNvPr>
          <p:cNvSpPr>
            <a:spLocks noGrp="1"/>
          </p:cNvSpPr>
          <p:nvPr>
            <p:ph type="body" sz="quarter" idx="35" hasCustomPrompt="1"/>
          </p:nvPr>
        </p:nvSpPr>
        <p:spPr>
          <a:xfrm>
            <a:off x="518386" y="3105462"/>
            <a:ext cx="5031076" cy="595936"/>
          </a:xfrm>
        </p:spPr>
        <p:txBody>
          <a:bodyPr>
            <a:noAutofit/>
          </a:bodyPr>
          <a:lstStyle>
            <a:lvl1pPr marL="0" marR="0" indent="0" algn="l" defTabSz="825500" rtl="0" eaLnBrk="1" fontAlgn="auto" latinLnBrk="0" hangingPunct="0">
              <a:lnSpc>
                <a:spcPct val="100000"/>
              </a:lnSpc>
              <a:spcBef>
                <a:spcPts val="0"/>
              </a:spcBef>
              <a:spcAft>
                <a:spcPts val="0"/>
              </a:spcAft>
              <a:buClrTx/>
              <a:buSzTx/>
              <a:buFontTx/>
              <a:buNone/>
              <a:tabLst/>
              <a:defRPr lang="en-US" sz="1400" spc="100">
                <a:solidFill>
                  <a:schemeClr val="tx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marL="0" marR="0" lvl="0" indent="0" algn="l" defTabSz="825500" rtl="0" eaLnBrk="1" fontAlgn="auto" latinLnBrk="0" hangingPunct="0">
              <a:lnSpc>
                <a:spcPct val="100000"/>
              </a:lnSpc>
              <a:spcBef>
                <a:spcPts val="0"/>
              </a:spcBef>
              <a:spcAft>
                <a:spcPts val="0"/>
              </a:spcAft>
              <a:buClrTx/>
              <a:buSzTx/>
              <a:buFontTx/>
              <a:buNone/>
              <a:tabLst/>
              <a:defRPr/>
            </a:pPr>
            <a:r>
              <a:rPr kumimoji="0" lang="en-US" sz="1400" b="0" i="0" u="none" strike="noStrike" kern="0" cap="none" spc="100" normalizeH="0" baseline="0" noProof="0">
                <a:ln>
                  <a:noFill/>
                </a:ln>
                <a:solidFill>
                  <a:srgbClr val="FFFFFF"/>
                </a:solidFill>
                <a:effectLst/>
                <a:uLnTx/>
                <a:uFillTx/>
                <a:latin typeface="Franklin Gothic Medium" panose="020B0603020102020204"/>
                <a:ea typeface="+mn-ea"/>
                <a:cs typeface="+mn-cs"/>
                <a:sym typeface="Helvetica Light"/>
              </a:rPr>
              <a:t>SUBHEAD OF THE PRESENTATION HERE</a:t>
            </a:r>
          </a:p>
          <a:p>
            <a:pPr marL="0" marR="0" lvl="0" indent="0" algn="l" defTabSz="82550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100" normalizeH="0" baseline="0" noProof="0">
              <a:ln>
                <a:noFill/>
              </a:ln>
              <a:solidFill>
                <a:srgbClr val="FFFFFF"/>
              </a:solidFill>
              <a:effectLst/>
              <a:uLnTx/>
              <a:uFillTx/>
              <a:latin typeface="+mn-lt"/>
              <a:ea typeface="+mn-ea"/>
              <a:cs typeface="+mn-cs"/>
              <a:sym typeface="Helvetica Light"/>
            </a:endParaRPr>
          </a:p>
        </p:txBody>
      </p:sp>
      <p:sp>
        <p:nvSpPr>
          <p:cNvPr id="11" name="Picture Placeholder 55">
            <a:extLst>
              <a:ext uri="{FF2B5EF4-FFF2-40B4-BE49-F238E27FC236}">
                <a16:creationId xmlns:a16="http://schemas.microsoft.com/office/drawing/2014/main" id="{445F84D7-25A0-F14F-83E9-C385B5FB1408}"/>
              </a:ext>
            </a:extLst>
          </p:cNvPr>
          <p:cNvSpPr>
            <a:spLocks noGrp="1"/>
          </p:cNvSpPr>
          <p:nvPr>
            <p:ph type="pic" sz="quarter" idx="40" hasCustomPrompt="1"/>
          </p:nvPr>
        </p:nvSpPr>
        <p:spPr>
          <a:xfrm rot="16200000">
            <a:off x="1521614" y="4527842"/>
            <a:ext cx="595936" cy="55534"/>
          </a:xfrm>
          <a:blipFill>
            <a:blip r:embed="rId2"/>
            <a:stretch>
              <a:fillRect/>
            </a:stretch>
          </a:blipFill>
        </p:spPr>
        <p:txBody>
          <a:bodyPr/>
          <a:lstStyle>
            <a:lvl1pPr marL="0" indent="0">
              <a:buNone/>
              <a:defRPr/>
            </a:lvl1pPr>
          </a:lstStyle>
          <a:p>
            <a:r>
              <a:rPr lang="en-US"/>
              <a:t> </a:t>
            </a:r>
          </a:p>
        </p:txBody>
      </p:sp>
      <p:sp>
        <p:nvSpPr>
          <p:cNvPr id="12" name="Picture Placeholder 27">
            <a:extLst>
              <a:ext uri="{FF2B5EF4-FFF2-40B4-BE49-F238E27FC236}">
                <a16:creationId xmlns:a16="http://schemas.microsoft.com/office/drawing/2014/main" id="{9345C8B2-CCB0-8449-A96C-E2106230C191}"/>
              </a:ext>
            </a:extLst>
          </p:cNvPr>
          <p:cNvSpPr>
            <a:spLocks noGrp="1"/>
          </p:cNvSpPr>
          <p:nvPr>
            <p:ph type="pic" sz="quarter" idx="41" hasCustomPrompt="1"/>
          </p:nvPr>
        </p:nvSpPr>
        <p:spPr>
          <a:xfrm>
            <a:off x="2036527" y="4314951"/>
            <a:ext cx="1423300" cy="595936"/>
          </a:xfrm>
          <a:noFill/>
        </p:spPr>
        <p:txBody>
          <a:bodyPr>
            <a:noAutofit/>
          </a:bodyPr>
          <a:lstStyle>
            <a:lvl1pPr marL="0" marR="0" indent="0" algn="l" defTabSz="914400" rtl="0" eaLnBrk="1" fontAlgn="auto" latinLnBrk="0" hangingPunct="1">
              <a:lnSpc>
                <a:spcPct val="90000"/>
              </a:lnSpc>
              <a:spcBef>
                <a:spcPts val="1000"/>
              </a:spcBef>
              <a:spcAft>
                <a:spcPts val="0"/>
              </a:spcAft>
              <a:buClrTx/>
              <a:buSzTx/>
              <a:buFontTx/>
              <a:buNone/>
              <a:tabLst/>
              <a:defRPr sz="1000"/>
            </a:lvl1pPr>
          </a:lstStyle>
          <a:p>
            <a:r>
              <a:rPr lang="en-US"/>
              <a:t> CLIENT LOGO HERE</a:t>
            </a:r>
          </a:p>
        </p:txBody>
      </p:sp>
    </p:spTree>
    <p:extLst>
      <p:ext uri="{BB962C8B-B14F-4D97-AF65-F5344CB8AC3E}">
        <p14:creationId xmlns:p14="http://schemas.microsoft.com/office/powerpoint/2010/main" val="298021807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948" userDrawn="1">
          <p15:clr>
            <a:srgbClr val="FBAE40"/>
          </p15:clr>
        </p15:guide>
        <p15:guide id="2" pos="2880" userDrawn="1">
          <p15:clr>
            <a:srgbClr val="FBAE40"/>
          </p15:clr>
        </p15:guide>
        <p15:guide id="3" orient="horz" pos="300" userDrawn="1">
          <p15:clr>
            <a:srgbClr val="FBAE40"/>
          </p15:clr>
        </p15:guide>
        <p15:guide id="4" pos="384" userDrawn="1">
          <p15:clr>
            <a:srgbClr val="FBAE40"/>
          </p15:clr>
        </p15:guide>
        <p15:guide id="5" orient="horz" pos="3012" userDrawn="1">
          <p15:clr>
            <a:srgbClr val="FBAE40"/>
          </p15:clr>
        </p15:guide>
        <p15:guide id="6" orient="horz" pos="1572" userDrawn="1">
          <p15:clr>
            <a:srgbClr val="FBAE40"/>
          </p15:clr>
        </p15:guide>
        <p15:guide id="7" orient="horz" pos="2100" userDrawn="1">
          <p15:clr>
            <a:srgbClr val="FBAE40"/>
          </p15:clr>
        </p15:guide>
        <p15:guide id="8" pos="5424" userDrawn="1">
          <p15:clr>
            <a:srgbClr val="FBAE40"/>
          </p15:clr>
        </p15:guide>
        <p15:guide id="9" orient="horz" pos="1836"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Multiple Round Images on White">
    <p:bg>
      <p:bgRef idx="1001">
        <a:schemeClr val="bg1"/>
      </p:bgRef>
    </p:bg>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16C2565E-F8DB-714B-9E06-151EC7B67214}"/>
              </a:ext>
            </a:extLst>
          </p:cNvPr>
          <p:cNvCxnSpPr>
            <a:cxnSpLocks/>
          </p:cNvCxnSpPr>
          <p:nvPr userDrawn="1"/>
        </p:nvCxnSpPr>
        <p:spPr>
          <a:xfrm>
            <a:off x="628650" y="990310"/>
            <a:ext cx="1078006" cy="0"/>
          </a:xfrm>
          <a:prstGeom prst="line">
            <a:avLst/>
          </a:prstGeom>
          <a:noFill/>
          <a:ln w="9525" cap="flat">
            <a:solidFill>
              <a:schemeClr val="tx1"/>
            </a:solidFill>
            <a:prstDash val="solid"/>
            <a:miter lim="400000"/>
          </a:ln>
          <a:effectLst/>
          <a:sp3d/>
        </p:spPr>
        <p:style>
          <a:lnRef idx="0">
            <a:scrgbClr r="0" g="0" b="0"/>
          </a:lnRef>
          <a:fillRef idx="0">
            <a:scrgbClr r="0" g="0" b="0"/>
          </a:fillRef>
          <a:effectRef idx="0">
            <a:scrgbClr r="0" g="0" b="0"/>
          </a:effectRef>
          <a:fontRef idx="none"/>
        </p:style>
      </p:cxnSp>
      <p:sp>
        <p:nvSpPr>
          <p:cNvPr id="22" name="Text Placeholder 34">
            <a:extLst>
              <a:ext uri="{FF2B5EF4-FFF2-40B4-BE49-F238E27FC236}">
                <a16:creationId xmlns:a16="http://schemas.microsoft.com/office/drawing/2014/main" id="{731D7B11-C781-AE4E-88F6-ABA39EB43882}"/>
              </a:ext>
            </a:extLst>
          </p:cNvPr>
          <p:cNvSpPr>
            <a:spLocks noGrp="1"/>
          </p:cNvSpPr>
          <p:nvPr>
            <p:ph type="body" sz="quarter" idx="20" hasCustomPrompt="1"/>
          </p:nvPr>
        </p:nvSpPr>
        <p:spPr>
          <a:xfrm>
            <a:off x="518385" y="4672820"/>
            <a:ext cx="3485195" cy="178827"/>
          </a:xfrm>
        </p:spPr>
        <p:txBody>
          <a:bodyPr>
            <a:noAutofit/>
          </a:bodyPr>
          <a:lstStyle>
            <a:lvl1pPr marL="0" indent="0">
              <a:buFontTx/>
              <a:buNone/>
              <a:defRPr sz="600" b="0" i="1">
                <a:latin typeface="Franklin Gothic Book" panose="020B0503020102020204" pitchFamily="34" charset="0"/>
              </a:defRPr>
            </a:lvl1pPr>
            <a:lvl2pPr marL="457200" indent="0">
              <a:buFontTx/>
              <a:buNone/>
              <a:defRPr sz="700"/>
            </a:lvl2pPr>
            <a:lvl3pPr marL="914400" indent="0">
              <a:buFontTx/>
              <a:buNone/>
              <a:defRPr sz="700"/>
            </a:lvl3pPr>
            <a:lvl4pPr marL="1371600" indent="0">
              <a:buFontTx/>
              <a:buNone/>
              <a:defRPr sz="700"/>
            </a:lvl4pPr>
            <a:lvl5pPr marL="1828800" indent="0">
              <a:buFontTx/>
              <a:buNone/>
              <a:defRPr sz="700"/>
            </a:lvl5pPr>
          </a:lstStyle>
          <a:p>
            <a:pPr lvl="0"/>
            <a:r>
              <a:rPr lang="en-US"/>
              <a:t>Source: if needed</a:t>
            </a:r>
          </a:p>
        </p:txBody>
      </p:sp>
      <p:pic>
        <p:nvPicPr>
          <p:cNvPr id="15" name="Picture 14">
            <a:extLst>
              <a:ext uri="{FF2B5EF4-FFF2-40B4-BE49-F238E27FC236}">
                <a16:creationId xmlns:a16="http://schemas.microsoft.com/office/drawing/2014/main" id="{2053B7FB-900A-FD45-B709-9EB557595DB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5060273"/>
            <a:ext cx="9144000" cy="88942"/>
          </a:xfrm>
          <a:prstGeom prst="rect">
            <a:avLst/>
          </a:prstGeom>
        </p:spPr>
      </p:pic>
      <p:sp>
        <p:nvSpPr>
          <p:cNvPr id="5" name="Picture Placeholder 4">
            <a:extLst>
              <a:ext uri="{FF2B5EF4-FFF2-40B4-BE49-F238E27FC236}">
                <a16:creationId xmlns:a16="http://schemas.microsoft.com/office/drawing/2014/main" id="{5FC5B693-7EBD-BB4C-AD1E-5C3411335326}"/>
              </a:ext>
            </a:extLst>
          </p:cNvPr>
          <p:cNvSpPr>
            <a:spLocks noGrp="1"/>
          </p:cNvSpPr>
          <p:nvPr>
            <p:ph type="pic" sz="quarter" idx="21"/>
          </p:nvPr>
        </p:nvSpPr>
        <p:spPr>
          <a:xfrm>
            <a:off x="628650" y="1389729"/>
            <a:ext cx="2137049" cy="2137049"/>
          </a:xfrm>
          <a:prstGeom prst="ellipse">
            <a:avLst/>
          </a:prstGeom>
          <a:solidFill>
            <a:schemeClr val="accent1"/>
          </a:solidFill>
          <a:ln>
            <a:noFill/>
          </a:ln>
        </p:spPr>
        <p:txBody>
          <a:bodyPr/>
          <a:lstStyle/>
          <a:p>
            <a:endParaRPr lang="en-US"/>
          </a:p>
        </p:txBody>
      </p:sp>
      <p:sp>
        <p:nvSpPr>
          <p:cNvPr id="35" name="Text Placeholder 16">
            <a:extLst>
              <a:ext uri="{FF2B5EF4-FFF2-40B4-BE49-F238E27FC236}">
                <a16:creationId xmlns:a16="http://schemas.microsoft.com/office/drawing/2014/main" id="{444CB68F-0A4A-034F-99E5-6C03A43DC903}"/>
              </a:ext>
            </a:extLst>
          </p:cNvPr>
          <p:cNvSpPr>
            <a:spLocks noGrp="1"/>
          </p:cNvSpPr>
          <p:nvPr>
            <p:ph type="body" sz="quarter" idx="22" hasCustomPrompt="1"/>
          </p:nvPr>
        </p:nvSpPr>
        <p:spPr>
          <a:xfrm>
            <a:off x="3410672" y="3786885"/>
            <a:ext cx="2247313" cy="829030"/>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Tx/>
              <a:buNone/>
              <a:tabLst/>
              <a:defRPr lang="en-US" sz="900" b="0" spc="0">
                <a:solidFill>
                  <a:schemeClr val="tx1"/>
                </a:solidFill>
                <a:latin typeface="+mj-lt"/>
                <a:sym typeface="Helvetica Light"/>
              </a:defRPr>
            </a:lvl1pPr>
            <a:lvl2pPr>
              <a:lnSpc>
                <a:spcPct val="100000"/>
              </a:lnSpc>
              <a:defRPr sz="900"/>
            </a:lvl2pPr>
            <a:lvl3pPr>
              <a:lnSpc>
                <a:spcPct val="100000"/>
              </a:lnSpc>
              <a:defRPr sz="900"/>
            </a:lvl3pPr>
            <a:lvl4pPr>
              <a:lnSpc>
                <a:spcPct val="100000"/>
              </a:lnSpc>
              <a:defRPr sz="900"/>
            </a:lvl4pPr>
            <a:lvl5pPr>
              <a:lnSpc>
                <a:spcPct val="100000"/>
              </a:lnSpc>
              <a:defRPr sz="900"/>
            </a:lvl5pPr>
            <a:lvl7pPr marL="0" indent="0" defTabSz="457200" hangingPunct="1">
              <a:lnSpc>
                <a:spcPct val="100000"/>
              </a:lnSpc>
              <a:spcBef>
                <a:spcPts val="0"/>
              </a:spcBef>
              <a:spcAft>
                <a:spcPts val="600"/>
              </a:spcAft>
              <a:buClr>
                <a:schemeClr val="accent2"/>
              </a:buClr>
              <a:buFontTx/>
              <a:buNone/>
              <a:defRPr/>
            </a:lvl7pPr>
            <a:lvl8pPr marL="176212" indent="0" defTabSz="457200" hangingPunct="1">
              <a:lnSpc>
                <a:spcPct val="100000"/>
              </a:lnSpc>
              <a:spcBef>
                <a:spcPts val="0"/>
              </a:spcBef>
              <a:spcAft>
                <a:spcPts val="600"/>
              </a:spcAft>
              <a:buClr>
                <a:schemeClr val="accent2"/>
              </a:buClr>
              <a:buSzPct val="70000"/>
              <a:buFontTx/>
              <a:buNone/>
              <a:defRPr/>
            </a:lvl8pPr>
          </a:lstStyle>
          <a:p>
            <a:pPr marL="0" marR="0" lvl="0" indent="0" algn="l" defTabSz="457200" rtl="0" eaLnBrk="1" fontAlgn="auto" latinLnBrk="0" hangingPunct="1">
              <a:lnSpc>
                <a:spcPct val="100000"/>
              </a:lnSpc>
              <a:spcBef>
                <a:spcPts val="0"/>
              </a:spcBef>
              <a:spcAft>
                <a:spcPts val="600"/>
              </a:spcAft>
              <a:buClr>
                <a:schemeClr val="accent2"/>
              </a:buClr>
              <a:buSzTx/>
              <a:buFontTx/>
              <a:buNone/>
              <a:tabLst/>
              <a:defRPr/>
            </a:pPr>
            <a:r>
              <a:rPr lang="en-US" sz="900" b="0" spc="0">
                <a:solidFill>
                  <a:schemeClr val="tx1"/>
                </a:solidFill>
                <a:latin typeface="+mn-lt"/>
                <a:sym typeface="Helvetica Light"/>
              </a:rPr>
              <a:t>Ebit </a:t>
            </a:r>
            <a:r>
              <a:rPr lang="en-US" sz="900" b="0" spc="0" err="1">
                <a:solidFill>
                  <a:schemeClr val="tx1"/>
                </a:solidFill>
                <a:latin typeface="+mn-lt"/>
                <a:sym typeface="Helvetica Light"/>
              </a:rPr>
              <a:t>restia</a:t>
            </a:r>
            <a:r>
              <a:rPr lang="en-US" sz="900" b="0" spc="0">
                <a:solidFill>
                  <a:schemeClr val="tx1"/>
                </a:solidFill>
                <a:latin typeface="+mn-lt"/>
                <a:sym typeface="Helvetica Light"/>
              </a:rPr>
              <a:t> s quo </a:t>
            </a:r>
            <a:r>
              <a:rPr lang="en-US" sz="900" b="0" spc="0" err="1">
                <a:solidFill>
                  <a:schemeClr val="tx1"/>
                </a:solidFill>
                <a:latin typeface="+mn-lt"/>
                <a:sym typeface="Helvetica Light"/>
              </a:rPr>
              <a:t>mo</a:t>
            </a:r>
            <a:r>
              <a:rPr lang="en-US" sz="900" b="0" spc="0">
                <a:solidFill>
                  <a:schemeClr val="tx1"/>
                </a:solidFill>
                <a:latin typeface="+mn-lt"/>
                <a:sym typeface="Helvetica Light"/>
              </a:rPr>
              <a:t> </a:t>
            </a:r>
            <a:r>
              <a:rPr lang="en-US" sz="900" b="0" spc="0" err="1">
                <a:solidFill>
                  <a:schemeClr val="tx1"/>
                </a:solidFill>
                <a:latin typeface="+mn-lt"/>
                <a:sym typeface="Helvetica Light"/>
              </a:rPr>
              <a:t>eatiund</a:t>
            </a:r>
            <a:r>
              <a:rPr lang="en-US" sz="900" b="0" spc="0">
                <a:solidFill>
                  <a:schemeClr val="tx1"/>
                </a:solidFill>
                <a:latin typeface="+mn-lt"/>
                <a:sym typeface="Helvetica Light"/>
              </a:rPr>
              <a:t> </a:t>
            </a:r>
            <a:r>
              <a:rPr lang="en-US" sz="900" b="0" spc="0" err="1">
                <a:solidFill>
                  <a:schemeClr val="tx1"/>
                </a:solidFill>
                <a:latin typeface="+mn-lt"/>
                <a:sym typeface="Helvetica Light"/>
              </a:rPr>
              <a:t>isq</a:t>
            </a:r>
            <a:r>
              <a:rPr lang="en-US" sz="900" b="0" spc="0">
                <a:solidFill>
                  <a:schemeClr val="tx1"/>
                </a:solidFill>
                <a:latin typeface="+mn-lt"/>
                <a:sym typeface="Helvetica Light"/>
              </a:rPr>
              <a:t> </a:t>
            </a:r>
            <a:r>
              <a:rPr lang="en-US" sz="900" b="0" spc="0" err="1">
                <a:solidFill>
                  <a:schemeClr val="tx1"/>
                </a:solidFill>
                <a:latin typeface="+mn-lt"/>
                <a:sym typeface="Helvetica Light"/>
              </a:rPr>
              <a:t>uide</a:t>
            </a:r>
            <a:r>
              <a:rPr lang="en-US" sz="900" b="0" spc="0">
                <a:solidFill>
                  <a:schemeClr val="tx1"/>
                </a:solidFill>
                <a:latin typeface="+mn-lt"/>
                <a:sym typeface="Helvetica Light"/>
              </a:rPr>
              <a:t> </a:t>
            </a:r>
            <a:r>
              <a:rPr lang="en-US" sz="900" b="0" spc="0" err="1">
                <a:solidFill>
                  <a:schemeClr val="tx1"/>
                </a:solidFill>
                <a:latin typeface="+mn-lt"/>
                <a:sym typeface="Helvetica Light"/>
              </a:rPr>
              <a:t>sint</a:t>
            </a:r>
            <a:r>
              <a:rPr lang="en-US" sz="900" b="0" spc="0">
                <a:solidFill>
                  <a:schemeClr val="tx1"/>
                </a:solidFill>
                <a:latin typeface="+mn-lt"/>
                <a:sym typeface="Helvetica Light"/>
              </a:rPr>
              <a:t> </a:t>
            </a:r>
            <a:r>
              <a:rPr lang="en-US" sz="900" b="0" spc="0" err="1">
                <a:solidFill>
                  <a:schemeClr val="tx1"/>
                </a:solidFill>
                <a:latin typeface="+mn-lt"/>
                <a:sym typeface="Helvetica Light"/>
              </a:rPr>
              <a:t>ulpa</a:t>
            </a:r>
            <a:r>
              <a:rPr lang="en-US" sz="900" b="0" spc="0">
                <a:solidFill>
                  <a:schemeClr val="tx1"/>
                </a:solidFill>
                <a:latin typeface="+mn-lt"/>
                <a:sym typeface="Helvetica Light"/>
              </a:rPr>
              <a:t> </a:t>
            </a:r>
            <a:r>
              <a:rPr lang="en-US" sz="900" b="0" spc="0" err="1">
                <a:solidFill>
                  <a:schemeClr val="tx1"/>
                </a:solidFill>
                <a:latin typeface="+mn-lt"/>
                <a:sym typeface="Helvetica Light"/>
              </a:rPr>
              <a:t>nam</a:t>
            </a:r>
            <a:r>
              <a:rPr lang="en-US" sz="900" b="0" spc="0">
                <a:solidFill>
                  <a:schemeClr val="tx1"/>
                </a:solidFill>
                <a:latin typeface="+mn-lt"/>
                <a:sym typeface="Helvetica Light"/>
              </a:rPr>
              <a:t> </a:t>
            </a:r>
            <a:r>
              <a:rPr lang="en-US" sz="900" b="0" spc="0" err="1">
                <a:solidFill>
                  <a:schemeClr val="tx1"/>
                </a:solidFill>
                <a:latin typeface="+mn-lt"/>
                <a:sym typeface="Helvetica Light"/>
              </a:rPr>
              <a:t>fugiam</a:t>
            </a:r>
            <a:r>
              <a:rPr lang="en-US" sz="900" b="0" spc="0">
                <a:solidFill>
                  <a:schemeClr val="tx1"/>
                </a:solidFill>
                <a:latin typeface="+mn-lt"/>
                <a:sym typeface="Helvetica Light"/>
              </a:rPr>
              <a:t> debit, </a:t>
            </a:r>
            <a:r>
              <a:rPr lang="en-US" sz="900" b="0" spc="0" err="1">
                <a:solidFill>
                  <a:schemeClr val="tx1"/>
                </a:solidFill>
                <a:latin typeface="+mn-lt"/>
                <a:sym typeface="Helvetica Light"/>
              </a:rPr>
              <a:t>volum</a:t>
            </a:r>
            <a:r>
              <a:rPr lang="en-US" sz="900" b="0" spc="0">
                <a:solidFill>
                  <a:schemeClr val="tx1"/>
                </a:solidFill>
                <a:latin typeface="+mn-lt"/>
                <a:sym typeface="Helvetica Light"/>
              </a:rPr>
              <a:t> labor s</a:t>
            </a:r>
            <a:r>
              <a:rPr lang="en-US" sz="900" b="0" spc="0">
                <a:solidFill>
                  <a:schemeClr val="tx1"/>
                </a:solidFill>
                <a:latin typeface="+mn-lt"/>
                <a:ea typeface="+mn-ea"/>
                <a:cs typeface="+mn-cs"/>
                <a:sym typeface="Helvetica Light"/>
              </a:rPr>
              <a:t> </a:t>
            </a:r>
            <a:r>
              <a:rPr lang="en-US" sz="900" b="0" spc="0" err="1">
                <a:solidFill>
                  <a:schemeClr val="tx1"/>
                </a:solidFill>
                <a:latin typeface="+mn-lt"/>
                <a:ea typeface="+mn-ea"/>
                <a:cs typeface="+mn-cs"/>
                <a:sym typeface="Helvetica Light"/>
              </a:rPr>
              <a:t>esequi</a:t>
            </a:r>
            <a:r>
              <a:rPr lang="en-US" sz="900" b="0" spc="0">
                <a:solidFill>
                  <a:schemeClr val="tx1"/>
                </a:solidFill>
                <a:latin typeface="+mn-lt"/>
                <a:ea typeface="+mn-ea"/>
                <a:cs typeface="+mn-cs"/>
                <a:sym typeface="Helvetica Light"/>
              </a:rPr>
              <a:t> ide</a:t>
            </a:r>
            <a:endParaRPr lang="en-US" sz="900" b="0" spc="0">
              <a:solidFill>
                <a:schemeClr val="tx1"/>
              </a:solidFill>
              <a:latin typeface="Franklin Gothic Book" panose="020B0503020102020204"/>
              <a:ea typeface="+mn-ea"/>
              <a:cs typeface="+mn-cs"/>
              <a:sym typeface="Helvetica Light"/>
            </a:endParaRPr>
          </a:p>
        </p:txBody>
      </p:sp>
      <p:sp>
        <p:nvSpPr>
          <p:cNvPr id="36" name="Picture Placeholder 4">
            <a:extLst>
              <a:ext uri="{FF2B5EF4-FFF2-40B4-BE49-F238E27FC236}">
                <a16:creationId xmlns:a16="http://schemas.microsoft.com/office/drawing/2014/main" id="{E1689DE3-DCE9-CC4B-862E-1498BD67915D}"/>
              </a:ext>
            </a:extLst>
          </p:cNvPr>
          <p:cNvSpPr>
            <a:spLocks noGrp="1"/>
          </p:cNvSpPr>
          <p:nvPr>
            <p:ph type="pic" sz="quarter" idx="23"/>
          </p:nvPr>
        </p:nvSpPr>
        <p:spPr>
          <a:xfrm>
            <a:off x="3506028" y="1389729"/>
            <a:ext cx="2137049" cy="2137049"/>
          </a:xfrm>
          <a:prstGeom prst="ellipse">
            <a:avLst/>
          </a:prstGeom>
          <a:solidFill>
            <a:schemeClr val="accent1"/>
          </a:solidFill>
          <a:ln>
            <a:noFill/>
          </a:ln>
        </p:spPr>
        <p:txBody>
          <a:bodyPr/>
          <a:lstStyle/>
          <a:p>
            <a:endParaRPr lang="en-US"/>
          </a:p>
        </p:txBody>
      </p:sp>
      <p:sp>
        <p:nvSpPr>
          <p:cNvPr id="38" name="Picture Placeholder 4">
            <a:extLst>
              <a:ext uri="{FF2B5EF4-FFF2-40B4-BE49-F238E27FC236}">
                <a16:creationId xmlns:a16="http://schemas.microsoft.com/office/drawing/2014/main" id="{412887ED-B810-684A-960D-89116B525ADE}"/>
              </a:ext>
            </a:extLst>
          </p:cNvPr>
          <p:cNvSpPr>
            <a:spLocks noGrp="1"/>
          </p:cNvSpPr>
          <p:nvPr>
            <p:ph type="pic" sz="quarter" idx="25"/>
          </p:nvPr>
        </p:nvSpPr>
        <p:spPr>
          <a:xfrm>
            <a:off x="6383407" y="1389729"/>
            <a:ext cx="2137049" cy="2137049"/>
          </a:xfrm>
          <a:prstGeom prst="ellipse">
            <a:avLst/>
          </a:prstGeom>
          <a:solidFill>
            <a:schemeClr val="accent1"/>
          </a:solidFill>
        </p:spPr>
        <p:txBody>
          <a:bodyPr/>
          <a:lstStyle/>
          <a:p>
            <a:endParaRPr lang="en-US"/>
          </a:p>
        </p:txBody>
      </p:sp>
      <p:sp>
        <p:nvSpPr>
          <p:cNvPr id="16" name="Text Placeholder 2">
            <a:extLst>
              <a:ext uri="{FF2B5EF4-FFF2-40B4-BE49-F238E27FC236}">
                <a16:creationId xmlns:a16="http://schemas.microsoft.com/office/drawing/2014/main" id="{1F14C176-40F0-7C4F-99A6-90656346301F}"/>
              </a:ext>
            </a:extLst>
          </p:cNvPr>
          <p:cNvSpPr>
            <a:spLocks noGrp="1"/>
          </p:cNvSpPr>
          <p:nvPr>
            <p:ph type="body" sz="quarter" idx="34" hasCustomPrompt="1"/>
          </p:nvPr>
        </p:nvSpPr>
        <p:spPr>
          <a:xfrm>
            <a:off x="503636" y="373258"/>
            <a:ext cx="8026758" cy="545908"/>
          </a:xfrm>
        </p:spPr>
        <p:txBody>
          <a:bodyPr>
            <a:noAutofit/>
          </a:bodyPr>
          <a:lstStyle>
            <a:lvl1pPr marL="0" indent="0">
              <a:lnSpc>
                <a:spcPts val="2900"/>
              </a:lnSpc>
              <a:spcBef>
                <a:spcPts val="0"/>
              </a:spcBef>
              <a:buFontTx/>
              <a:buNone/>
              <a:defRPr sz="3000" b="0" i="0">
                <a:solidFill>
                  <a:schemeClr val="tx1"/>
                </a:solidFill>
                <a:latin typeface="Franklin Gothic Book" panose="020B0503020102020204" pitchFamily="34" charset="0"/>
              </a:defRPr>
            </a:lvl1pPr>
            <a:lvl2pPr marL="457200" indent="0">
              <a:buFontTx/>
              <a:buNone/>
              <a:defRPr sz="800"/>
            </a:lvl2pPr>
            <a:lvl3pPr marL="914400" indent="0">
              <a:buFontTx/>
              <a:buNone/>
              <a:defRPr sz="800"/>
            </a:lvl3pPr>
            <a:lvl4pPr marL="1371600" indent="0">
              <a:buFontTx/>
              <a:buNone/>
              <a:defRPr sz="800"/>
            </a:lvl4pPr>
            <a:lvl5pPr marL="1828800" indent="0">
              <a:buFontTx/>
              <a:buNone/>
              <a:defRPr sz="800"/>
            </a:lvl5pPr>
          </a:lstStyle>
          <a:p>
            <a:pPr lvl="0"/>
            <a:r>
              <a:rPr lang="en-US"/>
              <a:t>Title Goes Here. Bold Some Words If Needed.</a:t>
            </a:r>
          </a:p>
        </p:txBody>
      </p:sp>
      <p:sp>
        <p:nvSpPr>
          <p:cNvPr id="18" name="Text Placeholder 2">
            <a:extLst>
              <a:ext uri="{FF2B5EF4-FFF2-40B4-BE49-F238E27FC236}">
                <a16:creationId xmlns:a16="http://schemas.microsoft.com/office/drawing/2014/main" id="{3AAE999E-DEE6-2B4C-A4C7-A050D5E434F3}"/>
              </a:ext>
            </a:extLst>
          </p:cNvPr>
          <p:cNvSpPr>
            <a:spLocks noGrp="1"/>
          </p:cNvSpPr>
          <p:nvPr>
            <p:ph type="body" sz="quarter" idx="35" hasCustomPrompt="1"/>
          </p:nvPr>
        </p:nvSpPr>
        <p:spPr>
          <a:xfrm>
            <a:off x="3410672" y="3643093"/>
            <a:ext cx="2247312" cy="250517"/>
          </a:xfrm>
        </p:spPr>
        <p:txBody>
          <a:bodyPr>
            <a:noAutofit/>
          </a:bodyPr>
          <a:lstStyle>
            <a:lvl1pPr marL="0" indent="0">
              <a:lnSpc>
                <a:spcPct val="100000"/>
              </a:lnSpc>
              <a:spcBef>
                <a:spcPts val="0"/>
              </a:spcBef>
              <a:buFontTx/>
              <a:buNone/>
              <a:defRPr sz="900" b="1" i="0" spc="100" baseline="0">
                <a:solidFill>
                  <a:schemeClr val="bg2"/>
                </a:solidFill>
                <a:latin typeface="Franklin Gothic Demi" panose="020B0603020102020204" pitchFamily="34" charset="0"/>
              </a:defRPr>
            </a:lvl1pPr>
            <a:lvl2pPr marL="457200" indent="0">
              <a:buFontTx/>
              <a:buNone/>
              <a:defRPr sz="800"/>
            </a:lvl2pPr>
            <a:lvl3pPr marL="914400" indent="0">
              <a:buFontTx/>
              <a:buNone/>
              <a:defRPr sz="800"/>
            </a:lvl3pPr>
            <a:lvl4pPr marL="1371600" indent="0">
              <a:buFontTx/>
              <a:buNone/>
              <a:defRPr sz="800"/>
            </a:lvl4pPr>
            <a:lvl5pPr marL="1828800" indent="0">
              <a:buFontTx/>
              <a:buNone/>
              <a:defRPr sz="800"/>
            </a:lvl5pPr>
          </a:lstStyle>
          <a:p>
            <a:pPr lvl="0"/>
            <a:r>
              <a:rPr lang="en-US"/>
              <a:t>SUBHEAD IF NEEDED</a:t>
            </a:r>
          </a:p>
        </p:txBody>
      </p:sp>
      <p:sp>
        <p:nvSpPr>
          <p:cNvPr id="20" name="Text Placeholder 16">
            <a:extLst>
              <a:ext uri="{FF2B5EF4-FFF2-40B4-BE49-F238E27FC236}">
                <a16:creationId xmlns:a16="http://schemas.microsoft.com/office/drawing/2014/main" id="{89A837C6-23A5-3B45-A0E5-AE3628B1C449}"/>
              </a:ext>
            </a:extLst>
          </p:cNvPr>
          <p:cNvSpPr>
            <a:spLocks noGrp="1"/>
          </p:cNvSpPr>
          <p:nvPr>
            <p:ph type="body" sz="quarter" idx="36" hasCustomPrompt="1"/>
          </p:nvPr>
        </p:nvSpPr>
        <p:spPr>
          <a:xfrm>
            <a:off x="6264539" y="3786885"/>
            <a:ext cx="2247313" cy="829030"/>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Tx/>
              <a:buNone/>
              <a:tabLst/>
              <a:defRPr lang="en-US" sz="900" b="0" spc="0">
                <a:solidFill>
                  <a:schemeClr val="tx1"/>
                </a:solidFill>
                <a:latin typeface="+mj-lt"/>
                <a:sym typeface="Helvetica Light"/>
              </a:defRPr>
            </a:lvl1pPr>
            <a:lvl2pPr>
              <a:lnSpc>
                <a:spcPct val="100000"/>
              </a:lnSpc>
              <a:defRPr sz="900"/>
            </a:lvl2pPr>
            <a:lvl3pPr>
              <a:lnSpc>
                <a:spcPct val="100000"/>
              </a:lnSpc>
              <a:defRPr sz="900"/>
            </a:lvl3pPr>
            <a:lvl4pPr>
              <a:lnSpc>
                <a:spcPct val="100000"/>
              </a:lnSpc>
              <a:defRPr sz="900"/>
            </a:lvl4pPr>
            <a:lvl5pPr>
              <a:lnSpc>
                <a:spcPct val="100000"/>
              </a:lnSpc>
              <a:defRPr sz="900"/>
            </a:lvl5pPr>
            <a:lvl7pPr marL="0" indent="0" defTabSz="457200" hangingPunct="1">
              <a:lnSpc>
                <a:spcPct val="100000"/>
              </a:lnSpc>
              <a:spcBef>
                <a:spcPts val="0"/>
              </a:spcBef>
              <a:spcAft>
                <a:spcPts val="600"/>
              </a:spcAft>
              <a:buClr>
                <a:schemeClr val="accent2"/>
              </a:buClr>
              <a:buFontTx/>
              <a:buNone/>
              <a:defRPr/>
            </a:lvl7pPr>
            <a:lvl8pPr marL="176212" indent="0" defTabSz="457200" hangingPunct="1">
              <a:lnSpc>
                <a:spcPct val="100000"/>
              </a:lnSpc>
              <a:spcBef>
                <a:spcPts val="0"/>
              </a:spcBef>
              <a:spcAft>
                <a:spcPts val="600"/>
              </a:spcAft>
              <a:buClr>
                <a:schemeClr val="accent2"/>
              </a:buClr>
              <a:buSzPct val="70000"/>
              <a:buFontTx/>
              <a:buNone/>
              <a:defRPr/>
            </a:lvl8pPr>
          </a:lstStyle>
          <a:p>
            <a:pPr marL="0" marR="0" lvl="0" indent="0" algn="l" defTabSz="457200" rtl="0" eaLnBrk="1" fontAlgn="auto" latinLnBrk="0" hangingPunct="1">
              <a:lnSpc>
                <a:spcPct val="100000"/>
              </a:lnSpc>
              <a:spcBef>
                <a:spcPts val="0"/>
              </a:spcBef>
              <a:spcAft>
                <a:spcPts val="600"/>
              </a:spcAft>
              <a:buClr>
                <a:schemeClr val="accent2"/>
              </a:buClr>
              <a:buSzTx/>
              <a:buFontTx/>
              <a:buNone/>
              <a:tabLst/>
              <a:defRPr/>
            </a:pPr>
            <a:r>
              <a:rPr lang="en-US" sz="900" b="0" spc="0">
                <a:solidFill>
                  <a:schemeClr val="tx1"/>
                </a:solidFill>
                <a:latin typeface="+mn-lt"/>
                <a:sym typeface="Helvetica Light"/>
              </a:rPr>
              <a:t>Ebit </a:t>
            </a:r>
            <a:r>
              <a:rPr lang="en-US" sz="900" b="0" spc="0" err="1">
                <a:solidFill>
                  <a:schemeClr val="tx1"/>
                </a:solidFill>
                <a:latin typeface="+mn-lt"/>
                <a:sym typeface="Helvetica Light"/>
              </a:rPr>
              <a:t>restia</a:t>
            </a:r>
            <a:r>
              <a:rPr lang="en-US" sz="900" b="0" spc="0">
                <a:solidFill>
                  <a:schemeClr val="tx1"/>
                </a:solidFill>
                <a:latin typeface="+mn-lt"/>
                <a:sym typeface="Helvetica Light"/>
              </a:rPr>
              <a:t> s quo </a:t>
            </a:r>
            <a:r>
              <a:rPr lang="en-US" sz="900" b="0" spc="0" err="1">
                <a:solidFill>
                  <a:schemeClr val="tx1"/>
                </a:solidFill>
                <a:latin typeface="+mn-lt"/>
                <a:sym typeface="Helvetica Light"/>
              </a:rPr>
              <a:t>mo</a:t>
            </a:r>
            <a:r>
              <a:rPr lang="en-US" sz="900" b="0" spc="0">
                <a:solidFill>
                  <a:schemeClr val="tx1"/>
                </a:solidFill>
                <a:latin typeface="+mn-lt"/>
                <a:sym typeface="Helvetica Light"/>
              </a:rPr>
              <a:t> </a:t>
            </a:r>
            <a:r>
              <a:rPr lang="en-US" sz="900" b="0" spc="0" err="1">
                <a:solidFill>
                  <a:schemeClr val="tx1"/>
                </a:solidFill>
                <a:latin typeface="+mn-lt"/>
                <a:sym typeface="Helvetica Light"/>
              </a:rPr>
              <a:t>eatiund</a:t>
            </a:r>
            <a:r>
              <a:rPr lang="en-US" sz="900" b="0" spc="0">
                <a:solidFill>
                  <a:schemeClr val="tx1"/>
                </a:solidFill>
                <a:latin typeface="+mn-lt"/>
                <a:sym typeface="Helvetica Light"/>
              </a:rPr>
              <a:t> </a:t>
            </a:r>
            <a:r>
              <a:rPr lang="en-US" sz="900" b="0" spc="0" err="1">
                <a:solidFill>
                  <a:schemeClr val="tx1"/>
                </a:solidFill>
                <a:latin typeface="+mn-lt"/>
                <a:sym typeface="Helvetica Light"/>
              </a:rPr>
              <a:t>isq</a:t>
            </a:r>
            <a:r>
              <a:rPr lang="en-US" sz="900" b="0" spc="0">
                <a:solidFill>
                  <a:schemeClr val="tx1"/>
                </a:solidFill>
                <a:latin typeface="+mn-lt"/>
                <a:sym typeface="Helvetica Light"/>
              </a:rPr>
              <a:t> </a:t>
            </a:r>
            <a:r>
              <a:rPr lang="en-US" sz="900" b="0" spc="0" err="1">
                <a:solidFill>
                  <a:schemeClr val="tx1"/>
                </a:solidFill>
                <a:latin typeface="+mn-lt"/>
                <a:sym typeface="Helvetica Light"/>
              </a:rPr>
              <a:t>uide</a:t>
            </a:r>
            <a:r>
              <a:rPr lang="en-US" sz="900" b="0" spc="0">
                <a:solidFill>
                  <a:schemeClr val="tx1"/>
                </a:solidFill>
                <a:latin typeface="+mn-lt"/>
                <a:sym typeface="Helvetica Light"/>
              </a:rPr>
              <a:t> </a:t>
            </a:r>
            <a:r>
              <a:rPr lang="en-US" sz="900" b="0" spc="0" err="1">
                <a:solidFill>
                  <a:schemeClr val="tx1"/>
                </a:solidFill>
                <a:latin typeface="+mn-lt"/>
                <a:sym typeface="Helvetica Light"/>
              </a:rPr>
              <a:t>sint</a:t>
            </a:r>
            <a:r>
              <a:rPr lang="en-US" sz="900" b="0" spc="0">
                <a:solidFill>
                  <a:schemeClr val="tx1"/>
                </a:solidFill>
                <a:latin typeface="+mn-lt"/>
                <a:sym typeface="Helvetica Light"/>
              </a:rPr>
              <a:t> </a:t>
            </a:r>
            <a:r>
              <a:rPr lang="en-US" sz="900" b="0" spc="0" err="1">
                <a:solidFill>
                  <a:schemeClr val="tx1"/>
                </a:solidFill>
                <a:latin typeface="+mn-lt"/>
                <a:sym typeface="Helvetica Light"/>
              </a:rPr>
              <a:t>ulpa</a:t>
            </a:r>
            <a:r>
              <a:rPr lang="en-US" sz="900" b="0" spc="0">
                <a:solidFill>
                  <a:schemeClr val="tx1"/>
                </a:solidFill>
                <a:latin typeface="+mn-lt"/>
                <a:sym typeface="Helvetica Light"/>
              </a:rPr>
              <a:t> </a:t>
            </a:r>
            <a:r>
              <a:rPr lang="en-US" sz="900" b="0" spc="0" err="1">
                <a:solidFill>
                  <a:schemeClr val="tx1"/>
                </a:solidFill>
                <a:latin typeface="+mn-lt"/>
                <a:sym typeface="Helvetica Light"/>
              </a:rPr>
              <a:t>nam</a:t>
            </a:r>
            <a:r>
              <a:rPr lang="en-US" sz="900" b="0" spc="0">
                <a:solidFill>
                  <a:schemeClr val="tx1"/>
                </a:solidFill>
                <a:latin typeface="+mn-lt"/>
                <a:sym typeface="Helvetica Light"/>
              </a:rPr>
              <a:t> </a:t>
            </a:r>
            <a:r>
              <a:rPr lang="en-US" sz="900" b="0" spc="0" err="1">
                <a:solidFill>
                  <a:schemeClr val="tx1"/>
                </a:solidFill>
                <a:latin typeface="+mn-lt"/>
                <a:sym typeface="Helvetica Light"/>
              </a:rPr>
              <a:t>fugiam</a:t>
            </a:r>
            <a:r>
              <a:rPr lang="en-US" sz="900" b="0" spc="0">
                <a:solidFill>
                  <a:schemeClr val="tx1"/>
                </a:solidFill>
                <a:latin typeface="+mn-lt"/>
                <a:sym typeface="Helvetica Light"/>
              </a:rPr>
              <a:t> debit, </a:t>
            </a:r>
            <a:r>
              <a:rPr lang="en-US" sz="900" b="0" spc="0" err="1">
                <a:solidFill>
                  <a:schemeClr val="tx1"/>
                </a:solidFill>
                <a:latin typeface="+mn-lt"/>
                <a:sym typeface="Helvetica Light"/>
              </a:rPr>
              <a:t>volum</a:t>
            </a:r>
            <a:r>
              <a:rPr lang="en-US" sz="900" b="0" spc="0">
                <a:solidFill>
                  <a:schemeClr val="tx1"/>
                </a:solidFill>
                <a:latin typeface="+mn-lt"/>
                <a:sym typeface="Helvetica Light"/>
              </a:rPr>
              <a:t> labor s</a:t>
            </a:r>
            <a:r>
              <a:rPr lang="en-US" sz="900" b="0" spc="0">
                <a:solidFill>
                  <a:schemeClr val="tx1"/>
                </a:solidFill>
                <a:latin typeface="+mn-lt"/>
                <a:ea typeface="+mn-ea"/>
                <a:cs typeface="+mn-cs"/>
                <a:sym typeface="Helvetica Light"/>
              </a:rPr>
              <a:t> </a:t>
            </a:r>
            <a:r>
              <a:rPr lang="en-US" sz="900" b="0" spc="0" err="1">
                <a:solidFill>
                  <a:schemeClr val="tx1"/>
                </a:solidFill>
                <a:latin typeface="+mn-lt"/>
                <a:ea typeface="+mn-ea"/>
                <a:cs typeface="+mn-cs"/>
                <a:sym typeface="Helvetica Light"/>
              </a:rPr>
              <a:t>esequi</a:t>
            </a:r>
            <a:r>
              <a:rPr lang="en-US" sz="900" b="0" spc="0">
                <a:solidFill>
                  <a:schemeClr val="tx1"/>
                </a:solidFill>
                <a:latin typeface="+mn-lt"/>
                <a:ea typeface="+mn-ea"/>
                <a:cs typeface="+mn-cs"/>
                <a:sym typeface="Helvetica Light"/>
              </a:rPr>
              <a:t> ide</a:t>
            </a:r>
            <a:endParaRPr lang="en-US" sz="900" b="0" spc="0">
              <a:solidFill>
                <a:schemeClr val="tx1"/>
              </a:solidFill>
              <a:latin typeface="Franklin Gothic Book" panose="020B0503020102020204"/>
              <a:ea typeface="+mn-ea"/>
              <a:cs typeface="+mn-cs"/>
              <a:sym typeface="Helvetica Light"/>
            </a:endParaRPr>
          </a:p>
        </p:txBody>
      </p:sp>
      <p:sp>
        <p:nvSpPr>
          <p:cNvPr id="21" name="Text Placeholder 2">
            <a:extLst>
              <a:ext uri="{FF2B5EF4-FFF2-40B4-BE49-F238E27FC236}">
                <a16:creationId xmlns:a16="http://schemas.microsoft.com/office/drawing/2014/main" id="{D847ED58-B024-A047-8423-122C8F8428E8}"/>
              </a:ext>
            </a:extLst>
          </p:cNvPr>
          <p:cNvSpPr>
            <a:spLocks noGrp="1"/>
          </p:cNvSpPr>
          <p:nvPr>
            <p:ph type="body" sz="quarter" idx="37" hasCustomPrompt="1"/>
          </p:nvPr>
        </p:nvSpPr>
        <p:spPr>
          <a:xfrm>
            <a:off x="6264539" y="3643093"/>
            <a:ext cx="2247312" cy="250517"/>
          </a:xfrm>
        </p:spPr>
        <p:txBody>
          <a:bodyPr>
            <a:noAutofit/>
          </a:bodyPr>
          <a:lstStyle>
            <a:lvl1pPr marL="0" indent="0">
              <a:lnSpc>
                <a:spcPct val="100000"/>
              </a:lnSpc>
              <a:spcBef>
                <a:spcPts val="0"/>
              </a:spcBef>
              <a:buFontTx/>
              <a:buNone/>
              <a:defRPr sz="900" b="1" i="0" spc="100" baseline="0">
                <a:solidFill>
                  <a:schemeClr val="bg2"/>
                </a:solidFill>
                <a:latin typeface="Franklin Gothic Demi" panose="020B0603020102020204" pitchFamily="34" charset="0"/>
              </a:defRPr>
            </a:lvl1pPr>
            <a:lvl2pPr marL="457200" indent="0">
              <a:buFontTx/>
              <a:buNone/>
              <a:defRPr sz="800"/>
            </a:lvl2pPr>
            <a:lvl3pPr marL="914400" indent="0">
              <a:buFontTx/>
              <a:buNone/>
              <a:defRPr sz="800"/>
            </a:lvl3pPr>
            <a:lvl4pPr marL="1371600" indent="0">
              <a:buFontTx/>
              <a:buNone/>
              <a:defRPr sz="800"/>
            </a:lvl4pPr>
            <a:lvl5pPr marL="1828800" indent="0">
              <a:buFontTx/>
              <a:buNone/>
              <a:defRPr sz="800"/>
            </a:lvl5pPr>
          </a:lstStyle>
          <a:p>
            <a:pPr lvl="0"/>
            <a:r>
              <a:rPr lang="en-US"/>
              <a:t>SUBHEAD IF NEEDED</a:t>
            </a:r>
          </a:p>
        </p:txBody>
      </p:sp>
      <p:sp>
        <p:nvSpPr>
          <p:cNvPr id="23" name="Text Placeholder 16">
            <a:extLst>
              <a:ext uri="{FF2B5EF4-FFF2-40B4-BE49-F238E27FC236}">
                <a16:creationId xmlns:a16="http://schemas.microsoft.com/office/drawing/2014/main" id="{A5523E5E-78AA-A948-B54B-2D0F8D14D6E7}"/>
              </a:ext>
            </a:extLst>
          </p:cNvPr>
          <p:cNvSpPr>
            <a:spLocks noGrp="1"/>
          </p:cNvSpPr>
          <p:nvPr>
            <p:ph type="body" sz="quarter" idx="38" hasCustomPrompt="1"/>
          </p:nvPr>
        </p:nvSpPr>
        <p:spPr>
          <a:xfrm>
            <a:off x="519988" y="3786885"/>
            <a:ext cx="2247313" cy="829030"/>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Tx/>
              <a:buNone/>
              <a:tabLst/>
              <a:defRPr lang="en-US" sz="900" b="0" spc="0">
                <a:solidFill>
                  <a:schemeClr val="tx1"/>
                </a:solidFill>
                <a:latin typeface="+mj-lt"/>
                <a:sym typeface="Helvetica Light"/>
              </a:defRPr>
            </a:lvl1pPr>
            <a:lvl2pPr>
              <a:lnSpc>
                <a:spcPct val="100000"/>
              </a:lnSpc>
              <a:defRPr sz="900"/>
            </a:lvl2pPr>
            <a:lvl3pPr>
              <a:lnSpc>
                <a:spcPct val="100000"/>
              </a:lnSpc>
              <a:defRPr sz="900"/>
            </a:lvl3pPr>
            <a:lvl4pPr>
              <a:lnSpc>
                <a:spcPct val="100000"/>
              </a:lnSpc>
              <a:defRPr sz="900"/>
            </a:lvl4pPr>
            <a:lvl5pPr>
              <a:lnSpc>
                <a:spcPct val="100000"/>
              </a:lnSpc>
              <a:defRPr sz="900"/>
            </a:lvl5pPr>
            <a:lvl7pPr marL="0" indent="0" defTabSz="457200" hangingPunct="1">
              <a:lnSpc>
                <a:spcPct val="100000"/>
              </a:lnSpc>
              <a:spcBef>
                <a:spcPts val="0"/>
              </a:spcBef>
              <a:spcAft>
                <a:spcPts val="600"/>
              </a:spcAft>
              <a:buClr>
                <a:schemeClr val="accent2"/>
              </a:buClr>
              <a:buFontTx/>
              <a:buNone/>
              <a:defRPr/>
            </a:lvl7pPr>
            <a:lvl8pPr marL="176212" indent="0" defTabSz="457200" hangingPunct="1">
              <a:lnSpc>
                <a:spcPct val="100000"/>
              </a:lnSpc>
              <a:spcBef>
                <a:spcPts val="0"/>
              </a:spcBef>
              <a:spcAft>
                <a:spcPts val="600"/>
              </a:spcAft>
              <a:buClr>
                <a:schemeClr val="accent2"/>
              </a:buClr>
              <a:buSzPct val="70000"/>
              <a:buFontTx/>
              <a:buNone/>
              <a:defRPr/>
            </a:lvl8pPr>
          </a:lstStyle>
          <a:p>
            <a:pPr marL="0" marR="0" lvl="0" indent="0" algn="l" defTabSz="457200" rtl="0" eaLnBrk="1" fontAlgn="auto" latinLnBrk="0" hangingPunct="1">
              <a:lnSpc>
                <a:spcPct val="100000"/>
              </a:lnSpc>
              <a:spcBef>
                <a:spcPts val="0"/>
              </a:spcBef>
              <a:spcAft>
                <a:spcPts val="600"/>
              </a:spcAft>
              <a:buClr>
                <a:schemeClr val="accent2"/>
              </a:buClr>
              <a:buSzTx/>
              <a:buFontTx/>
              <a:buNone/>
              <a:tabLst/>
              <a:defRPr/>
            </a:pPr>
            <a:r>
              <a:rPr lang="en-US" sz="900" b="0" spc="0">
                <a:solidFill>
                  <a:schemeClr val="tx1"/>
                </a:solidFill>
                <a:latin typeface="+mn-lt"/>
                <a:sym typeface="Helvetica Light"/>
              </a:rPr>
              <a:t>Ebit </a:t>
            </a:r>
            <a:r>
              <a:rPr lang="en-US" sz="900" b="0" spc="0" err="1">
                <a:solidFill>
                  <a:schemeClr val="tx1"/>
                </a:solidFill>
                <a:latin typeface="+mn-lt"/>
                <a:sym typeface="Helvetica Light"/>
              </a:rPr>
              <a:t>restia</a:t>
            </a:r>
            <a:r>
              <a:rPr lang="en-US" sz="900" b="0" spc="0">
                <a:solidFill>
                  <a:schemeClr val="tx1"/>
                </a:solidFill>
                <a:latin typeface="+mn-lt"/>
                <a:sym typeface="Helvetica Light"/>
              </a:rPr>
              <a:t> s quo </a:t>
            </a:r>
            <a:r>
              <a:rPr lang="en-US" sz="900" b="0" spc="0" err="1">
                <a:solidFill>
                  <a:schemeClr val="tx1"/>
                </a:solidFill>
                <a:latin typeface="+mn-lt"/>
                <a:sym typeface="Helvetica Light"/>
              </a:rPr>
              <a:t>mo</a:t>
            </a:r>
            <a:r>
              <a:rPr lang="en-US" sz="900" b="0" spc="0">
                <a:solidFill>
                  <a:schemeClr val="tx1"/>
                </a:solidFill>
                <a:latin typeface="+mn-lt"/>
                <a:sym typeface="Helvetica Light"/>
              </a:rPr>
              <a:t> </a:t>
            </a:r>
            <a:r>
              <a:rPr lang="en-US" sz="900" b="0" spc="0" err="1">
                <a:solidFill>
                  <a:schemeClr val="tx1"/>
                </a:solidFill>
                <a:latin typeface="+mn-lt"/>
                <a:sym typeface="Helvetica Light"/>
              </a:rPr>
              <a:t>eatiund</a:t>
            </a:r>
            <a:r>
              <a:rPr lang="en-US" sz="900" b="0" spc="0">
                <a:solidFill>
                  <a:schemeClr val="tx1"/>
                </a:solidFill>
                <a:latin typeface="+mn-lt"/>
                <a:sym typeface="Helvetica Light"/>
              </a:rPr>
              <a:t> </a:t>
            </a:r>
            <a:r>
              <a:rPr lang="en-US" sz="900" b="0" spc="0" err="1">
                <a:solidFill>
                  <a:schemeClr val="tx1"/>
                </a:solidFill>
                <a:latin typeface="+mn-lt"/>
                <a:sym typeface="Helvetica Light"/>
              </a:rPr>
              <a:t>isq</a:t>
            </a:r>
            <a:r>
              <a:rPr lang="en-US" sz="900" b="0" spc="0">
                <a:solidFill>
                  <a:schemeClr val="tx1"/>
                </a:solidFill>
                <a:latin typeface="+mn-lt"/>
                <a:sym typeface="Helvetica Light"/>
              </a:rPr>
              <a:t> </a:t>
            </a:r>
            <a:r>
              <a:rPr lang="en-US" sz="900" b="0" spc="0" err="1">
                <a:solidFill>
                  <a:schemeClr val="tx1"/>
                </a:solidFill>
                <a:latin typeface="+mn-lt"/>
                <a:sym typeface="Helvetica Light"/>
              </a:rPr>
              <a:t>uide</a:t>
            </a:r>
            <a:r>
              <a:rPr lang="en-US" sz="900" b="0" spc="0">
                <a:solidFill>
                  <a:schemeClr val="tx1"/>
                </a:solidFill>
                <a:latin typeface="+mn-lt"/>
                <a:sym typeface="Helvetica Light"/>
              </a:rPr>
              <a:t> </a:t>
            </a:r>
            <a:r>
              <a:rPr lang="en-US" sz="900" b="0" spc="0" err="1">
                <a:solidFill>
                  <a:schemeClr val="tx1"/>
                </a:solidFill>
                <a:latin typeface="+mn-lt"/>
                <a:sym typeface="Helvetica Light"/>
              </a:rPr>
              <a:t>sint</a:t>
            </a:r>
            <a:r>
              <a:rPr lang="en-US" sz="900" b="0" spc="0">
                <a:solidFill>
                  <a:schemeClr val="tx1"/>
                </a:solidFill>
                <a:latin typeface="+mn-lt"/>
                <a:sym typeface="Helvetica Light"/>
              </a:rPr>
              <a:t> </a:t>
            </a:r>
            <a:r>
              <a:rPr lang="en-US" sz="900" b="0" spc="0" err="1">
                <a:solidFill>
                  <a:schemeClr val="tx1"/>
                </a:solidFill>
                <a:latin typeface="+mn-lt"/>
                <a:sym typeface="Helvetica Light"/>
              </a:rPr>
              <a:t>ulpa</a:t>
            </a:r>
            <a:r>
              <a:rPr lang="en-US" sz="900" b="0" spc="0">
                <a:solidFill>
                  <a:schemeClr val="tx1"/>
                </a:solidFill>
                <a:latin typeface="+mn-lt"/>
                <a:sym typeface="Helvetica Light"/>
              </a:rPr>
              <a:t> </a:t>
            </a:r>
            <a:r>
              <a:rPr lang="en-US" sz="900" b="0" spc="0" err="1">
                <a:solidFill>
                  <a:schemeClr val="tx1"/>
                </a:solidFill>
                <a:latin typeface="+mn-lt"/>
                <a:sym typeface="Helvetica Light"/>
              </a:rPr>
              <a:t>nam</a:t>
            </a:r>
            <a:r>
              <a:rPr lang="en-US" sz="900" b="0" spc="0">
                <a:solidFill>
                  <a:schemeClr val="tx1"/>
                </a:solidFill>
                <a:latin typeface="+mn-lt"/>
                <a:sym typeface="Helvetica Light"/>
              </a:rPr>
              <a:t> </a:t>
            </a:r>
            <a:r>
              <a:rPr lang="en-US" sz="900" b="0" spc="0" err="1">
                <a:solidFill>
                  <a:schemeClr val="tx1"/>
                </a:solidFill>
                <a:latin typeface="+mn-lt"/>
                <a:sym typeface="Helvetica Light"/>
              </a:rPr>
              <a:t>fugiam</a:t>
            </a:r>
            <a:r>
              <a:rPr lang="en-US" sz="900" b="0" spc="0">
                <a:solidFill>
                  <a:schemeClr val="tx1"/>
                </a:solidFill>
                <a:latin typeface="+mn-lt"/>
                <a:sym typeface="Helvetica Light"/>
              </a:rPr>
              <a:t> debit, </a:t>
            </a:r>
            <a:r>
              <a:rPr lang="en-US" sz="900" b="0" spc="0" err="1">
                <a:solidFill>
                  <a:schemeClr val="tx1"/>
                </a:solidFill>
                <a:latin typeface="+mn-lt"/>
                <a:sym typeface="Helvetica Light"/>
              </a:rPr>
              <a:t>volum</a:t>
            </a:r>
            <a:r>
              <a:rPr lang="en-US" sz="900" b="0" spc="0">
                <a:solidFill>
                  <a:schemeClr val="tx1"/>
                </a:solidFill>
                <a:latin typeface="+mn-lt"/>
                <a:sym typeface="Helvetica Light"/>
              </a:rPr>
              <a:t> labor s</a:t>
            </a:r>
            <a:r>
              <a:rPr lang="en-US" sz="900" b="0" spc="0">
                <a:solidFill>
                  <a:schemeClr val="tx1"/>
                </a:solidFill>
                <a:latin typeface="+mn-lt"/>
                <a:ea typeface="+mn-ea"/>
                <a:cs typeface="+mn-cs"/>
                <a:sym typeface="Helvetica Light"/>
              </a:rPr>
              <a:t> </a:t>
            </a:r>
            <a:r>
              <a:rPr lang="en-US" sz="900" b="0" spc="0" err="1">
                <a:solidFill>
                  <a:schemeClr val="tx1"/>
                </a:solidFill>
                <a:latin typeface="+mn-lt"/>
                <a:ea typeface="+mn-ea"/>
                <a:cs typeface="+mn-cs"/>
                <a:sym typeface="Helvetica Light"/>
              </a:rPr>
              <a:t>esequi</a:t>
            </a:r>
            <a:r>
              <a:rPr lang="en-US" sz="900" b="0" spc="0">
                <a:solidFill>
                  <a:schemeClr val="tx1"/>
                </a:solidFill>
                <a:latin typeface="+mn-lt"/>
                <a:ea typeface="+mn-ea"/>
                <a:cs typeface="+mn-cs"/>
                <a:sym typeface="Helvetica Light"/>
              </a:rPr>
              <a:t> ide</a:t>
            </a:r>
            <a:endParaRPr lang="en-US" sz="900" b="0" spc="0">
              <a:solidFill>
                <a:schemeClr val="tx1"/>
              </a:solidFill>
              <a:latin typeface="Franklin Gothic Book" panose="020B0503020102020204"/>
              <a:ea typeface="+mn-ea"/>
              <a:cs typeface="+mn-cs"/>
              <a:sym typeface="Helvetica Light"/>
            </a:endParaRPr>
          </a:p>
        </p:txBody>
      </p:sp>
      <p:sp>
        <p:nvSpPr>
          <p:cNvPr id="24" name="Text Placeholder 2">
            <a:extLst>
              <a:ext uri="{FF2B5EF4-FFF2-40B4-BE49-F238E27FC236}">
                <a16:creationId xmlns:a16="http://schemas.microsoft.com/office/drawing/2014/main" id="{50B1F4DC-4B46-2F43-B7CF-95E0C567D175}"/>
              </a:ext>
            </a:extLst>
          </p:cNvPr>
          <p:cNvSpPr>
            <a:spLocks noGrp="1"/>
          </p:cNvSpPr>
          <p:nvPr>
            <p:ph type="body" sz="quarter" idx="39" hasCustomPrompt="1"/>
          </p:nvPr>
        </p:nvSpPr>
        <p:spPr>
          <a:xfrm>
            <a:off x="519988" y="3643093"/>
            <a:ext cx="2247312" cy="250517"/>
          </a:xfrm>
        </p:spPr>
        <p:txBody>
          <a:bodyPr>
            <a:noAutofit/>
          </a:bodyPr>
          <a:lstStyle>
            <a:lvl1pPr marL="0" indent="0">
              <a:lnSpc>
                <a:spcPct val="100000"/>
              </a:lnSpc>
              <a:spcBef>
                <a:spcPts val="0"/>
              </a:spcBef>
              <a:buFontTx/>
              <a:buNone/>
              <a:defRPr sz="900" b="1" i="0" spc="100" baseline="0">
                <a:solidFill>
                  <a:schemeClr val="bg2"/>
                </a:solidFill>
                <a:latin typeface="Franklin Gothic Demi" panose="020B0603020102020204" pitchFamily="34" charset="0"/>
              </a:defRPr>
            </a:lvl1pPr>
            <a:lvl2pPr marL="457200" indent="0">
              <a:buFontTx/>
              <a:buNone/>
              <a:defRPr sz="800"/>
            </a:lvl2pPr>
            <a:lvl3pPr marL="914400" indent="0">
              <a:buFontTx/>
              <a:buNone/>
              <a:defRPr sz="800"/>
            </a:lvl3pPr>
            <a:lvl4pPr marL="1371600" indent="0">
              <a:buFontTx/>
              <a:buNone/>
              <a:defRPr sz="800"/>
            </a:lvl4pPr>
            <a:lvl5pPr marL="1828800" indent="0">
              <a:buFontTx/>
              <a:buNone/>
              <a:defRPr sz="800"/>
            </a:lvl5pPr>
          </a:lstStyle>
          <a:p>
            <a:pPr lvl="0"/>
            <a:r>
              <a:rPr lang="en-US"/>
              <a:t>SUBHEAD IF NEEDED</a:t>
            </a:r>
          </a:p>
        </p:txBody>
      </p:sp>
      <p:pic>
        <p:nvPicPr>
          <p:cNvPr id="17" name="Picture 16">
            <a:extLst>
              <a:ext uri="{FF2B5EF4-FFF2-40B4-BE49-F238E27FC236}">
                <a16:creationId xmlns:a16="http://schemas.microsoft.com/office/drawing/2014/main" id="{235B7B76-50CE-4F44-94BE-B99877661F30}"/>
              </a:ext>
            </a:extLst>
          </p:cNvPr>
          <p:cNvPicPr>
            <a:picLocks noChangeAspect="1"/>
          </p:cNvPicPr>
          <p:nvPr userDrawn="1"/>
        </p:nvPicPr>
        <p:blipFill>
          <a:blip r:embed="rId3" cstate="screen">
            <a:lum bright="-100000"/>
            <a:extLst>
              <a:ext uri="{28A0092B-C50C-407E-A947-70E740481C1C}">
                <a14:useLocalDpi xmlns:a14="http://schemas.microsoft.com/office/drawing/2010/main"/>
              </a:ext>
            </a:extLst>
          </a:blip>
          <a:stretch>
            <a:fillRect/>
          </a:stretch>
        </p:blipFill>
        <p:spPr>
          <a:xfrm>
            <a:off x="7498081" y="4680067"/>
            <a:ext cx="1027911" cy="102153"/>
          </a:xfrm>
          <a:prstGeom prst="rect">
            <a:avLst/>
          </a:prstGeom>
        </p:spPr>
      </p:pic>
    </p:spTree>
    <p:extLst>
      <p:ext uri="{BB962C8B-B14F-4D97-AF65-F5344CB8AC3E}">
        <p14:creationId xmlns:p14="http://schemas.microsoft.com/office/powerpoint/2010/main" val="254907895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948" userDrawn="1">
          <p15:clr>
            <a:srgbClr val="FBAE40"/>
          </p15:clr>
        </p15:guide>
        <p15:guide id="2" pos="2208" userDrawn="1">
          <p15:clr>
            <a:srgbClr val="FBAE40"/>
          </p15:clr>
        </p15:guide>
        <p15:guide id="3" orient="horz" pos="300" userDrawn="1">
          <p15:clr>
            <a:srgbClr val="FBAE40"/>
          </p15:clr>
        </p15:guide>
        <p15:guide id="4" pos="384" userDrawn="1">
          <p15:clr>
            <a:srgbClr val="FBAE40"/>
          </p15:clr>
        </p15:guide>
        <p15:guide id="5" orient="horz" pos="3012" userDrawn="1">
          <p15:clr>
            <a:srgbClr val="FBAE40"/>
          </p15:clr>
        </p15:guide>
        <p15:guide id="6" orient="horz" pos="1572" userDrawn="1">
          <p15:clr>
            <a:srgbClr val="FBAE40"/>
          </p15:clr>
        </p15:guide>
        <p15:guide id="7" pos="4008"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evice on Black Red Background">
    <p:bg>
      <p:bgRef idx="1001">
        <a:schemeClr val="bg1"/>
      </p:bgRef>
    </p:bg>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16C2565E-F8DB-714B-9E06-151EC7B67214}"/>
              </a:ext>
            </a:extLst>
          </p:cNvPr>
          <p:cNvCxnSpPr>
            <a:cxnSpLocks/>
          </p:cNvCxnSpPr>
          <p:nvPr userDrawn="1"/>
        </p:nvCxnSpPr>
        <p:spPr>
          <a:xfrm>
            <a:off x="628650" y="1651531"/>
            <a:ext cx="1078006" cy="0"/>
          </a:xfrm>
          <a:prstGeom prst="line">
            <a:avLst/>
          </a:prstGeom>
          <a:noFill/>
          <a:ln w="9525" cap="flat">
            <a:solidFill>
              <a:schemeClr val="tx1"/>
            </a:solidFill>
            <a:prstDash val="solid"/>
            <a:miter lim="400000"/>
          </a:ln>
          <a:effectLst/>
          <a:sp3d/>
        </p:spPr>
        <p:style>
          <a:lnRef idx="0">
            <a:scrgbClr r="0" g="0" b="0"/>
          </a:lnRef>
          <a:fillRef idx="0">
            <a:scrgbClr r="0" g="0" b="0"/>
          </a:fillRef>
          <a:effectRef idx="0">
            <a:scrgbClr r="0" g="0" b="0"/>
          </a:effectRef>
          <a:fontRef idx="none"/>
        </p:style>
      </p:cxnSp>
      <p:sp>
        <p:nvSpPr>
          <p:cNvPr id="16" name="Text Placeholder 16">
            <a:extLst>
              <a:ext uri="{FF2B5EF4-FFF2-40B4-BE49-F238E27FC236}">
                <a16:creationId xmlns:a16="http://schemas.microsoft.com/office/drawing/2014/main" id="{C4A61B27-9A88-3B49-9B48-FA7A30A20DEF}"/>
              </a:ext>
            </a:extLst>
          </p:cNvPr>
          <p:cNvSpPr>
            <a:spLocks noGrp="1"/>
          </p:cNvSpPr>
          <p:nvPr>
            <p:ph type="body" sz="quarter" idx="13" hasCustomPrompt="1"/>
          </p:nvPr>
        </p:nvSpPr>
        <p:spPr>
          <a:xfrm>
            <a:off x="518386" y="2580373"/>
            <a:ext cx="3485196" cy="230633"/>
          </a:xfrm>
        </p:spPr>
        <p:txBody>
          <a:bodyPr>
            <a:normAutofit/>
          </a:bodyPr>
          <a:lstStyle>
            <a:lvl1pPr marL="0" indent="0" defTabSz="457200" hangingPunct="1">
              <a:lnSpc>
                <a:spcPct val="100000"/>
              </a:lnSpc>
              <a:spcBef>
                <a:spcPts val="0"/>
              </a:spcBef>
              <a:spcAft>
                <a:spcPts val="600"/>
              </a:spcAft>
              <a:buClr>
                <a:schemeClr val="accent2"/>
              </a:buClr>
              <a:buFont typeface="Arial" panose="020B0604020202020204" pitchFamily="34" charset="0"/>
              <a:buNone/>
              <a:defRPr lang="en-US" sz="900" b="0" spc="0">
                <a:solidFill>
                  <a:schemeClr val="tx1"/>
                </a:solidFill>
                <a:latin typeface="+mj-lt"/>
                <a:sym typeface="Helvetica Light"/>
              </a:defRPr>
            </a:lvl1pPr>
            <a:lvl2pPr>
              <a:lnSpc>
                <a:spcPct val="100000"/>
              </a:lnSpc>
              <a:defRPr sz="900"/>
            </a:lvl2pPr>
            <a:lvl3pPr>
              <a:lnSpc>
                <a:spcPct val="100000"/>
              </a:lnSpc>
              <a:defRPr sz="900"/>
            </a:lvl3pPr>
            <a:lvl4pPr>
              <a:lnSpc>
                <a:spcPct val="100000"/>
              </a:lnSpc>
              <a:defRPr sz="900"/>
            </a:lvl4pPr>
            <a:lvl5pPr>
              <a:lnSpc>
                <a:spcPct val="100000"/>
              </a:lnSpc>
              <a:defRPr sz="900"/>
            </a:lvl5pPr>
            <a:lvl7pPr marL="171450" indent="-171450" defTabSz="457200" hangingPunct="1">
              <a:lnSpc>
                <a:spcPct val="100000"/>
              </a:lnSpc>
              <a:spcBef>
                <a:spcPts val="0"/>
              </a:spcBef>
              <a:spcAft>
                <a:spcPts val="600"/>
              </a:spcAft>
              <a:buClr>
                <a:schemeClr val="accent2"/>
              </a:buClr>
              <a:buFont typeface="Arial" panose="020B0604020202020204" pitchFamily="34" charset="0"/>
              <a:buChar char="•"/>
              <a:defRPr/>
            </a:lvl7pPr>
            <a:lvl8pPr marL="347662" indent="-171450" defTabSz="457200" hangingPunct="1">
              <a:lnSpc>
                <a:spcPct val="100000"/>
              </a:lnSpc>
              <a:spcBef>
                <a:spcPts val="0"/>
              </a:spcBef>
              <a:spcAft>
                <a:spcPts val="600"/>
              </a:spcAft>
              <a:buClr>
                <a:schemeClr val="accent2"/>
              </a:buClr>
              <a:buSzPct val="70000"/>
              <a:buFont typeface="Courier New" panose="02070309020205020404" pitchFamily="49" charset="0"/>
              <a:buChar char="o"/>
              <a:defRPr/>
            </a:lvl8pPr>
          </a:lstStyle>
          <a:p>
            <a:pPr lvl="0"/>
            <a:r>
              <a:rPr lang="en-US"/>
              <a:t>Bullet title set up if needed:</a:t>
            </a:r>
          </a:p>
        </p:txBody>
      </p:sp>
      <p:sp>
        <p:nvSpPr>
          <p:cNvPr id="19" name="Text Placeholder 16">
            <a:extLst>
              <a:ext uri="{FF2B5EF4-FFF2-40B4-BE49-F238E27FC236}">
                <a16:creationId xmlns:a16="http://schemas.microsoft.com/office/drawing/2014/main" id="{BE3F4AC2-36D5-BB40-8D05-0235EDC7AAA6}"/>
              </a:ext>
            </a:extLst>
          </p:cNvPr>
          <p:cNvSpPr>
            <a:spLocks noGrp="1"/>
          </p:cNvSpPr>
          <p:nvPr>
            <p:ph type="body" sz="quarter" idx="14" hasCustomPrompt="1"/>
          </p:nvPr>
        </p:nvSpPr>
        <p:spPr>
          <a:xfrm>
            <a:off x="518385" y="2049491"/>
            <a:ext cx="3485195" cy="519732"/>
          </a:xfrm>
        </p:spPr>
        <p:txBody>
          <a:bodyPr>
            <a:normAutofit/>
          </a:bodyPr>
          <a:lstStyle>
            <a:lvl1pPr marL="0" marR="0" indent="0" algn="l" defTabSz="457200" rtl="0" eaLnBrk="1" fontAlgn="auto" latinLnBrk="0" hangingPunct="1">
              <a:lnSpc>
                <a:spcPct val="100000"/>
              </a:lnSpc>
              <a:spcBef>
                <a:spcPts val="0"/>
              </a:spcBef>
              <a:spcAft>
                <a:spcPts val="600"/>
              </a:spcAft>
              <a:buClr>
                <a:schemeClr val="accent2"/>
              </a:buClr>
              <a:buSzTx/>
              <a:buFontTx/>
              <a:buNone/>
              <a:tabLst/>
              <a:defRPr lang="en-US" sz="900" b="0" spc="0">
                <a:solidFill>
                  <a:schemeClr val="tx1"/>
                </a:solidFill>
                <a:latin typeface="+mn-lt"/>
                <a:sym typeface="Helvetica Light"/>
              </a:defRPr>
            </a:lvl1pPr>
            <a:lvl2pPr>
              <a:lnSpc>
                <a:spcPct val="100000"/>
              </a:lnSpc>
              <a:defRPr sz="900"/>
            </a:lvl2pPr>
            <a:lvl3pPr>
              <a:lnSpc>
                <a:spcPct val="100000"/>
              </a:lnSpc>
              <a:defRPr sz="900"/>
            </a:lvl3pPr>
            <a:lvl4pPr>
              <a:lnSpc>
                <a:spcPct val="100000"/>
              </a:lnSpc>
              <a:defRPr sz="900"/>
            </a:lvl4pPr>
            <a:lvl5pPr>
              <a:lnSpc>
                <a:spcPct val="100000"/>
              </a:lnSpc>
              <a:defRPr sz="900"/>
            </a:lvl5pPr>
            <a:lvl7pPr marL="0" indent="0" defTabSz="457200" hangingPunct="1">
              <a:lnSpc>
                <a:spcPct val="100000"/>
              </a:lnSpc>
              <a:spcBef>
                <a:spcPts val="0"/>
              </a:spcBef>
              <a:spcAft>
                <a:spcPts val="600"/>
              </a:spcAft>
              <a:buClr>
                <a:schemeClr val="accent2"/>
              </a:buClr>
              <a:buFontTx/>
              <a:buNone/>
              <a:defRPr/>
            </a:lvl7pPr>
            <a:lvl8pPr marL="176212" indent="0" defTabSz="457200" hangingPunct="1">
              <a:lnSpc>
                <a:spcPct val="100000"/>
              </a:lnSpc>
              <a:spcBef>
                <a:spcPts val="0"/>
              </a:spcBef>
              <a:spcAft>
                <a:spcPts val="600"/>
              </a:spcAft>
              <a:buClr>
                <a:schemeClr val="accent2"/>
              </a:buClr>
              <a:buSzPct val="70000"/>
              <a:buFontTx/>
              <a:buNone/>
              <a:defRPr/>
            </a:lvl8pPr>
          </a:lstStyle>
          <a:p>
            <a:pPr marL="0" marR="0" lvl="0" indent="0" algn="l" defTabSz="457200" rtl="0" eaLnBrk="1" fontAlgn="auto" latinLnBrk="0" hangingPunct="1">
              <a:lnSpc>
                <a:spcPct val="100000"/>
              </a:lnSpc>
              <a:spcBef>
                <a:spcPts val="0"/>
              </a:spcBef>
              <a:spcAft>
                <a:spcPts val="600"/>
              </a:spcAft>
              <a:buClr>
                <a:schemeClr val="accent2"/>
              </a:buClr>
              <a:buSzTx/>
              <a:buFontTx/>
              <a:buNone/>
              <a:tabLst/>
              <a:defRPr/>
            </a:pPr>
            <a:r>
              <a:rPr lang="en-US" sz="900" b="0" spc="0">
                <a:solidFill>
                  <a:schemeClr val="tx1"/>
                </a:solidFill>
                <a:latin typeface="+mn-lt"/>
                <a:sym typeface="Helvetica Light"/>
              </a:rPr>
              <a:t>Ebit </a:t>
            </a:r>
            <a:r>
              <a:rPr lang="en-US" sz="900" b="0" spc="0" err="1">
                <a:solidFill>
                  <a:schemeClr val="tx1"/>
                </a:solidFill>
                <a:latin typeface="+mn-lt"/>
                <a:sym typeface="Helvetica Light"/>
              </a:rPr>
              <a:t>restia</a:t>
            </a:r>
            <a:r>
              <a:rPr lang="en-US" sz="900" b="0" spc="0">
                <a:solidFill>
                  <a:schemeClr val="tx1"/>
                </a:solidFill>
                <a:latin typeface="+mn-lt"/>
                <a:sym typeface="Helvetica Light"/>
              </a:rPr>
              <a:t> s quo </a:t>
            </a:r>
            <a:r>
              <a:rPr lang="en-US" sz="900" b="0" spc="0" err="1">
                <a:solidFill>
                  <a:schemeClr val="tx1"/>
                </a:solidFill>
                <a:latin typeface="+mn-lt"/>
                <a:sym typeface="Helvetica Light"/>
              </a:rPr>
              <a:t>mo</a:t>
            </a:r>
            <a:r>
              <a:rPr lang="en-US" sz="900" b="0" spc="0">
                <a:solidFill>
                  <a:schemeClr val="tx1"/>
                </a:solidFill>
                <a:latin typeface="+mn-lt"/>
                <a:sym typeface="Helvetica Light"/>
              </a:rPr>
              <a:t> </a:t>
            </a:r>
            <a:r>
              <a:rPr lang="en-US" sz="900" b="0" spc="0" err="1">
                <a:solidFill>
                  <a:schemeClr val="tx1"/>
                </a:solidFill>
                <a:latin typeface="+mn-lt"/>
                <a:sym typeface="Helvetica Light"/>
              </a:rPr>
              <a:t>eatiund</a:t>
            </a:r>
            <a:r>
              <a:rPr lang="en-US" sz="900" b="0" spc="0">
                <a:solidFill>
                  <a:schemeClr val="tx1"/>
                </a:solidFill>
                <a:latin typeface="+mn-lt"/>
                <a:sym typeface="Helvetica Light"/>
              </a:rPr>
              <a:t> </a:t>
            </a:r>
            <a:r>
              <a:rPr lang="en-US" sz="900" b="0" spc="0" err="1">
                <a:solidFill>
                  <a:schemeClr val="tx1"/>
                </a:solidFill>
                <a:latin typeface="+mn-lt"/>
                <a:sym typeface="Helvetica Light"/>
              </a:rPr>
              <a:t>isq</a:t>
            </a:r>
            <a:r>
              <a:rPr lang="en-US" sz="900" b="0" spc="0">
                <a:solidFill>
                  <a:schemeClr val="tx1"/>
                </a:solidFill>
                <a:latin typeface="+mn-lt"/>
                <a:sym typeface="Helvetica Light"/>
              </a:rPr>
              <a:t> </a:t>
            </a:r>
            <a:r>
              <a:rPr lang="en-US" sz="900" b="0" spc="0" err="1">
                <a:solidFill>
                  <a:schemeClr val="tx1"/>
                </a:solidFill>
                <a:latin typeface="+mn-lt"/>
                <a:sym typeface="Helvetica Light"/>
              </a:rPr>
              <a:t>uide</a:t>
            </a:r>
            <a:r>
              <a:rPr lang="en-US" sz="900" b="0" spc="0">
                <a:solidFill>
                  <a:schemeClr val="tx1"/>
                </a:solidFill>
                <a:latin typeface="+mn-lt"/>
                <a:sym typeface="Helvetica Light"/>
              </a:rPr>
              <a:t> </a:t>
            </a:r>
            <a:r>
              <a:rPr lang="en-US" sz="900" b="0" spc="0" err="1">
                <a:solidFill>
                  <a:schemeClr val="tx1"/>
                </a:solidFill>
                <a:latin typeface="+mn-lt"/>
                <a:sym typeface="Helvetica Light"/>
              </a:rPr>
              <a:t>sint</a:t>
            </a:r>
            <a:r>
              <a:rPr lang="en-US" sz="900" b="0" spc="0">
                <a:solidFill>
                  <a:schemeClr val="tx1"/>
                </a:solidFill>
                <a:latin typeface="+mn-lt"/>
                <a:sym typeface="Helvetica Light"/>
              </a:rPr>
              <a:t> </a:t>
            </a:r>
            <a:r>
              <a:rPr lang="en-US" sz="900" b="0" spc="0" err="1">
                <a:solidFill>
                  <a:schemeClr val="tx1"/>
                </a:solidFill>
                <a:latin typeface="+mn-lt"/>
                <a:sym typeface="Helvetica Light"/>
              </a:rPr>
              <a:t>ulpa</a:t>
            </a:r>
            <a:r>
              <a:rPr lang="en-US" sz="900" b="0" spc="0">
                <a:solidFill>
                  <a:schemeClr val="tx1"/>
                </a:solidFill>
                <a:latin typeface="+mn-lt"/>
                <a:sym typeface="Helvetica Light"/>
              </a:rPr>
              <a:t> </a:t>
            </a:r>
            <a:r>
              <a:rPr lang="en-US" sz="900" b="0" spc="0" err="1">
                <a:solidFill>
                  <a:schemeClr val="tx1"/>
                </a:solidFill>
                <a:latin typeface="+mn-lt"/>
                <a:sym typeface="Helvetica Light"/>
              </a:rPr>
              <a:t>nam</a:t>
            </a:r>
            <a:r>
              <a:rPr lang="en-US" sz="900" b="0" spc="0">
                <a:solidFill>
                  <a:schemeClr val="tx1"/>
                </a:solidFill>
                <a:latin typeface="+mn-lt"/>
                <a:sym typeface="Helvetica Light"/>
              </a:rPr>
              <a:t> </a:t>
            </a:r>
            <a:r>
              <a:rPr lang="en-US" sz="900" b="0" spc="0" err="1">
                <a:solidFill>
                  <a:schemeClr val="tx1"/>
                </a:solidFill>
                <a:latin typeface="+mn-lt"/>
                <a:sym typeface="Helvetica Light"/>
              </a:rPr>
              <a:t>fugiam</a:t>
            </a:r>
            <a:r>
              <a:rPr lang="en-US" sz="900" b="0" spc="0">
                <a:solidFill>
                  <a:schemeClr val="tx1"/>
                </a:solidFill>
                <a:latin typeface="+mn-lt"/>
                <a:sym typeface="Helvetica Light"/>
              </a:rPr>
              <a:t> debit, </a:t>
            </a:r>
            <a:r>
              <a:rPr lang="en-US" sz="900" b="0" spc="0" err="1">
                <a:solidFill>
                  <a:schemeClr val="tx1"/>
                </a:solidFill>
                <a:latin typeface="+mn-lt"/>
                <a:sym typeface="Helvetica Light"/>
              </a:rPr>
              <a:t>volum</a:t>
            </a:r>
            <a:r>
              <a:rPr lang="en-US" sz="900" b="0" spc="0">
                <a:solidFill>
                  <a:schemeClr val="tx1"/>
                </a:solidFill>
                <a:latin typeface="+mn-lt"/>
                <a:sym typeface="Helvetica Light"/>
              </a:rPr>
              <a:t> labor s</a:t>
            </a:r>
            <a:r>
              <a:rPr lang="en-US" sz="900" b="0" spc="0">
                <a:solidFill>
                  <a:schemeClr val="tx1"/>
                </a:solidFill>
                <a:latin typeface="+mn-lt"/>
                <a:ea typeface="+mn-ea"/>
                <a:cs typeface="+mn-cs"/>
                <a:sym typeface="Helvetica Light"/>
              </a:rPr>
              <a:t> </a:t>
            </a:r>
            <a:r>
              <a:rPr lang="en-US" sz="900" b="0" spc="0" err="1">
                <a:solidFill>
                  <a:schemeClr val="tx1"/>
                </a:solidFill>
                <a:latin typeface="+mn-lt"/>
                <a:ea typeface="+mn-ea"/>
                <a:cs typeface="+mn-cs"/>
                <a:sym typeface="Helvetica Light"/>
              </a:rPr>
              <a:t>esequi</a:t>
            </a:r>
            <a:r>
              <a:rPr lang="en-US" sz="900" b="0" spc="0">
                <a:solidFill>
                  <a:schemeClr val="tx1"/>
                </a:solidFill>
                <a:latin typeface="+mn-lt"/>
                <a:ea typeface="+mn-ea"/>
                <a:cs typeface="+mn-cs"/>
                <a:sym typeface="Helvetica Light"/>
              </a:rPr>
              <a:t> ide </a:t>
            </a:r>
            <a:r>
              <a:rPr lang="en-US" sz="900" b="0" spc="0" err="1">
                <a:solidFill>
                  <a:schemeClr val="tx1"/>
                </a:solidFill>
                <a:latin typeface="+mn-lt"/>
                <a:ea typeface="+mn-ea"/>
                <a:cs typeface="+mn-cs"/>
                <a:sym typeface="Helvetica Light"/>
              </a:rPr>
              <a:t>nobitas</a:t>
            </a:r>
            <a:r>
              <a:rPr lang="en-US" sz="900" b="0" spc="0">
                <a:solidFill>
                  <a:schemeClr val="tx1"/>
                </a:solidFill>
                <a:latin typeface="+mn-lt"/>
                <a:ea typeface="+mn-ea"/>
                <a:cs typeface="+mn-cs"/>
                <a:sym typeface="Helvetica Light"/>
              </a:rPr>
              <a:t> </a:t>
            </a:r>
            <a:r>
              <a:rPr lang="en-US" sz="900" b="0" spc="0" err="1">
                <a:solidFill>
                  <a:schemeClr val="tx1"/>
                </a:solidFill>
                <a:latin typeface="+mn-lt"/>
                <a:ea typeface="+mn-ea"/>
                <a:cs typeface="+mn-cs"/>
                <a:sym typeface="Helvetica Light"/>
              </a:rPr>
              <a:t>ratem</a:t>
            </a:r>
            <a:r>
              <a:rPr lang="en-US" sz="900" b="0" spc="0">
                <a:solidFill>
                  <a:schemeClr val="tx1"/>
                </a:solidFill>
                <a:latin typeface="+mn-lt"/>
                <a:ea typeface="+mn-ea"/>
                <a:cs typeface="+mn-cs"/>
                <a:sym typeface="Helvetica Light"/>
              </a:rPr>
              <a:t> lab </a:t>
            </a:r>
            <a:r>
              <a:rPr lang="en-US" sz="900" b="0" spc="0" err="1">
                <a:solidFill>
                  <a:schemeClr val="tx1"/>
                </a:solidFill>
                <a:latin typeface="+mn-lt"/>
                <a:sym typeface="Helvetica Light"/>
              </a:rPr>
              <a:t>olesec</a:t>
            </a:r>
            <a:r>
              <a:rPr lang="en-US" sz="900" b="0" spc="0">
                <a:solidFill>
                  <a:schemeClr val="tx1"/>
                </a:solidFill>
                <a:latin typeface="+mn-lt"/>
                <a:sym typeface="Helvetica Light"/>
              </a:rPr>
              <a:t> </a:t>
            </a:r>
            <a:r>
              <a:rPr lang="en-US" sz="900" b="0" spc="0" err="1">
                <a:solidFill>
                  <a:schemeClr val="tx1"/>
                </a:solidFill>
                <a:latin typeface="Franklin Gothic Book" panose="020B0503020102020204"/>
                <a:ea typeface="+mn-ea"/>
                <a:cs typeface="+mn-cs"/>
                <a:sym typeface="Helvetica Light"/>
              </a:rPr>
              <a:t>solesec</a:t>
            </a:r>
            <a:r>
              <a:rPr lang="en-US" sz="900" b="0" spc="0">
                <a:solidFill>
                  <a:schemeClr val="tx1"/>
                </a:solidFill>
                <a:latin typeface="Franklin Gothic Book" panose="020B0503020102020204"/>
                <a:ea typeface="+mn-ea"/>
                <a:cs typeface="+mn-cs"/>
                <a:sym typeface="Helvetica Light"/>
              </a:rPr>
              <a:t> </a:t>
            </a:r>
            <a:r>
              <a:rPr lang="en-US" sz="900" b="0" spc="0" err="1">
                <a:solidFill>
                  <a:schemeClr val="tx1"/>
                </a:solidFill>
                <a:latin typeface="Franklin Gothic Book" panose="020B0503020102020204"/>
                <a:ea typeface="+mn-ea"/>
                <a:cs typeface="+mn-cs"/>
                <a:sym typeface="Helvetica Light"/>
              </a:rPr>
              <a:t>esequi</a:t>
            </a:r>
            <a:r>
              <a:rPr lang="en-US" sz="900" b="0" spc="0">
                <a:solidFill>
                  <a:schemeClr val="tx1"/>
                </a:solidFill>
                <a:latin typeface="Franklin Gothic Book" panose="020B0503020102020204"/>
                <a:ea typeface="+mn-ea"/>
                <a:cs typeface="+mn-cs"/>
                <a:sym typeface="Helvetica Light"/>
              </a:rPr>
              <a:t> ide </a:t>
            </a:r>
            <a:r>
              <a:rPr lang="en-US" sz="900" b="0" spc="0" err="1">
                <a:solidFill>
                  <a:schemeClr val="tx1"/>
                </a:solidFill>
                <a:latin typeface="Franklin Gothic Book" panose="020B0503020102020204"/>
                <a:ea typeface="+mn-ea"/>
                <a:cs typeface="+mn-cs"/>
                <a:sym typeface="Helvetica Light"/>
              </a:rPr>
              <a:t>nobitas</a:t>
            </a:r>
            <a:r>
              <a:rPr lang="en-US" sz="900" b="0" spc="0">
                <a:solidFill>
                  <a:schemeClr val="tx1"/>
                </a:solidFill>
                <a:latin typeface="Franklin Gothic Book" panose="020B0503020102020204"/>
                <a:ea typeface="+mn-ea"/>
                <a:cs typeface="+mn-cs"/>
                <a:sym typeface="Helvetica Light"/>
              </a:rPr>
              <a:t> </a:t>
            </a:r>
            <a:r>
              <a:rPr lang="en-US" sz="900" b="0" spc="0" err="1">
                <a:solidFill>
                  <a:schemeClr val="tx1"/>
                </a:solidFill>
                <a:latin typeface="Franklin Gothic Book" panose="020B0503020102020204"/>
                <a:ea typeface="+mn-ea"/>
                <a:cs typeface="+mn-cs"/>
                <a:sym typeface="Helvetica Light"/>
              </a:rPr>
              <a:t>ratem</a:t>
            </a:r>
            <a:r>
              <a:rPr lang="en-US" sz="900" b="0" spc="0">
                <a:solidFill>
                  <a:schemeClr val="tx1"/>
                </a:solidFill>
                <a:latin typeface="Franklin Gothic Book" panose="020B0503020102020204"/>
                <a:ea typeface="+mn-ea"/>
                <a:cs typeface="+mn-cs"/>
                <a:sym typeface="Helvetica Light"/>
              </a:rPr>
              <a:t> lab</a:t>
            </a:r>
          </a:p>
        </p:txBody>
      </p:sp>
      <p:sp>
        <p:nvSpPr>
          <p:cNvPr id="20" name="Text Placeholder 22">
            <a:extLst>
              <a:ext uri="{FF2B5EF4-FFF2-40B4-BE49-F238E27FC236}">
                <a16:creationId xmlns:a16="http://schemas.microsoft.com/office/drawing/2014/main" id="{72F52E83-7875-E841-93AB-1F808B0DBDAF}"/>
              </a:ext>
            </a:extLst>
          </p:cNvPr>
          <p:cNvSpPr>
            <a:spLocks noGrp="1"/>
          </p:cNvSpPr>
          <p:nvPr>
            <p:ph type="body" sz="quarter" idx="17" hasCustomPrompt="1"/>
          </p:nvPr>
        </p:nvSpPr>
        <p:spPr>
          <a:xfrm>
            <a:off x="518386" y="1877557"/>
            <a:ext cx="3485198" cy="274637"/>
          </a:xfrm>
        </p:spPr>
        <p:txBody>
          <a:bodyPr>
            <a:noAutofit/>
          </a:bodyPr>
          <a:lstStyle>
            <a:lvl1pPr marL="0" indent="0" hangingPunct="1">
              <a:lnSpc>
                <a:spcPct val="100000"/>
              </a:lnSpc>
              <a:buFontTx/>
              <a:buNone/>
              <a:defRPr sz="1200">
                <a:solidFill>
                  <a:schemeClr val="accent2"/>
                </a:solidFill>
                <a:latin typeface="+mj-lt"/>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sz="1200" b="0" spc="100">
                <a:solidFill>
                  <a:schemeClr val="accent2"/>
                </a:solidFill>
                <a:sym typeface="Helvetica Light"/>
              </a:rPr>
              <a:t>SUBHEAD IF NEEDED GOES HERE</a:t>
            </a:r>
            <a:endParaRPr lang="en-US" sz="1200" spc="100">
              <a:solidFill>
                <a:schemeClr val="accent2"/>
              </a:solidFill>
              <a:sym typeface="Helvetica Light"/>
            </a:endParaRPr>
          </a:p>
        </p:txBody>
      </p:sp>
      <p:sp>
        <p:nvSpPr>
          <p:cNvPr id="21" name="Text Placeholder 32">
            <a:extLst>
              <a:ext uri="{FF2B5EF4-FFF2-40B4-BE49-F238E27FC236}">
                <a16:creationId xmlns:a16="http://schemas.microsoft.com/office/drawing/2014/main" id="{E2646776-2EDE-7144-8A69-7F071D6DCBC0}"/>
              </a:ext>
            </a:extLst>
          </p:cNvPr>
          <p:cNvSpPr>
            <a:spLocks noGrp="1"/>
          </p:cNvSpPr>
          <p:nvPr>
            <p:ph type="body" sz="quarter" idx="19"/>
          </p:nvPr>
        </p:nvSpPr>
        <p:spPr>
          <a:xfrm>
            <a:off x="518385" y="2876550"/>
            <a:ext cx="3485197" cy="1506538"/>
          </a:xfrm>
        </p:spPr>
        <p:txBody>
          <a:bodyPr>
            <a:normAutofit/>
          </a:bodyPr>
          <a:lstStyle>
            <a:lvl1pPr marL="164592" marR="0" indent="-164592" algn="l" defTabSz="914400" rtl="0" eaLnBrk="1" fontAlgn="auto" latinLnBrk="0" hangingPunct="1">
              <a:lnSpc>
                <a:spcPct val="90000"/>
              </a:lnSpc>
              <a:spcBef>
                <a:spcPts val="0"/>
              </a:spcBef>
              <a:spcAft>
                <a:spcPts val="600"/>
              </a:spcAft>
              <a:buClr>
                <a:schemeClr val="accent2"/>
              </a:buClr>
              <a:buSzTx/>
              <a:buFont typeface="Arial" panose="020B0604020202020204" pitchFamily="34" charset="0"/>
              <a:buChar char="•"/>
              <a:tabLst/>
              <a:defRPr sz="900"/>
            </a:lvl1pPr>
            <a:lvl2pPr marL="457200" marR="0" indent="-164592" algn="l" defTabSz="914400" rtl="0" eaLnBrk="1" fontAlgn="auto" latinLnBrk="0" hangingPunct="1">
              <a:lnSpc>
                <a:spcPts val="1080"/>
              </a:lnSpc>
              <a:spcBef>
                <a:spcPts val="0"/>
              </a:spcBef>
              <a:spcAft>
                <a:spcPts val="600"/>
              </a:spcAft>
              <a:buClr>
                <a:schemeClr val="accent2"/>
              </a:buClr>
              <a:buSzPct val="70000"/>
              <a:buFont typeface="Courier New" panose="02070309020205020404" pitchFamily="49" charset="0"/>
              <a:buChar char="o"/>
              <a:tabLst/>
              <a:defRPr sz="900"/>
            </a:lvl2pPr>
            <a:lvl3pPr>
              <a:buClr>
                <a:schemeClr val="accent2"/>
              </a:buClr>
              <a:defRPr sz="900"/>
            </a:lvl3pPr>
            <a:lvl4pPr>
              <a:buClr>
                <a:schemeClr val="accent2"/>
              </a:buClr>
              <a:defRPr sz="900"/>
            </a:lvl4pPr>
            <a:lvl5pPr>
              <a:buClr>
                <a:schemeClr val="accent2"/>
              </a:buClr>
              <a:defRPr sz="900"/>
            </a:lvl5pPr>
          </a:lstStyle>
          <a:p>
            <a:pPr lvl="0"/>
            <a:r>
              <a:rPr lang="en-US"/>
              <a:t>Click to edit Master text styles</a:t>
            </a:r>
          </a:p>
          <a:p>
            <a:pPr lvl="1"/>
            <a:r>
              <a:rPr lang="en-US"/>
              <a:t>Second level</a:t>
            </a:r>
          </a:p>
          <a:p>
            <a:pPr marL="347472" marR="0" lvl="1" indent="-173736" algn="l" defTabSz="914400" rtl="0" eaLnBrk="1" fontAlgn="auto" latinLnBrk="0" hangingPunct="1">
              <a:lnSpc>
                <a:spcPct val="90000"/>
              </a:lnSpc>
              <a:spcBef>
                <a:spcPts val="500"/>
              </a:spcBef>
              <a:spcAft>
                <a:spcPts val="0"/>
              </a:spcAft>
              <a:buClr>
                <a:schemeClr val="accent2"/>
              </a:buClr>
              <a:buSzTx/>
              <a:buFont typeface="Courier New" panose="02070309020205020404" pitchFamily="49" charset="0"/>
              <a:buChar char="o"/>
              <a:tabLst/>
              <a:defRPr/>
            </a:pPr>
            <a:endParaRPr lang="en-US"/>
          </a:p>
          <a:p>
            <a:pPr marL="347472" marR="0" lvl="1" indent="-173736" algn="l" defTabSz="914400" rtl="0" eaLnBrk="1" fontAlgn="auto" latinLnBrk="0" hangingPunct="1">
              <a:lnSpc>
                <a:spcPct val="90000"/>
              </a:lnSpc>
              <a:spcBef>
                <a:spcPts val="500"/>
              </a:spcBef>
              <a:spcAft>
                <a:spcPts val="0"/>
              </a:spcAft>
              <a:buClr>
                <a:schemeClr val="accent2"/>
              </a:buClr>
              <a:buSzTx/>
              <a:buFont typeface="Courier New" panose="02070309020205020404" pitchFamily="49" charset="0"/>
              <a:buChar char="o"/>
              <a:tabLst/>
              <a:defRPr/>
            </a:pPr>
            <a:endParaRPr lang="en-US"/>
          </a:p>
          <a:p>
            <a:pPr lvl="1"/>
            <a:endParaRPr lang="en-US"/>
          </a:p>
        </p:txBody>
      </p:sp>
      <p:sp>
        <p:nvSpPr>
          <p:cNvPr id="22" name="Text Placeholder 34">
            <a:extLst>
              <a:ext uri="{FF2B5EF4-FFF2-40B4-BE49-F238E27FC236}">
                <a16:creationId xmlns:a16="http://schemas.microsoft.com/office/drawing/2014/main" id="{731D7B11-C781-AE4E-88F6-ABA39EB43882}"/>
              </a:ext>
            </a:extLst>
          </p:cNvPr>
          <p:cNvSpPr>
            <a:spLocks noGrp="1"/>
          </p:cNvSpPr>
          <p:nvPr>
            <p:ph type="body" sz="quarter" idx="20" hasCustomPrompt="1"/>
          </p:nvPr>
        </p:nvSpPr>
        <p:spPr>
          <a:xfrm>
            <a:off x="518385" y="4672820"/>
            <a:ext cx="3485195" cy="178827"/>
          </a:xfrm>
        </p:spPr>
        <p:txBody>
          <a:bodyPr>
            <a:noAutofit/>
          </a:bodyPr>
          <a:lstStyle>
            <a:lvl1pPr marL="0" indent="0">
              <a:buFontTx/>
              <a:buNone/>
              <a:defRPr sz="600" b="0" i="1">
                <a:latin typeface="Franklin Gothic Book" panose="020B0503020102020204" pitchFamily="34" charset="0"/>
              </a:defRPr>
            </a:lvl1pPr>
            <a:lvl2pPr marL="457200" indent="0">
              <a:buFontTx/>
              <a:buNone/>
              <a:defRPr sz="700"/>
            </a:lvl2pPr>
            <a:lvl3pPr marL="914400" indent="0">
              <a:buFontTx/>
              <a:buNone/>
              <a:defRPr sz="700"/>
            </a:lvl3pPr>
            <a:lvl4pPr marL="1371600" indent="0">
              <a:buFontTx/>
              <a:buNone/>
              <a:defRPr sz="700"/>
            </a:lvl4pPr>
            <a:lvl5pPr marL="1828800" indent="0">
              <a:buFontTx/>
              <a:buNone/>
              <a:defRPr sz="700"/>
            </a:lvl5pPr>
          </a:lstStyle>
          <a:p>
            <a:pPr lvl="0"/>
            <a:r>
              <a:rPr lang="en-US"/>
              <a:t>Source: if needed</a:t>
            </a:r>
          </a:p>
        </p:txBody>
      </p:sp>
      <p:pic>
        <p:nvPicPr>
          <p:cNvPr id="26" name="Picture Placeholder 12">
            <a:extLst>
              <a:ext uri="{FF2B5EF4-FFF2-40B4-BE49-F238E27FC236}">
                <a16:creationId xmlns:a16="http://schemas.microsoft.com/office/drawing/2014/main" id="{FD5B3ED5-25AC-FC4D-9AC6-50362E291B6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flipV="1">
            <a:off x="6906584" y="-5"/>
            <a:ext cx="2247901" cy="5143497"/>
          </a:xfrm>
          <a:prstGeom prst="rect">
            <a:avLst/>
          </a:prstGeom>
          <a:gradFill flip="none" rotWithShape="1">
            <a:gsLst>
              <a:gs pos="0">
                <a:schemeClr val="bg2">
                  <a:lumMod val="90000"/>
                  <a:tint val="66000"/>
                  <a:satMod val="160000"/>
                </a:schemeClr>
              </a:gs>
              <a:gs pos="50000">
                <a:schemeClr val="bg2">
                  <a:lumMod val="90000"/>
                  <a:tint val="44500"/>
                  <a:satMod val="160000"/>
                </a:schemeClr>
              </a:gs>
              <a:gs pos="100000">
                <a:schemeClr val="bg2">
                  <a:lumMod val="90000"/>
                  <a:tint val="23500"/>
                  <a:satMod val="160000"/>
                </a:schemeClr>
              </a:gs>
            </a:gsLst>
            <a:lin ang="5400000" scaled="1"/>
            <a:tileRect/>
          </a:gradFill>
          <a:ln w="12700">
            <a:miter lim="400000"/>
          </a:ln>
          <a:extLst>
            <a:ext uri="{C572A759-6A51-4108-AA02-DFA0A04FC94B}">
              <ma14:wrappingTextBoxFlag xmlns="" xmlns:ma14="http://schemas.microsoft.com/office/mac/drawingml/2011/main" val="1"/>
            </a:ext>
          </a:extLst>
        </p:spPr>
      </p:pic>
      <p:grpSp>
        <p:nvGrpSpPr>
          <p:cNvPr id="11" name="Group 10">
            <a:extLst>
              <a:ext uri="{FF2B5EF4-FFF2-40B4-BE49-F238E27FC236}">
                <a16:creationId xmlns:a16="http://schemas.microsoft.com/office/drawing/2014/main" id="{9B86165B-B0A4-8E49-869C-94CBDE5BEA65}"/>
              </a:ext>
            </a:extLst>
          </p:cNvPr>
          <p:cNvGrpSpPr/>
          <p:nvPr userDrawn="1"/>
        </p:nvGrpSpPr>
        <p:grpSpPr>
          <a:xfrm>
            <a:off x="4301728" y="1148454"/>
            <a:ext cx="5209711" cy="3637364"/>
            <a:chOff x="4849155" y="1586020"/>
            <a:chExt cx="3322054" cy="2319422"/>
          </a:xfrm>
        </p:grpSpPr>
        <p:pic>
          <p:nvPicPr>
            <p:cNvPr id="12" name="Picture 11">
              <a:extLst>
                <a:ext uri="{FF2B5EF4-FFF2-40B4-BE49-F238E27FC236}">
                  <a16:creationId xmlns:a16="http://schemas.microsoft.com/office/drawing/2014/main" id="{8294CC4A-88B1-A44C-A9D6-B4744A8B692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49155" y="1586020"/>
              <a:ext cx="3322054" cy="2319422"/>
            </a:xfrm>
            <a:prstGeom prst="rect">
              <a:avLst/>
            </a:prstGeom>
          </p:spPr>
        </p:pic>
        <p:sp>
          <p:nvSpPr>
            <p:cNvPr id="15" name="Form">
              <a:extLst>
                <a:ext uri="{FF2B5EF4-FFF2-40B4-BE49-F238E27FC236}">
                  <a16:creationId xmlns:a16="http://schemas.microsoft.com/office/drawing/2014/main" id="{958E2162-7CBB-944A-87BF-D7545BF4B84E}"/>
                </a:ext>
              </a:extLst>
            </p:cNvPr>
            <p:cNvSpPr/>
            <p:nvPr/>
          </p:nvSpPr>
          <p:spPr>
            <a:xfrm>
              <a:off x="5480373" y="2070085"/>
              <a:ext cx="2078701" cy="1284829"/>
            </a:xfrm>
            <a:custGeom>
              <a:avLst/>
              <a:gdLst/>
              <a:ahLst/>
              <a:cxnLst>
                <a:cxn ang="0">
                  <a:pos x="wd2" y="hd2"/>
                </a:cxn>
                <a:cxn ang="5400000">
                  <a:pos x="wd2" y="hd2"/>
                </a:cxn>
                <a:cxn ang="10800000">
                  <a:pos x="wd2" y="hd2"/>
                </a:cxn>
                <a:cxn ang="16200000">
                  <a:pos x="wd2" y="hd2"/>
                </a:cxn>
              </a:cxnLst>
              <a:rect l="0" t="0" r="r" b="b"/>
              <a:pathLst>
                <a:path w="21600" h="21600" extrusionOk="0">
                  <a:moveTo>
                    <a:pt x="21442" y="21600"/>
                  </a:moveTo>
                  <a:lnTo>
                    <a:pt x="158" y="21600"/>
                  </a:lnTo>
                  <a:cubicBezTo>
                    <a:pt x="71" y="21600"/>
                    <a:pt x="0" y="21546"/>
                    <a:pt x="0" y="21481"/>
                  </a:cubicBezTo>
                  <a:lnTo>
                    <a:pt x="0" y="119"/>
                  </a:lnTo>
                  <a:cubicBezTo>
                    <a:pt x="0" y="54"/>
                    <a:pt x="71" y="0"/>
                    <a:pt x="158" y="0"/>
                  </a:cubicBezTo>
                  <a:lnTo>
                    <a:pt x="21442" y="0"/>
                  </a:lnTo>
                  <a:cubicBezTo>
                    <a:pt x="21532" y="0"/>
                    <a:pt x="21600" y="54"/>
                    <a:pt x="21600" y="119"/>
                  </a:cubicBezTo>
                  <a:lnTo>
                    <a:pt x="21600" y="21481"/>
                  </a:lnTo>
                  <a:cubicBezTo>
                    <a:pt x="21600" y="21546"/>
                    <a:pt x="21532" y="21600"/>
                    <a:pt x="21442" y="21600"/>
                  </a:cubicBezTo>
                </a:path>
              </a:pathLst>
            </a:custGeom>
            <a:solidFill>
              <a:schemeClr val="bg1">
                <a:lumMod val="75000"/>
              </a:schemeClr>
            </a:solidFill>
            <a:ln w="12700" cap="flat">
              <a:noFill/>
              <a:miter lim="400000"/>
            </a:ln>
            <a:effectLst/>
          </p:spPr>
          <p:txBody>
            <a:bodyPr wrap="square" lIns="45719" tIns="45719" rIns="45719" bIns="45719" numCol="1" anchor="ctr">
              <a:noAutofit/>
            </a:bodyPr>
            <a:lstStyle/>
            <a:p>
              <a:pPr algn="l" defTabSz="168473">
                <a:lnSpc>
                  <a:spcPct val="93000"/>
                </a:lnSpc>
                <a:defRPr sz="1800">
                  <a:latin typeface="Arial"/>
                  <a:ea typeface="Arial"/>
                  <a:cs typeface="Arial"/>
                  <a:sym typeface="Arial"/>
                </a:defRPr>
              </a:pPr>
              <a:endParaRPr sz="675" b="0" i="0">
                <a:latin typeface="Franklin Gothic Medium" panose="020B0603020102020204" pitchFamily="34" charset="0"/>
              </a:endParaRPr>
            </a:p>
          </p:txBody>
        </p:sp>
      </p:grpSp>
      <p:sp>
        <p:nvSpPr>
          <p:cNvPr id="27" name="Picture Placeholder 2">
            <a:extLst>
              <a:ext uri="{FF2B5EF4-FFF2-40B4-BE49-F238E27FC236}">
                <a16:creationId xmlns:a16="http://schemas.microsoft.com/office/drawing/2014/main" id="{583603DC-56A6-0743-8A3F-EA6D52FDAEFC}"/>
              </a:ext>
            </a:extLst>
          </p:cNvPr>
          <p:cNvSpPr>
            <a:spLocks noGrp="1"/>
          </p:cNvSpPr>
          <p:nvPr>
            <p:ph type="pic" sz="quarter" idx="22"/>
          </p:nvPr>
        </p:nvSpPr>
        <p:spPr>
          <a:xfrm>
            <a:off x="5291617" y="1907574"/>
            <a:ext cx="3259860" cy="2014895"/>
          </a:xfrm>
          <a:solidFill>
            <a:schemeClr val="accent1"/>
          </a:solidFill>
        </p:spPr>
        <p:txBody>
          <a:bodyPr/>
          <a:lstStyle/>
          <a:p>
            <a:endParaRPr lang="en-US"/>
          </a:p>
        </p:txBody>
      </p:sp>
      <p:sp>
        <p:nvSpPr>
          <p:cNvPr id="29" name="Text Placeholder 2">
            <a:extLst>
              <a:ext uri="{FF2B5EF4-FFF2-40B4-BE49-F238E27FC236}">
                <a16:creationId xmlns:a16="http://schemas.microsoft.com/office/drawing/2014/main" id="{B0D7506A-BCBC-9A42-B0D2-A81486B838CF}"/>
              </a:ext>
            </a:extLst>
          </p:cNvPr>
          <p:cNvSpPr>
            <a:spLocks noGrp="1"/>
          </p:cNvSpPr>
          <p:nvPr>
            <p:ph type="body" sz="quarter" idx="34" hasCustomPrompt="1"/>
          </p:nvPr>
        </p:nvSpPr>
        <p:spPr>
          <a:xfrm>
            <a:off x="535596" y="423405"/>
            <a:ext cx="4063119" cy="1270744"/>
          </a:xfrm>
        </p:spPr>
        <p:txBody>
          <a:bodyPr>
            <a:noAutofit/>
          </a:bodyPr>
          <a:lstStyle>
            <a:lvl1pPr marL="0" indent="0">
              <a:lnSpc>
                <a:spcPts val="2900"/>
              </a:lnSpc>
              <a:spcBef>
                <a:spcPts val="0"/>
              </a:spcBef>
              <a:buFontTx/>
              <a:buNone/>
              <a:defRPr sz="3000" b="0" i="0">
                <a:solidFill>
                  <a:schemeClr val="tx1"/>
                </a:solidFill>
                <a:latin typeface="Franklin Gothic Book" panose="020B0503020102020204" pitchFamily="34" charset="0"/>
              </a:defRPr>
            </a:lvl1pPr>
            <a:lvl2pPr marL="457200" indent="0">
              <a:buFontTx/>
              <a:buNone/>
              <a:defRPr sz="800"/>
            </a:lvl2pPr>
            <a:lvl3pPr marL="914400" indent="0">
              <a:buFontTx/>
              <a:buNone/>
              <a:defRPr sz="800"/>
            </a:lvl3pPr>
            <a:lvl4pPr marL="1371600" indent="0">
              <a:buFontTx/>
              <a:buNone/>
              <a:defRPr sz="800"/>
            </a:lvl4pPr>
            <a:lvl5pPr marL="1828800" indent="0">
              <a:buFontTx/>
              <a:buNone/>
              <a:defRPr sz="800"/>
            </a:lvl5pPr>
          </a:lstStyle>
          <a:p>
            <a:pPr lvl="0"/>
            <a:r>
              <a:rPr lang="en-US"/>
              <a:t>Title Goes Here. </a:t>
            </a:r>
            <a:br>
              <a:rPr lang="en-US"/>
            </a:br>
            <a:r>
              <a:rPr lang="en-US"/>
              <a:t>Bold Some Words </a:t>
            </a:r>
            <a:br>
              <a:rPr lang="en-US"/>
            </a:br>
            <a:r>
              <a:rPr lang="en-US"/>
              <a:t>If Needed.</a:t>
            </a:r>
          </a:p>
        </p:txBody>
      </p:sp>
      <p:pic>
        <p:nvPicPr>
          <p:cNvPr id="17" name="Picture 16">
            <a:extLst>
              <a:ext uri="{FF2B5EF4-FFF2-40B4-BE49-F238E27FC236}">
                <a16:creationId xmlns:a16="http://schemas.microsoft.com/office/drawing/2014/main" id="{6B571609-52A4-1F47-97AC-F1DC5A853C7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498081" y="4688776"/>
            <a:ext cx="1027911" cy="102153"/>
          </a:xfrm>
          <a:prstGeom prst="rect">
            <a:avLst/>
          </a:prstGeom>
        </p:spPr>
      </p:pic>
    </p:spTree>
    <p:extLst>
      <p:ext uri="{BB962C8B-B14F-4D97-AF65-F5344CB8AC3E}">
        <p14:creationId xmlns:p14="http://schemas.microsoft.com/office/powerpoint/2010/main" val="265358972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948" userDrawn="1">
          <p15:clr>
            <a:srgbClr val="FBAE40"/>
          </p15:clr>
        </p15:guide>
        <p15:guide id="2" pos="2880" userDrawn="1">
          <p15:clr>
            <a:srgbClr val="FBAE40"/>
          </p15:clr>
        </p15:guide>
        <p15:guide id="3" orient="horz" pos="300" userDrawn="1">
          <p15:clr>
            <a:srgbClr val="FBAE40"/>
          </p15:clr>
        </p15:guide>
        <p15:guide id="4" pos="384" userDrawn="1">
          <p15:clr>
            <a:srgbClr val="FBAE40"/>
          </p15:clr>
        </p15:guide>
        <p15:guide id="5" orient="horz" pos="3012" userDrawn="1">
          <p15:clr>
            <a:srgbClr val="FBAE40"/>
          </p15:clr>
        </p15:guide>
        <p15:guide id="6" orient="horz" pos="1572"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evice on White Red Background ">
    <p:bg>
      <p:bgRef idx="1001">
        <a:schemeClr val="bg1"/>
      </p:bgRef>
    </p:bg>
    <p:spTree>
      <p:nvGrpSpPr>
        <p:cNvPr id="1" name=""/>
        <p:cNvGrpSpPr/>
        <p:nvPr/>
      </p:nvGrpSpPr>
      <p:grpSpPr>
        <a:xfrm>
          <a:off x="0" y="0"/>
          <a:ext cx="0" cy="0"/>
          <a:chOff x="0" y="0"/>
          <a:chExt cx="0" cy="0"/>
        </a:xfrm>
      </p:grpSpPr>
      <p:pic>
        <p:nvPicPr>
          <p:cNvPr id="26" name="Picture Placeholder 12">
            <a:extLst>
              <a:ext uri="{FF2B5EF4-FFF2-40B4-BE49-F238E27FC236}">
                <a16:creationId xmlns:a16="http://schemas.microsoft.com/office/drawing/2014/main" id="{FD5B3ED5-25AC-FC4D-9AC6-50362E291B6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flipV="1">
            <a:off x="6906584" y="-5"/>
            <a:ext cx="2247901" cy="5143497"/>
          </a:xfrm>
          <a:prstGeom prst="rect">
            <a:avLst/>
          </a:prstGeom>
          <a:gradFill flip="none" rotWithShape="1">
            <a:gsLst>
              <a:gs pos="0">
                <a:schemeClr val="bg2">
                  <a:lumMod val="90000"/>
                  <a:tint val="66000"/>
                  <a:satMod val="160000"/>
                </a:schemeClr>
              </a:gs>
              <a:gs pos="50000">
                <a:schemeClr val="bg2">
                  <a:lumMod val="90000"/>
                  <a:tint val="44500"/>
                  <a:satMod val="160000"/>
                </a:schemeClr>
              </a:gs>
              <a:gs pos="100000">
                <a:schemeClr val="bg2">
                  <a:lumMod val="90000"/>
                  <a:tint val="23500"/>
                  <a:satMod val="160000"/>
                </a:schemeClr>
              </a:gs>
            </a:gsLst>
            <a:lin ang="5400000" scaled="1"/>
            <a:tileRect/>
          </a:gradFill>
          <a:ln w="12700">
            <a:miter lim="400000"/>
          </a:ln>
          <a:extLst>
            <a:ext uri="{C572A759-6A51-4108-AA02-DFA0A04FC94B}">
              <ma14:wrappingTextBoxFlag xmlns="" xmlns:ma14="http://schemas.microsoft.com/office/mac/drawingml/2011/main" val="1"/>
            </a:ext>
          </a:extLst>
        </p:spPr>
      </p:pic>
      <p:grpSp>
        <p:nvGrpSpPr>
          <p:cNvPr id="18" name="Group 17">
            <a:extLst>
              <a:ext uri="{FF2B5EF4-FFF2-40B4-BE49-F238E27FC236}">
                <a16:creationId xmlns:a16="http://schemas.microsoft.com/office/drawing/2014/main" id="{762C3CD8-B1BC-774A-998E-15A922F3A43F}"/>
              </a:ext>
            </a:extLst>
          </p:cNvPr>
          <p:cNvGrpSpPr/>
          <p:nvPr userDrawn="1"/>
        </p:nvGrpSpPr>
        <p:grpSpPr>
          <a:xfrm>
            <a:off x="4829731" y="1767398"/>
            <a:ext cx="4202188" cy="2399475"/>
            <a:chOff x="5605340" y="1775789"/>
            <a:chExt cx="3534649" cy="2018306"/>
          </a:xfrm>
        </p:grpSpPr>
        <p:sp>
          <p:nvSpPr>
            <p:cNvPr id="23" name="Form">
              <a:extLst>
                <a:ext uri="{FF2B5EF4-FFF2-40B4-BE49-F238E27FC236}">
                  <a16:creationId xmlns:a16="http://schemas.microsoft.com/office/drawing/2014/main" id="{17E56690-44F0-0341-9590-88276ADC421B}"/>
                </a:ext>
              </a:extLst>
            </p:cNvPr>
            <p:cNvSpPr/>
            <p:nvPr/>
          </p:nvSpPr>
          <p:spPr>
            <a:xfrm>
              <a:off x="5924100" y="1785702"/>
              <a:ext cx="2878408" cy="1949594"/>
            </a:xfrm>
            <a:custGeom>
              <a:avLst/>
              <a:gdLst/>
              <a:ahLst/>
              <a:cxnLst>
                <a:cxn ang="0">
                  <a:pos x="wd2" y="hd2"/>
                </a:cxn>
                <a:cxn ang="5400000">
                  <a:pos x="wd2" y="hd2"/>
                </a:cxn>
                <a:cxn ang="10800000">
                  <a:pos x="wd2" y="hd2"/>
                </a:cxn>
                <a:cxn ang="16200000">
                  <a:pos x="wd2" y="hd2"/>
                </a:cxn>
              </a:cxnLst>
              <a:rect l="0" t="0" r="r" b="b"/>
              <a:pathLst>
                <a:path w="21600" h="21600" extrusionOk="0">
                  <a:moveTo>
                    <a:pt x="0" y="21077"/>
                  </a:moveTo>
                  <a:lnTo>
                    <a:pt x="0" y="869"/>
                  </a:lnTo>
                  <a:cubicBezTo>
                    <a:pt x="0" y="388"/>
                    <a:pt x="263" y="0"/>
                    <a:pt x="589" y="0"/>
                  </a:cubicBezTo>
                  <a:lnTo>
                    <a:pt x="21013" y="0"/>
                  </a:lnTo>
                  <a:cubicBezTo>
                    <a:pt x="21335" y="0"/>
                    <a:pt x="21600" y="388"/>
                    <a:pt x="21600" y="869"/>
                  </a:cubicBezTo>
                  <a:lnTo>
                    <a:pt x="21600" y="21077"/>
                  </a:lnTo>
                  <a:cubicBezTo>
                    <a:pt x="21600" y="21363"/>
                    <a:pt x="21441" y="21600"/>
                    <a:pt x="21247" y="21600"/>
                  </a:cubicBezTo>
                  <a:lnTo>
                    <a:pt x="354" y="21600"/>
                  </a:lnTo>
                  <a:cubicBezTo>
                    <a:pt x="157" y="21600"/>
                    <a:pt x="0" y="21371"/>
                    <a:pt x="0" y="21077"/>
                  </a:cubicBezTo>
                </a:path>
              </a:pathLst>
            </a:custGeom>
            <a:solidFill>
              <a:srgbClr val="333333"/>
            </a:solidFill>
            <a:ln w="12700" cap="flat">
              <a:noFill/>
              <a:miter lim="400000"/>
            </a:ln>
            <a:effectLst/>
          </p:spPr>
          <p:txBody>
            <a:bodyPr wrap="square" lIns="45719" tIns="45719" rIns="45719" bIns="45719" numCol="1" anchor="ctr">
              <a:noAutofit/>
            </a:bodyPr>
            <a:lstStyle/>
            <a:p>
              <a:pPr algn="l" defTabSz="168473">
                <a:lnSpc>
                  <a:spcPct val="93000"/>
                </a:lnSpc>
                <a:defRPr sz="1800">
                  <a:latin typeface="Arial"/>
                  <a:ea typeface="Arial"/>
                  <a:cs typeface="Arial"/>
                  <a:sym typeface="Arial"/>
                </a:defRPr>
              </a:pPr>
              <a:endParaRPr sz="675" b="0" i="0">
                <a:latin typeface="Franklin Gothic Medium" panose="020B0603020102020204" pitchFamily="34" charset="0"/>
              </a:endParaRPr>
            </a:p>
          </p:txBody>
        </p:sp>
        <p:sp>
          <p:nvSpPr>
            <p:cNvPr id="24" name="Form">
              <a:extLst>
                <a:ext uri="{FF2B5EF4-FFF2-40B4-BE49-F238E27FC236}">
                  <a16:creationId xmlns:a16="http://schemas.microsoft.com/office/drawing/2014/main" id="{B86E6F29-9B65-E84A-9C17-0B974C198FB7}"/>
                </a:ext>
              </a:extLst>
            </p:cNvPr>
            <p:cNvSpPr/>
            <p:nvPr/>
          </p:nvSpPr>
          <p:spPr>
            <a:xfrm>
              <a:off x="5918153" y="1775789"/>
              <a:ext cx="2890303" cy="1966445"/>
            </a:xfrm>
            <a:custGeom>
              <a:avLst/>
              <a:gdLst/>
              <a:ahLst/>
              <a:cxnLst>
                <a:cxn ang="0">
                  <a:pos x="wd2" y="hd2"/>
                </a:cxn>
                <a:cxn ang="5400000">
                  <a:pos x="wd2" y="hd2"/>
                </a:cxn>
                <a:cxn ang="10800000">
                  <a:pos x="wd2" y="hd2"/>
                </a:cxn>
                <a:cxn ang="16200000">
                  <a:pos x="wd2" y="hd2"/>
                </a:cxn>
              </a:cxnLst>
              <a:rect l="0" t="0" r="r" b="b"/>
              <a:pathLst>
                <a:path w="21600" h="21600" extrusionOk="0">
                  <a:moveTo>
                    <a:pt x="21212" y="21600"/>
                  </a:moveTo>
                  <a:lnTo>
                    <a:pt x="388" y="21600"/>
                  </a:lnTo>
                  <a:cubicBezTo>
                    <a:pt x="193" y="21600"/>
                    <a:pt x="0" y="21316"/>
                    <a:pt x="0" y="21030"/>
                  </a:cubicBezTo>
                  <a:lnTo>
                    <a:pt x="0" y="872"/>
                  </a:lnTo>
                  <a:cubicBezTo>
                    <a:pt x="0" y="390"/>
                    <a:pt x="299" y="0"/>
                    <a:pt x="627" y="0"/>
                  </a:cubicBezTo>
                  <a:lnTo>
                    <a:pt x="20972" y="0"/>
                  </a:lnTo>
                  <a:cubicBezTo>
                    <a:pt x="21299" y="0"/>
                    <a:pt x="21600" y="390"/>
                    <a:pt x="21600" y="872"/>
                  </a:cubicBezTo>
                  <a:lnTo>
                    <a:pt x="21600" y="21030"/>
                  </a:lnTo>
                  <a:cubicBezTo>
                    <a:pt x="21600" y="21316"/>
                    <a:pt x="21409" y="21600"/>
                    <a:pt x="21212" y="21600"/>
                  </a:cubicBezTo>
                  <a:close/>
                  <a:moveTo>
                    <a:pt x="405" y="21523"/>
                  </a:moveTo>
                  <a:lnTo>
                    <a:pt x="21194" y="21523"/>
                  </a:lnTo>
                  <a:cubicBezTo>
                    <a:pt x="21388" y="21523"/>
                    <a:pt x="21546" y="21289"/>
                    <a:pt x="21546" y="21005"/>
                  </a:cubicBezTo>
                  <a:lnTo>
                    <a:pt x="21546" y="975"/>
                  </a:lnTo>
                  <a:cubicBezTo>
                    <a:pt x="21546" y="509"/>
                    <a:pt x="21289" y="131"/>
                    <a:pt x="20972" y="131"/>
                  </a:cubicBezTo>
                  <a:lnTo>
                    <a:pt x="627" y="131"/>
                  </a:lnTo>
                  <a:cubicBezTo>
                    <a:pt x="311" y="131"/>
                    <a:pt x="54" y="509"/>
                    <a:pt x="54" y="975"/>
                  </a:cubicBezTo>
                  <a:lnTo>
                    <a:pt x="54" y="21005"/>
                  </a:lnTo>
                  <a:cubicBezTo>
                    <a:pt x="54" y="21289"/>
                    <a:pt x="212" y="21523"/>
                    <a:pt x="405" y="21523"/>
                  </a:cubicBezTo>
                  <a:close/>
                </a:path>
              </a:pathLst>
            </a:custGeom>
            <a:solidFill>
              <a:srgbClr val="696A6D"/>
            </a:solidFill>
            <a:ln w="12700" cap="flat">
              <a:noFill/>
              <a:miter lim="400000"/>
            </a:ln>
            <a:effectLst/>
          </p:spPr>
          <p:txBody>
            <a:bodyPr wrap="square" lIns="45719" tIns="45719" rIns="45719" bIns="45719" numCol="1" anchor="ctr">
              <a:noAutofit/>
            </a:bodyPr>
            <a:lstStyle/>
            <a:p>
              <a:pPr algn="l" defTabSz="168473">
                <a:lnSpc>
                  <a:spcPct val="93000"/>
                </a:lnSpc>
                <a:defRPr sz="1800">
                  <a:latin typeface="Arial"/>
                  <a:ea typeface="Arial"/>
                  <a:cs typeface="Arial"/>
                  <a:sym typeface="Arial"/>
                </a:defRPr>
              </a:pPr>
              <a:endParaRPr sz="675" b="0" i="0">
                <a:latin typeface="Franklin Gothic Medium" panose="020B0603020102020204" pitchFamily="34" charset="0"/>
              </a:endParaRPr>
            </a:p>
          </p:txBody>
        </p:sp>
        <p:grpSp>
          <p:nvGrpSpPr>
            <p:cNvPr id="25" name="Gruppieren">
              <a:extLst>
                <a:ext uri="{FF2B5EF4-FFF2-40B4-BE49-F238E27FC236}">
                  <a16:creationId xmlns:a16="http://schemas.microsoft.com/office/drawing/2014/main" id="{2E5E8F50-AC24-B344-912D-939EF8A28CCE}"/>
                </a:ext>
              </a:extLst>
            </p:cNvPr>
            <p:cNvGrpSpPr/>
            <p:nvPr/>
          </p:nvGrpSpPr>
          <p:grpSpPr>
            <a:xfrm>
              <a:off x="5605340" y="3727390"/>
              <a:ext cx="3534649" cy="45772"/>
              <a:chOff x="0" y="0"/>
              <a:chExt cx="9652000" cy="124988"/>
            </a:xfrm>
          </p:grpSpPr>
          <p:sp>
            <p:nvSpPr>
              <p:cNvPr id="34" name="Rechteck">
                <a:extLst>
                  <a:ext uri="{FF2B5EF4-FFF2-40B4-BE49-F238E27FC236}">
                    <a16:creationId xmlns:a16="http://schemas.microsoft.com/office/drawing/2014/main" id="{AA03EA1B-99BF-BD46-85D4-0A1852227DD6}"/>
                  </a:ext>
                </a:extLst>
              </p:cNvPr>
              <p:cNvSpPr/>
              <p:nvPr/>
            </p:nvSpPr>
            <p:spPr>
              <a:xfrm>
                <a:off x="0" y="0"/>
                <a:ext cx="4828675" cy="124989"/>
              </a:xfrm>
              <a:prstGeom prst="rect">
                <a:avLst/>
              </a:prstGeom>
              <a:gradFill flip="none" rotWithShape="1">
                <a:gsLst>
                  <a:gs pos="0">
                    <a:srgbClr val="464847"/>
                  </a:gs>
                  <a:gs pos="1078">
                    <a:srgbClr val="3B4142"/>
                  </a:gs>
                  <a:gs pos="1415">
                    <a:srgbClr val="727679"/>
                  </a:gs>
                  <a:gs pos="1675">
                    <a:srgbClr val="A9ACB0"/>
                  </a:gs>
                  <a:gs pos="3442">
                    <a:srgbClr val="787B80"/>
                  </a:gs>
                  <a:gs pos="5318">
                    <a:srgbClr val="484B4F"/>
                  </a:gs>
                  <a:gs pos="13483">
                    <a:srgbClr val="5C5E63"/>
                  </a:gs>
                  <a:gs pos="20452">
                    <a:srgbClr val="717276"/>
                  </a:gs>
                  <a:gs pos="38329">
                    <a:srgbClr val="818287"/>
                  </a:gs>
                  <a:gs pos="62243">
                    <a:srgbClr val="929397"/>
                  </a:gs>
                </a:gsLst>
                <a:lin ang="0" scaled="0"/>
              </a:gra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defTabSz="584200">
                  <a:defRPr sz="2400">
                    <a:solidFill>
                      <a:srgbClr val="FFFFFF"/>
                    </a:solidFill>
                    <a:effectLst>
                      <a:outerShdw blurRad="25400" dist="23998" dir="2700000" rotWithShape="0">
                        <a:srgbClr val="000000">
                          <a:alpha val="31034"/>
                        </a:srgbClr>
                      </a:outerShdw>
                    </a:effectLst>
                  </a:defRPr>
                </a:lvl1pPr>
              </a:lstStyle>
              <a:p>
                <a:r>
                  <a:rPr sz="900"/>
                  <a:t> </a:t>
                </a:r>
              </a:p>
            </p:txBody>
          </p:sp>
          <p:sp>
            <p:nvSpPr>
              <p:cNvPr id="35" name="Rechteck">
                <a:extLst>
                  <a:ext uri="{FF2B5EF4-FFF2-40B4-BE49-F238E27FC236}">
                    <a16:creationId xmlns:a16="http://schemas.microsoft.com/office/drawing/2014/main" id="{86AC2575-85E1-9346-9CDD-1C989595E189}"/>
                  </a:ext>
                </a:extLst>
              </p:cNvPr>
              <p:cNvSpPr/>
              <p:nvPr/>
            </p:nvSpPr>
            <p:spPr>
              <a:xfrm>
                <a:off x="4823326" y="0"/>
                <a:ext cx="4828675" cy="124989"/>
              </a:xfrm>
              <a:prstGeom prst="rect">
                <a:avLst/>
              </a:prstGeom>
              <a:gradFill flip="none" rotWithShape="1">
                <a:gsLst>
                  <a:gs pos="0">
                    <a:srgbClr val="464847"/>
                  </a:gs>
                  <a:gs pos="1078">
                    <a:srgbClr val="3B4142"/>
                  </a:gs>
                  <a:gs pos="1415">
                    <a:srgbClr val="727679"/>
                  </a:gs>
                  <a:gs pos="1675">
                    <a:srgbClr val="A9ACB0"/>
                  </a:gs>
                  <a:gs pos="3442">
                    <a:srgbClr val="787B80"/>
                  </a:gs>
                  <a:gs pos="5318">
                    <a:srgbClr val="484B4F"/>
                  </a:gs>
                  <a:gs pos="13483">
                    <a:srgbClr val="5C5E63"/>
                  </a:gs>
                  <a:gs pos="20452">
                    <a:srgbClr val="717276"/>
                  </a:gs>
                  <a:gs pos="38329">
                    <a:srgbClr val="818287"/>
                  </a:gs>
                  <a:gs pos="62243">
                    <a:srgbClr val="929397"/>
                  </a:gs>
                </a:gsLst>
                <a:lin ang="10800000" scaled="0"/>
              </a:gra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defTabSz="584200">
                  <a:defRPr sz="2400">
                    <a:solidFill>
                      <a:srgbClr val="FFFFFF"/>
                    </a:solidFill>
                    <a:effectLst>
                      <a:outerShdw blurRad="25400" dist="23998" dir="2700000" rotWithShape="0">
                        <a:srgbClr val="000000">
                          <a:alpha val="31034"/>
                        </a:srgbClr>
                      </a:outerShdw>
                    </a:effectLst>
                  </a:defRPr>
                </a:lvl1pPr>
              </a:lstStyle>
              <a:p>
                <a:r>
                  <a:rPr sz="900"/>
                  <a:t> </a:t>
                </a:r>
              </a:p>
            </p:txBody>
          </p:sp>
        </p:grpSp>
        <p:sp>
          <p:nvSpPr>
            <p:cNvPr id="28" name="Form">
              <a:extLst>
                <a:ext uri="{FF2B5EF4-FFF2-40B4-BE49-F238E27FC236}">
                  <a16:creationId xmlns:a16="http://schemas.microsoft.com/office/drawing/2014/main" id="{43C9B2B2-05A4-654B-AF9E-168879CA53E9}"/>
                </a:ext>
              </a:extLst>
            </p:cNvPr>
            <p:cNvSpPr/>
            <p:nvPr/>
          </p:nvSpPr>
          <p:spPr>
            <a:xfrm>
              <a:off x="7129860" y="3727973"/>
              <a:ext cx="480539" cy="2852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0800"/>
                  </a:lnTo>
                  <a:cubicBezTo>
                    <a:pt x="0" y="16971"/>
                    <a:pt x="384" y="21600"/>
                    <a:pt x="828" y="21600"/>
                  </a:cubicBezTo>
                  <a:lnTo>
                    <a:pt x="20772" y="21600"/>
                  </a:lnTo>
                  <a:cubicBezTo>
                    <a:pt x="21236" y="21600"/>
                    <a:pt x="21600" y="16971"/>
                    <a:pt x="21600" y="10800"/>
                  </a:cubicBezTo>
                  <a:lnTo>
                    <a:pt x="21600" y="0"/>
                  </a:lnTo>
                  <a:lnTo>
                    <a:pt x="0" y="0"/>
                  </a:lnTo>
                </a:path>
              </a:pathLst>
            </a:custGeom>
            <a:gradFill flip="none" rotWithShape="1">
              <a:gsLst>
                <a:gs pos="0">
                  <a:srgbClr val="24282B"/>
                </a:gs>
                <a:gs pos="3820">
                  <a:srgbClr val="46494C"/>
                </a:gs>
                <a:gs pos="9344">
                  <a:srgbClr val="696A6D"/>
                </a:gs>
                <a:gs pos="49865">
                  <a:srgbClr val="727376"/>
                </a:gs>
                <a:gs pos="92717">
                  <a:srgbClr val="696A6D"/>
                </a:gs>
                <a:gs pos="100000">
                  <a:srgbClr val="24282B"/>
                </a:gs>
              </a:gsLst>
              <a:lin ang="0" scaled="0"/>
            </a:gradFill>
            <a:ln w="12700" cap="flat">
              <a:noFill/>
              <a:miter lim="400000"/>
            </a:ln>
            <a:effectLst/>
          </p:spPr>
          <p:txBody>
            <a:bodyPr wrap="square" lIns="45719" tIns="45719" rIns="45719" bIns="45719" numCol="1" anchor="ctr">
              <a:noAutofit/>
            </a:bodyPr>
            <a:lstStyle/>
            <a:p>
              <a:pPr algn="l" defTabSz="168473">
                <a:lnSpc>
                  <a:spcPct val="93000"/>
                </a:lnSpc>
                <a:defRPr sz="1800">
                  <a:latin typeface="Arial"/>
                  <a:ea typeface="Arial"/>
                  <a:cs typeface="Arial"/>
                  <a:sym typeface="Arial"/>
                </a:defRPr>
              </a:pPr>
              <a:endParaRPr sz="675" b="0" i="0">
                <a:latin typeface="Franklin Gothic Medium" panose="020B0603020102020204" pitchFamily="34" charset="0"/>
              </a:endParaRPr>
            </a:p>
          </p:txBody>
        </p:sp>
        <p:sp>
          <p:nvSpPr>
            <p:cNvPr id="29" name="Form">
              <a:extLst>
                <a:ext uri="{FF2B5EF4-FFF2-40B4-BE49-F238E27FC236}">
                  <a16:creationId xmlns:a16="http://schemas.microsoft.com/office/drawing/2014/main" id="{48793C67-BFB8-2141-B6E5-648DB59F9D13}"/>
                </a:ext>
              </a:extLst>
            </p:cNvPr>
            <p:cNvSpPr/>
            <p:nvPr/>
          </p:nvSpPr>
          <p:spPr>
            <a:xfrm>
              <a:off x="5606922" y="3771846"/>
              <a:ext cx="3533067" cy="22249"/>
            </a:xfrm>
            <a:custGeom>
              <a:avLst/>
              <a:gdLst/>
              <a:ahLst/>
              <a:cxnLst>
                <a:cxn ang="0">
                  <a:pos x="wd2" y="hd2"/>
                </a:cxn>
                <a:cxn ang="5400000">
                  <a:pos x="wd2" y="hd2"/>
                </a:cxn>
                <a:cxn ang="10800000">
                  <a:pos x="wd2" y="hd2"/>
                </a:cxn>
                <a:cxn ang="16200000">
                  <a:pos x="wd2" y="hd2"/>
                </a:cxn>
              </a:cxnLst>
              <a:rect l="0" t="0" r="r" b="b"/>
              <a:pathLst>
                <a:path w="21598" h="21600" extrusionOk="0">
                  <a:moveTo>
                    <a:pt x="20352" y="21600"/>
                  </a:moveTo>
                  <a:cubicBezTo>
                    <a:pt x="13789" y="21600"/>
                    <a:pt x="7801" y="21600"/>
                    <a:pt x="1239" y="21600"/>
                  </a:cubicBezTo>
                  <a:cubicBezTo>
                    <a:pt x="815" y="17280"/>
                    <a:pt x="193" y="5451"/>
                    <a:pt x="3" y="720"/>
                  </a:cubicBezTo>
                  <a:cubicBezTo>
                    <a:pt x="-1" y="720"/>
                    <a:pt x="-1" y="0"/>
                    <a:pt x="3" y="0"/>
                  </a:cubicBezTo>
                  <a:cubicBezTo>
                    <a:pt x="7200" y="0"/>
                    <a:pt x="14398" y="0"/>
                    <a:pt x="21596" y="0"/>
                  </a:cubicBezTo>
                  <a:cubicBezTo>
                    <a:pt x="21599" y="0"/>
                    <a:pt x="21599" y="411"/>
                    <a:pt x="21596" y="720"/>
                  </a:cubicBezTo>
                  <a:cubicBezTo>
                    <a:pt x="21510" y="4114"/>
                    <a:pt x="20891" y="19851"/>
                    <a:pt x="20352" y="21600"/>
                  </a:cubicBezTo>
                </a:path>
              </a:pathLst>
            </a:custGeom>
            <a:gradFill flip="none" rotWithShape="1">
              <a:gsLst>
                <a:gs pos="0">
                  <a:srgbClr val="3B4142"/>
                </a:gs>
                <a:gs pos="18807">
                  <a:srgbClr val="63686B"/>
                </a:gs>
                <a:gs pos="35319">
                  <a:srgbClr val="8B8F93"/>
                </a:gs>
                <a:gs pos="54082">
                  <a:srgbClr val="9A9DA2"/>
                </a:gs>
                <a:gs pos="83486">
                  <a:srgbClr val="A9ACB0"/>
                </a:gs>
                <a:gs pos="83486">
                  <a:srgbClr val="777A7C"/>
                </a:gs>
                <a:gs pos="100000">
                  <a:srgbClr val="464847"/>
                </a:gs>
              </a:gsLst>
              <a:lin ang="16200000" scaled="0"/>
            </a:grad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noAutofit/>
            </a:bodyPr>
            <a:lstStyle>
              <a:lvl1pPr algn="l" defTabSz="449262">
                <a:lnSpc>
                  <a:spcPct val="93000"/>
                </a:lnSpc>
                <a:defRPr sz="1800">
                  <a:latin typeface="Arial"/>
                  <a:ea typeface="Arial"/>
                  <a:cs typeface="Arial"/>
                  <a:sym typeface="Arial"/>
                </a:defRPr>
              </a:lvl1pPr>
            </a:lstStyle>
            <a:p>
              <a:r>
                <a:rPr sz="675" b="0" i="0">
                  <a:latin typeface="Franklin Gothic Medium" panose="020B0603020102020204" pitchFamily="34" charset="0"/>
                </a:rPr>
                <a:t> </a:t>
              </a:r>
            </a:p>
          </p:txBody>
        </p:sp>
        <p:sp>
          <p:nvSpPr>
            <p:cNvPr id="30" name="Form">
              <a:extLst>
                <a:ext uri="{FF2B5EF4-FFF2-40B4-BE49-F238E27FC236}">
                  <a16:creationId xmlns:a16="http://schemas.microsoft.com/office/drawing/2014/main" id="{63453963-6590-9348-BBC2-28BCF6D1B7CA}"/>
                </a:ext>
              </a:extLst>
            </p:cNvPr>
            <p:cNvSpPr/>
            <p:nvPr/>
          </p:nvSpPr>
          <p:spPr>
            <a:xfrm>
              <a:off x="5933022" y="1795614"/>
              <a:ext cx="2860121" cy="1893092"/>
            </a:xfrm>
            <a:custGeom>
              <a:avLst/>
              <a:gdLst/>
              <a:ahLst/>
              <a:cxnLst>
                <a:cxn ang="0">
                  <a:pos x="wd2" y="hd2"/>
                </a:cxn>
                <a:cxn ang="5400000">
                  <a:pos x="wd2" y="hd2"/>
                </a:cxn>
                <a:cxn ang="10800000">
                  <a:pos x="wd2" y="hd2"/>
                </a:cxn>
                <a:cxn ang="16200000">
                  <a:pos x="wd2" y="hd2"/>
                </a:cxn>
              </a:cxnLst>
              <a:rect l="0" t="0" r="r" b="b"/>
              <a:pathLst>
                <a:path w="21597" h="21600" extrusionOk="0">
                  <a:moveTo>
                    <a:pt x="21081" y="0"/>
                  </a:moveTo>
                  <a:lnTo>
                    <a:pt x="519" y="0"/>
                  </a:lnTo>
                  <a:cubicBezTo>
                    <a:pt x="236" y="0"/>
                    <a:pt x="0" y="351"/>
                    <a:pt x="0" y="787"/>
                  </a:cubicBezTo>
                  <a:lnTo>
                    <a:pt x="0" y="21061"/>
                  </a:lnTo>
                  <a:cubicBezTo>
                    <a:pt x="0" y="21359"/>
                    <a:pt x="161" y="21600"/>
                    <a:pt x="356" y="21600"/>
                  </a:cubicBezTo>
                  <a:lnTo>
                    <a:pt x="21242" y="21600"/>
                  </a:lnTo>
                  <a:cubicBezTo>
                    <a:pt x="21437" y="21600"/>
                    <a:pt x="21597" y="21359"/>
                    <a:pt x="21597" y="21061"/>
                  </a:cubicBezTo>
                  <a:lnTo>
                    <a:pt x="21597" y="782"/>
                  </a:lnTo>
                  <a:cubicBezTo>
                    <a:pt x="21600" y="351"/>
                    <a:pt x="21366" y="0"/>
                    <a:pt x="21081" y="0"/>
                  </a:cubicBezTo>
                </a:path>
              </a:pathLst>
            </a:custGeom>
            <a:solidFill>
              <a:srgbClr val="181A19"/>
            </a:solidFill>
            <a:ln w="12700" cap="flat">
              <a:noFill/>
              <a:miter lim="400000"/>
            </a:ln>
            <a:effectLst/>
          </p:spPr>
          <p:txBody>
            <a:bodyPr wrap="square" lIns="45719" tIns="45719" rIns="45719" bIns="45719" numCol="1" anchor="ctr">
              <a:noAutofit/>
            </a:bodyPr>
            <a:lstStyle/>
            <a:p>
              <a:pPr algn="l" defTabSz="168473">
                <a:lnSpc>
                  <a:spcPct val="93000"/>
                </a:lnSpc>
                <a:defRPr sz="1800">
                  <a:latin typeface="Arial"/>
                  <a:ea typeface="Arial"/>
                  <a:cs typeface="Arial"/>
                  <a:sym typeface="Arial"/>
                </a:defRPr>
              </a:pPr>
              <a:endParaRPr sz="675" b="0" i="0">
                <a:latin typeface="Franklin Gothic Medium" panose="020B0603020102020204" pitchFamily="34" charset="0"/>
              </a:endParaRPr>
            </a:p>
          </p:txBody>
        </p:sp>
        <p:sp>
          <p:nvSpPr>
            <p:cNvPr id="31" name="Form">
              <a:extLst>
                <a:ext uri="{FF2B5EF4-FFF2-40B4-BE49-F238E27FC236}">
                  <a16:creationId xmlns:a16="http://schemas.microsoft.com/office/drawing/2014/main" id="{B603CF0A-C5FE-9948-86DC-282B7C7E0B8F}"/>
                </a:ext>
              </a:extLst>
            </p:cNvPr>
            <p:cNvSpPr/>
            <p:nvPr/>
          </p:nvSpPr>
          <p:spPr>
            <a:xfrm>
              <a:off x="6019446" y="1916516"/>
              <a:ext cx="2686725" cy="1692922"/>
            </a:xfrm>
            <a:custGeom>
              <a:avLst/>
              <a:gdLst/>
              <a:ahLst/>
              <a:cxnLst>
                <a:cxn ang="0">
                  <a:pos x="wd2" y="hd2"/>
                </a:cxn>
                <a:cxn ang="5400000">
                  <a:pos x="wd2" y="hd2"/>
                </a:cxn>
                <a:cxn ang="10800000">
                  <a:pos x="wd2" y="hd2"/>
                </a:cxn>
                <a:cxn ang="16200000">
                  <a:pos x="wd2" y="hd2"/>
                </a:cxn>
              </a:cxnLst>
              <a:rect l="0" t="0" r="r" b="b"/>
              <a:pathLst>
                <a:path w="21600" h="21600" extrusionOk="0">
                  <a:moveTo>
                    <a:pt x="10802" y="21600"/>
                  </a:moveTo>
                  <a:lnTo>
                    <a:pt x="0" y="21600"/>
                  </a:lnTo>
                  <a:lnTo>
                    <a:pt x="0" y="0"/>
                  </a:lnTo>
                  <a:lnTo>
                    <a:pt x="21600" y="0"/>
                  </a:lnTo>
                  <a:lnTo>
                    <a:pt x="21600" y="21600"/>
                  </a:lnTo>
                  <a:lnTo>
                    <a:pt x="10802" y="21600"/>
                  </a:lnTo>
                </a:path>
              </a:pathLst>
            </a:custGeom>
            <a:solidFill>
              <a:schemeClr val="bg1">
                <a:lumMod val="75000"/>
              </a:schemeClr>
            </a:solidFill>
            <a:ln w="12700" cap="flat">
              <a:noFill/>
              <a:miter lim="400000"/>
            </a:ln>
            <a:effectLst/>
          </p:spPr>
          <p:txBody>
            <a:bodyPr wrap="square" lIns="45719" tIns="45719" rIns="45719" bIns="45719" numCol="1" anchor="ctr">
              <a:noAutofit/>
            </a:bodyPr>
            <a:lstStyle/>
            <a:p>
              <a:pPr algn="l" defTabSz="168473">
                <a:lnSpc>
                  <a:spcPct val="93000"/>
                </a:lnSpc>
                <a:defRPr sz="1800">
                  <a:latin typeface="Arial"/>
                  <a:ea typeface="Arial"/>
                  <a:cs typeface="Arial"/>
                  <a:sym typeface="Arial"/>
                </a:defRPr>
              </a:pPr>
              <a:endParaRPr sz="675" b="0" i="0">
                <a:latin typeface="Franklin Gothic Medium" panose="020B0603020102020204" pitchFamily="34" charset="0"/>
              </a:endParaRPr>
            </a:p>
          </p:txBody>
        </p:sp>
        <p:sp>
          <p:nvSpPr>
            <p:cNvPr id="32" name="Form">
              <a:extLst>
                <a:ext uri="{FF2B5EF4-FFF2-40B4-BE49-F238E27FC236}">
                  <a16:creationId xmlns:a16="http://schemas.microsoft.com/office/drawing/2014/main" id="{9E9867D6-E72F-9B44-94F8-B26545651419}"/>
                </a:ext>
              </a:extLst>
            </p:cNvPr>
            <p:cNvSpPr/>
            <p:nvPr/>
          </p:nvSpPr>
          <p:spPr>
            <a:xfrm>
              <a:off x="7352512" y="1844599"/>
              <a:ext cx="22574" cy="22576"/>
            </a:xfrm>
            <a:custGeom>
              <a:avLst/>
              <a:gdLst/>
              <a:ahLst/>
              <a:cxnLst>
                <a:cxn ang="0">
                  <a:pos x="wd2" y="hd2"/>
                </a:cxn>
                <a:cxn ang="5400000">
                  <a:pos x="wd2" y="hd2"/>
                </a:cxn>
                <a:cxn ang="10800000">
                  <a:pos x="wd2" y="hd2"/>
                </a:cxn>
                <a:cxn ang="16200000">
                  <a:pos x="wd2" y="hd2"/>
                </a:cxn>
              </a:cxnLst>
              <a:rect l="0" t="0" r="r" b="b"/>
              <a:pathLst>
                <a:path w="21600" h="21600" extrusionOk="0">
                  <a:moveTo>
                    <a:pt x="21600" y="10693"/>
                  </a:moveTo>
                  <a:cubicBezTo>
                    <a:pt x="21600" y="12618"/>
                    <a:pt x="21168" y="14329"/>
                    <a:pt x="20088" y="16040"/>
                  </a:cubicBezTo>
                  <a:cubicBezTo>
                    <a:pt x="19224" y="17750"/>
                    <a:pt x="18144" y="19034"/>
                    <a:pt x="16416" y="20103"/>
                  </a:cubicBezTo>
                  <a:cubicBezTo>
                    <a:pt x="14472" y="20958"/>
                    <a:pt x="12960" y="21600"/>
                    <a:pt x="11016" y="21600"/>
                  </a:cubicBezTo>
                  <a:cubicBezTo>
                    <a:pt x="9072" y="21600"/>
                    <a:pt x="7344" y="20958"/>
                    <a:pt x="5616" y="20103"/>
                  </a:cubicBezTo>
                  <a:cubicBezTo>
                    <a:pt x="3672" y="19034"/>
                    <a:pt x="2376" y="17750"/>
                    <a:pt x="1512" y="16040"/>
                  </a:cubicBezTo>
                  <a:cubicBezTo>
                    <a:pt x="432" y="14329"/>
                    <a:pt x="0" y="12618"/>
                    <a:pt x="0" y="10693"/>
                  </a:cubicBezTo>
                  <a:cubicBezTo>
                    <a:pt x="0" y="8768"/>
                    <a:pt x="432" y="7057"/>
                    <a:pt x="1512" y="5347"/>
                  </a:cubicBezTo>
                  <a:cubicBezTo>
                    <a:pt x="2376" y="3636"/>
                    <a:pt x="3672" y="2352"/>
                    <a:pt x="5616" y="1497"/>
                  </a:cubicBezTo>
                  <a:cubicBezTo>
                    <a:pt x="7344" y="428"/>
                    <a:pt x="9072" y="0"/>
                    <a:pt x="11016" y="0"/>
                  </a:cubicBezTo>
                  <a:cubicBezTo>
                    <a:pt x="12960" y="0"/>
                    <a:pt x="14472" y="428"/>
                    <a:pt x="16416" y="1497"/>
                  </a:cubicBezTo>
                  <a:cubicBezTo>
                    <a:pt x="18144" y="2352"/>
                    <a:pt x="19224" y="3636"/>
                    <a:pt x="20088" y="5347"/>
                  </a:cubicBezTo>
                  <a:cubicBezTo>
                    <a:pt x="21168" y="7057"/>
                    <a:pt x="21600" y="8768"/>
                    <a:pt x="21600" y="10693"/>
                  </a:cubicBezTo>
                </a:path>
              </a:pathLst>
            </a:custGeom>
            <a:solidFill>
              <a:srgbClr val="4C4D4B"/>
            </a:solidFill>
            <a:ln w="12700" cap="flat">
              <a:noFill/>
              <a:miter lim="400000"/>
            </a:ln>
            <a:effectLst/>
          </p:spPr>
          <p:txBody>
            <a:bodyPr wrap="square" lIns="45719" tIns="45719" rIns="45719" bIns="45719" numCol="1" anchor="ctr">
              <a:noAutofit/>
            </a:bodyPr>
            <a:lstStyle/>
            <a:p>
              <a:pPr algn="l" defTabSz="168473">
                <a:lnSpc>
                  <a:spcPct val="93000"/>
                </a:lnSpc>
                <a:defRPr sz="1800">
                  <a:latin typeface="Arial"/>
                  <a:ea typeface="Arial"/>
                  <a:cs typeface="Arial"/>
                  <a:sym typeface="Arial"/>
                </a:defRPr>
              </a:pPr>
              <a:endParaRPr sz="675" b="0" i="0">
                <a:latin typeface="Franklin Gothic Medium" panose="020B0603020102020204" pitchFamily="34" charset="0"/>
              </a:endParaRPr>
            </a:p>
          </p:txBody>
        </p:sp>
        <p:sp>
          <p:nvSpPr>
            <p:cNvPr id="33" name="Form">
              <a:extLst>
                <a:ext uri="{FF2B5EF4-FFF2-40B4-BE49-F238E27FC236}">
                  <a16:creationId xmlns:a16="http://schemas.microsoft.com/office/drawing/2014/main" id="{DF7CD88F-B8D1-6B44-A2FA-77552DD007FF}"/>
                </a:ext>
              </a:extLst>
            </p:cNvPr>
            <p:cNvSpPr/>
            <p:nvPr/>
          </p:nvSpPr>
          <p:spPr>
            <a:xfrm>
              <a:off x="7352512" y="1848427"/>
              <a:ext cx="17617" cy="17187"/>
            </a:xfrm>
            <a:custGeom>
              <a:avLst/>
              <a:gdLst/>
              <a:ahLst/>
              <a:cxnLst>
                <a:cxn ang="0">
                  <a:pos x="wd2" y="hd2"/>
                </a:cxn>
                <a:cxn ang="5400000">
                  <a:pos x="wd2" y="hd2"/>
                </a:cxn>
                <a:cxn ang="10800000">
                  <a:pos x="wd2" y="hd2"/>
                </a:cxn>
                <a:cxn ang="16200000">
                  <a:pos x="wd2" y="hd2"/>
                </a:cxn>
              </a:cxnLst>
              <a:rect l="0" t="0" r="r" b="b"/>
              <a:pathLst>
                <a:path w="21600" h="21076" extrusionOk="0">
                  <a:moveTo>
                    <a:pt x="0" y="12380"/>
                  </a:moveTo>
                  <a:cubicBezTo>
                    <a:pt x="0" y="13502"/>
                    <a:pt x="0" y="14624"/>
                    <a:pt x="831" y="16588"/>
                  </a:cubicBezTo>
                  <a:cubicBezTo>
                    <a:pt x="3046" y="19393"/>
                    <a:pt x="6646" y="21076"/>
                    <a:pt x="9969" y="21076"/>
                  </a:cubicBezTo>
                  <a:cubicBezTo>
                    <a:pt x="16338" y="21076"/>
                    <a:pt x="21600" y="16027"/>
                    <a:pt x="21600" y="10136"/>
                  </a:cubicBezTo>
                  <a:cubicBezTo>
                    <a:pt x="21600" y="5928"/>
                    <a:pt x="19385" y="1720"/>
                    <a:pt x="15785" y="37"/>
                  </a:cubicBezTo>
                  <a:cubicBezTo>
                    <a:pt x="15231" y="37"/>
                    <a:pt x="14123" y="37"/>
                    <a:pt x="13569" y="37"/>
                  </a:cubicBezTo>
                  <a:cubicBezTo>
                    <a:pt x="5815" y="-524"/>
                    <a:pt x="0" y="5367"/>
                    <a:pt x="0" y="12380"/>
                  </a:cubicBezTo>
                </a:path>
              </a:pathLst>
            </a:custGeom>
            <a:solidFill>
              <a:srgbClr val="0E0D0C"/>
            </a:solidFill>
            <a:ln w="12700" cap="flat">
              <a:noFill/>
              <a:miter lim="400000"/>
            </a:ln>
            <a:effectLst/>
          </p:spPr>
          <p:txBody>
            <a:bodyPr wrap="square" lIns="45719" tIns="45719" rIns="45719" bIns="45719" numCol="1" anchor="ctr">
              <a:noAutofit/>
            </a:bodyPr>
            <a:lstStyle/>
            <a:p>
              <a:pPr algn="l" defTabSz="168473">
                <a:lnSpc>
                  <a:spcPct val="93000"/>
                </a:lnSpc>
                <a:defRPr sz="1800">
                  <a:latin typeface="Arial"/>
                  <a:ea typeface="Arial"/>
                  <a:cs typeface="Arial"/>
                  <a:sym typeface="Arial"/>
                </a:defRPr>
              </a:pPr>
              <a:endParaRPr sz="675" b="0" i="0">
                <a:latin typeface="Franklin Gothic Medium" panose="020B0603020102020204" pitchFamily="34" charset="0"/>
              </a:endParaRPr>
            </a:p>
          </p:txBody>
        </p:sp>
      </p:grpSp>
      <p:cxnSp>
        <p:nvCxnSpPr>
          <p:cNvPr id="14" name="Straight Connector 13">
            <a:extLst>
              <a:ext uri="{FF2B5EF4-FFF2-40B4-BE49-F238E27FC236}">
                <a16:creationId xmlns:a16="http://schemas.microsoft.com/office/drawing/2014/main" id="{16C2565E-F8DB-714B-9E06-151EC7B67214}"/>
              </a:ext>
            </a:extLst>
          </p:cNvPr>
          <p:cNvCxnSpPr>
            <a:cxnSpLocks/>
          </p:cNvCxnSpPr>
          <p:nvPr userDrawn="1"/>
        </p:nvCxnSpPr>
        <p:spPr>
          <a:xfrm>
            <a:off x="628650" y="1651531"/>
            <a:ext cx="1078006" cy="0"/>
          </a:xfrm>
          <a:prstGeom prst="line">
            <a:avLst/>
          </a:prstGeom>
          <a:noFill/>
          <a:ln w="9525" cap="flat">
            <a:solidFill>
              <a:schemeClr val="tx1"/>
            </a:solidFill>
            <a:prstDash val="solid"/>
            <a:miter lim="400000"/>
          </a:ln>
          <a:effectLst/>
          <a:sp3d/>
        </p:spPr>
        <p:style>
          <a:lnRef idx="0">
            <a:scrgbClr r="0" g="0" b="0"/>
          </a:lnRef>
          <a:fillRef idx="0">
            <a:scrgbClr r="0" g="0" b="0"/>
          </a:fillRef>
          <a:effectRef idx="0">
            <a:scrgbClr r="0" g="0" b="0"/>
          </a:effectRef>
          <a:fontRef idx="none"/>
        </p:style>
      </p:cxnSp>
      <p:sp>
        <p:nvSpPr>
          <p:cNvPr id="16" name="Text Placeholder 16">
            <a:extLst>
              <a:ext uri="{FF2B5EF4-FFF2-40B4-BE49-F238E27FC236}">
                <a16:creationId xmlns:a16="http://schemas.microsoft.com/office/drawing/2014/main" id="{C4A61B27-9A88-3B49-9B48-FA7A30A20DEF}"/>
              </a:ext>
            </a:extLst>
          </p:cNvPr>
          <p:cNvSpPr>
            <a:spLocks noGrp="1"/>
          </p:cNvSpPr>
          <p:nvPr>
            <p:ph type="body" sz="quarter" idx="13" hasCustomPrompt="1"/>
          </p:nvPr>
        </p:nvSpPr>
        <p:spPr>
          <a:xfrm>
            <a:off x="518386" y="2580373"/>
            <a:ext cx="3485196" cy="230633"/>
          </a:xfrm>
        </p:spPr>
        <p:txBody>
          <a:bodyPr>
            <a:normAutofit/>
          </a:bodyPr>
          <a:lstStyle>
            <a:lvl1pPr marL="0" indent="0" defTabSz="457200" hangingPunct="1">
              <a:lnSpc>
                <a:spcPct val="100000"/>
              </a:lnSpc>
              <a:spcBef>
                <a:spcPts val="0"/>
              </a:spcBef>
              <a:spcAft>
                <a:spcPts val="600"/>
              </a:spcAft>
              <a:buClr>
                <a:schemeClr val="accent2"/>
              </a:buClr>
              <a:buFont typeface="Arial" panose="020B0604020202020204" pitchFamily="34" charset="0"/>
              <a:buNone/>
              <a:defRPr lang="en-US" sz="900" b="0" spc="0">
                <a:solidFill>
                  <a:schemeClr val="tx1"/>
                </a:solidFill>
                <a:latin typeface="+mj-lt"/>
                <a:sym typeface="Helvetica Light"/>
              </a:defRPr>
            </a:lvl1pPr>
            <a:lvl2pPr>
              <a:lnSpc>
                <a:spcPct val="100000"/>
              </a:lnSpc>
              <a:defRPr sz="900"/>
            </a:lvl2pPr>
            <a:lvl3pPr>
              <a:lnSpc>
                <a:spcPct val="100000"/>
              </a:lnSpc>
              <a:defRPr sz="900"/>
            </a:lvl3pPr>
            <a:lvl4pPr>
              <a:lnSpc>
                <a:spcPct val="100000"/>
              </a:lnSpc>
              <a:defRPr sz="900"/>
            </a:lvl4pPr>
            <a:lvl5pPr>
              <a:lnSpc>
                <a:spcPct val="100000"/>
              </a:lnSpc>
              <a:defRPr sz="900"/>
            </a:lvl5pPr>
            <a:lvl7pPr marL="171450" indent="-171450" defTabSz="457200" hangingPunct="1">
              <a:lnSpc>
                <a:spcPct val="100000"/>
              </a:lnSpc>
              <a:spcBef>
                <a:spcPts val="0"/>
              </a:spcBef>
              <a:spcAft>
                <a:spcPts val="600"/>
              </a:spcAft>
              <a:buClr>
                <a:schemeClr val="accent2"/>
              </a:buClr>
              <a:buFont typeface="Arial" panose="020B0604020202020204" pitchFamily="34" charset="0"/>
              <a:buChar char="•"/>
              <a:defRPr/>
            </a:lvl7pPr>
            <a:lvl8pPr marL="347662" indent="-171450" defTabSz="457200" hangingPunct="1">
              <a:lnSpc>
                <a:spcPct val="100000"/>
              </a:lnSpc>
              <a:spcBef>
                <a:spcPts val="0"/>
              </a:spcBef>
              <a:spcAft>
                <a:spcPts val="600"/>
              </a:spcAft>
              <a:buClr>
                <a:schemeClr val="accent2"/>
              </a:buClr>
              <a:buSzPct val="70000"/>
              <a:buFont typeface="Courier New" panose="02070309020205020404" pitchFamily="49" charset="0"/>
              <a:buChar char="o"/>
              <a:defRPr/>
            </a:lvl8pPr>
          </a:lstStyle>
          <a:p>
            <a:pPr lvl="0"/>
            <a:r>
              <a:rPr lang="en-US"/>
              <a:t>Bullet title set up if needed:</a:t>
            </a:r>
          </a:p>
        </p:txBody>
      </p:sp>
      <p:sp>
        <p:nvSpPr>
          <p:cNvPr id="19" name="Text Placeholder 16">
            <a:extLst>
              <a:ext uri="{FF2B5EF4-FFF2-40B4-BE49-F238E27FC236}">
                <a16:creationId xmlns:a16="http://schemas.microsoft.com/office/drawing/2014/main" id="{BE3F4AC2-36D5-BB40-8D05-0235EDC7AAA6}"/>
              </a:ext>
            </a:extLst>
          </p:cNvPr>
          <p:cNvSpPr>
            <a:spLocks noGrp="1"/>
          </p:cNvSpPr>
          <p:nvPr>
            <p:ph type="body" sz="quarter" idx="14" hasCustomPrompt="1"/>
          </p:nvPr>
        </p:nvSpPr>
        <p:spPr>
          <a:xfrm>
            <a:off x="518385" y="2049491"/>
            <a:ext cx="3485195" cy="519732"/>
          </a:xfrm>
        </p:spPr>
        <p:txBody>
          <a:bodyPr>
            <a:normAutofit/>
          </a:bodyPr>
          <a:lstStyle>
            <a:lvl1pPr marL="0" marR="0" indent="0" algn="l" defTabSz="457200" rtl="0" eaLnBrk="1" fontAlgn="auto" latinLnBrk="0" hangingPunct="1">
              <a:lnSpc>
                <a:spcPct val="100000"/>
              </a:lnSpc>
              <a:spcBef>
                <a:spcPts val="0"/>
              </a:spcBef>
              <a:spcAft>
                <a:spcPts val="600"/>
              </a:spcAft>
              <a:buClr>
                <a:schemeClr val="accent2"/>
              </a:buClr>
              <a:buSzTx/>
              <a:buFontTx/>
              <a:buNone/>
              <a:tabLst/>
              <a:defRPr lang="en-US" sz="900" b="0" spc="0">
                <a:solidFill>
                  <a:schemeClr val="tx1"/>
                </a:solidFill>
                <a:latin typeface="+mn-lt"/>
                <a:sym typeface="Helvetica Light"/>
              </a:defRPr>
            </a:lvl1pPr>
            <a:lvl2pPr>
              <a:lnSpc>
                <a:spcPct val="100000"/>
              </a:lnSpc>
              <a:defRPr sz="900"/>
            </a:lvl2pPr>
            <a:lvl3pPr>
              <a:lnSpc>
                <a:spcPct val="100000"/>
              </a:lnSpc>
              <a:defRPr sz="900"/>
            </a:lvl3pPr>
            <a:lvl4pPr>
              <a:lnSpc>
                <a:spcPct val="100000"/>
              </a:lnSpc>
              <a:defRPr sz="900"/>
            </a:lvl4pPr>
            <a:lvl5pPr>
              <a:lnSpc>
                <a:spcPct val="100000"/>
              </a:lnSpc>
              <a:defRPr sz="900"/>
            </a:lvl5pPr>
            <a:lvl7pPr marL="0" indent="0" defTabSz="457200" hangingPunct="1">
              <a:lnSpc>
                <a:spcPct val="100000"/>
              </a:lnSpc>
              <a:spcBef>
                <a:spcPts val="0"/>
              </a:spcBef>
              <a:spcAft>
                <a:spcPts val="600"/>
              </a:spcAft>
              <a:buClr>
                <a:schemeClr val="accent2"/>
              </a:buClr>
              <a:buFontTx/>
              <a:buNone/>
              <a:defRPr/>
            </a:lvl7pPr>
            <a:lvl8pPr marL="176212" indent="0" defTabSz="457200" hangingPunct="1">
              <a:lnSpc>
                <a:spcPct val="100000"/>
              </a:lnSpc>
              <a:spcBef>
                <a:spcPts val="0"/>
              </a:spcBef>
              <a:spcAft>
                <a:spcPts val="600"/>
              </a:spcAft>
              <a:buClr>
                <a:schemeClr val="accent2"/>
              </a:buClr>
              <a:buSzPct val="70000"/>
              <a:buFontTx/>
              <a:buNone/>
              <a:defRPr/>
            </a:lvl8pPr>
          </a:lstStyle>
          <a:p>
            <a:pPr marL="0" marR="0" lvl="0" indent="0" algn="l" defTabSz="457200" rtl="0" eaLnBrk="1" fontAlgn="auto" latinLnBrk="0" hangingPunct="1">
              <a:lnSpc>
                <a:spcPct val="100000"/>
              </a:lnSpc>
              <a:spcBef>
                <a:spcPts val="0"/>
              </a:spcBef>
              <a:spcAft>
                <a:spcPts val="600"/>
              </a:spcAft>
              <a:buClr>
                <a:schemeClr val="accent2"/>
              </a:buClr>
              <a:buSzTx/>
              <a:buFontTx/>
              <a:buNone/>
              <a:tabLst/>
              <a:defRPr/>
            </a:pPr>
            <a:r>
              <a:rPr lang="en-US" sz="900" b="0" spc="0">
                <a:solidFill>
                  <a:schemeClr val="tx1"/>
                </a:solidFill>
                <a:latin typeface="+mn-lt"/>
                <a:sym typeface="Helvetica Light"/>
              </a:rPr>
              <a:t>Ebit </a:t>
            </a:r>
            <a:r>
              <a:rPr lang="en-US" sz="900" b="0" spc="0" err="1">
                <a:solidFill>
                  <a:schemeClr val="tx1"/>
                </a:solidFill>
                <a:latin typeface="+mn-lt"/>
                <a:sym typeface="Helvetica Light"/>
              </a:rPr>
              <a:t>restia</a:t>
            </a:r>
            <a:r>
              <a:rPr lang="en-US" sz="900" b="0" spc="0">
                <a:solidFill>
                  <a:schemeClr val="tx1"/>
                </a:solidFill>
                <a:latin typeface="+mn-lt"/>
                <a:sym typeface="Helvetica Light"/>
              </a:rPr>
              <a:t> s quo </a:t>
            </a:r>
            <a:r>
              <a:rPr lang="en-US" sz="900" b="0" spc="0" err="1">
                <a:solidFill>
                  <a:schemeClr val="tx1"/>
                </a:solidFill>
                <a:latin typeface="+mn-lt"/>
                <a:sym typeface="Helvetica Light"/>
              </a:rPr>
              <a:t>mo</a:t>
            </a:r>
            <a:r>
              <a:rPr lang="en-US" sz="900" b="0" spc="0">
                <a:solidFill>
                  <a:schemeClr val="tx1"/>
                </a:solidFill>
                <a:latin typeface="+mn-lt"/>
                <a:sym typeface="Helvetica Light"/>
              </a:rPr>
              <a:t> </a:t>
            </a:r>
            <a:r>
              <a:rPr lang="en-US" sz="900" b="0" spc="0" err="1">
                <a:solidFill>
                  <a:schemeClr val="tx1"/>
                </a:solidFill>
                <a:latin typeface="+mn-lt"/>
                <a:sym typeface="Helvetica Light"/>
              </a:rPr>
              <a:t>eatiund</a:t>
            </a:r>
            <a:r>
              <a:rPr lang="en-US" sz="900" b="0" spc="0">
                <a:solidFill>
                  <a:schemeClr val="tx1"/>
                </a:solidFill>
                <a:latin typeface="+mn-lt"/>
                <a:sym typeface="Helvetica Light"/>
              </a:rPr>
              <a:t> </a:t>
            </a:r>
            <a:r>
              <a:rPr lang="en-US" sz="900" b="0" spc="0" err="1">
                <a:solidFill>
                  <a:schemeClr val="tx1"/>
                </a:solidFill>
                <a:latin typeface="+mn-lt"/>
                <a:sym typeface="Helvetica Light"/>
              </a:rPr>
              <a:t>isq</a:t>
            </a:r>
            <a:r>
              <a:rPr lang="en-US" sz="900" b="0" spc="0">
                <a:solidFill>
                  <a:schemeClr val="tx1"/>
                </a:solidFill>
                <a:latin typeface="+mn-lt"/>
                <a:sym typeface="Helvetica Light"/>
              </a:rPr>
              <a:t> </a:t>
            </a:r>
            <a:r>
              <a:rPr lang="en-US" sz="900" b="0" spc="0" err="1">
                <a:solidFill>
                  <a:schemeClr val="tx1"/>
                </a:solidFill>
                <a:latin typeface="+mn-lt"/>
                <a:sym typeface="Helvetica Light"/>
              </a:rPr>
              <a:t>uide</a:t>
            </a:r>
            <a:r>
              <a:rPr lang="en-US" sz="900" b="0" spc="0">
                <a:solidFill>
                  <a:schemeClr val="tx1"/>
                </a:solidFill>
                <a:latin typeface="+mn-lt"/>
                <a:sym typeface="Helvetica Light"/>
              </a:rPr>
              <a:t> </a:t>
            </a:r>
            <a:r>
              <a:rPr lang="en-US" sz="900" b="0" spc="0" err="1">
                <a:solidFill>
                  <a:schemeClr val="tx1"/>
                </a:solidFill>
                <a:latin typeface="+mn-lt"/>
                <a:sym typeface="Helvetica Light"/>
              </a:rPr>
              <a:t>sint</a:t>
            </a:r>
            <a:r>
              <a:rPr lang="en-US" sz="900" b="0" spc="0">
                <a:solidFill>
                  <a:schemeClr val="tx1"/>
                </a:solidFill>
                <a:latin typeface="+mn-lt"/>
                <a:sym typeface="Helvetica Light"/>
              </a:rPr>
              <a:t> </a:t>
            </a:r>
            <a:r>
              <a:rPr lang="en-US" sz="900" b="0" spc="0" err="1">
                <a:solidFill>
                  <a:schemeClr val="tx1"/>
                </a:solidFill>
                <a:latin typeface="+mn-lt"/>
                <a:sym typeface="Helvetica Light"/>
              </a:rPr>
              <a:t>ulpa</a:t>
            </a:r>
            <a:r>
              <a:rPr lang="en-US" sz="900" b="0" spc="0">
                <a:solidFill>
                  <a:schemeClr val="tx1"/>
                </a:solidFill>
                <a:latin typeface="+mn-lt"/>
                <a:sym typeface="Helvetica Light"/>
              </a:rPr>
              <a:t> </a:t>
            </a:r>
            <a:r>
              <a:rPr lang="en-US" sz="900" b="0" spc="0" err="1">
                <a:solidFill>
                  <a:schemeClr val="tx1"/>
                </a:solidFill>
                <a:latin typeface="+mn-lt"/>
                <a:sym typeface="Helvetica Light"/>
              </a:rPr>
              <a:t>nam</a:t>
            </a:r>
            <a:r>
              <a:rPr lang="en-US" sz="900" b="0" spc="0">
                <a:solidFill>
                  <a:schemeClr val="tx1"/>
                </a:solidFill>
                <a:latin typeface="+mn-lt"/>
                <a:sym typeface="Helvetica Light"/>
              </a:rPr>
              <a:t> </a:t>
            </a:r>
            <a:r>
              <a:rPr lang="en-US" sz="900" b="0" spc="0" err="1">
                <a:solidFill>
                  <a:schemeClr val="tx1"/>
                </a:solidFill>
                <a:latin typeface="+mn-lt"/>
                <a:sym typeface="Helvetica Light"/>
              </a:rPr>
              <a:t>fugiam</a:t>
            </a:r>
            <a:r>
              <a:rPr lang="en-US" sz="900" b="0" spc="0">
                <a:solidFill>
                  <a:schemeClr val="tx1"/>
                </a:solidFill>
                <a:latin typeface="+mn-lt"/>
                <a:sym typeface="Helvetica Light"/>
              </a:rPr>
              <a:t> debit, </a:t>
            </a:r>
            <a:r>
              <a:rPr lang="en-US" sz="900" b="0" spc="0" err="1">
                <a:solidFill>
                  <a:schemeClr val="tx1"/>
                </a:solidFill>
                <a:latin typeface="+mn-lt"/>
                <a:sym typeface="Helvetica Light"/>
              </a:rPr>
              <a:t>volum</a:t>
            </a:r>
            <a:r>
              <a:rPr lang="en-US" sz="900" b="0" spc="0">
                <a:solidFill>
                  <a:schemeClr val="tx1"/>
                </a:solidFill>
                <a:latin typeface="+mn-lt"/>
                <a:sym typeface="Helvetica Light"/>
              </a:rPr>
              <a:t> labor s</a:t>
            </a:r>
            <a:r>
              <a:rPr lang="en-US" sz="900" b="0" spc="0">
                <a:solidFill>
                  <a:schemeClr val="tx1"/>
                </a:solidFill>
                <a:latin typeface="+mn-lt"/>
                <a:ea typeface="+mn-ea"/>
                <a:cs typeface="+mn-cs"/>
                <a:sym typeface="Helvetica Light"/>
              </a:rPr>
              <a:t> </a:t>
            </a:r>
            <a:r>
              <a:rPr lang="en-US" sz="900" b="0" spc="0" err="1">
                <a:solidFill>
                  <a:schemeClr val="tx1"/>
                </a:solidFill>
                <a:latin typeface="+mn-lt"/>
                <a:ea typeface="+mn-ea"/>
                <a:cs typeface="+mn-cs"/>
                <a:sym typeface="Helvetica Light"/>
              </a:rPr>
              <a:t>esequi</a:t>
            </a:r>
            <a:r>
              <a:rPr lang="en-US" sz="900" b="0" spc="0">
                <a:solidFill>
                  <a:schemeClr val="tx1"/>
                </a:solidFill>
                <a:latin typeface="+mn-lt"/>
                <a:ea typeface="+mn-ea"/>
                <a:cs typeface="+mn-cs"/>
                <a:sym typeface="Helvetica Light"/>
              </a:rPr>
              <a:t> ide </a:t>
            </a:r>
            <a:r>
              <a:rPr lang="en-US" sz="900" b="0" spc="0" err="1">
                <a:solidFill>
                  <a:schemeClr val="tx1"/>
                </a:solidFill>
                <a:latin typeface="+mn-lt"/>
                <a:ea typeface="+mn-ea"/>
                <a:cs typeface="+mn-cs"/>
                <a:sym typeface="Helvetica Light"/>
              </a:rPr>
              <a:t>nobitas</a:t>
            </a:r>
            <a:r>
              <a:rPr lang="en-US" sz="900" b="0" spc="0">
                <a:solidFill>
                  <a:schemeClr val="tx1"/>
                </a:solidFill>
                <a:latin typeface="+mn-lt"/>
                <a:ea typeface="+mn-ea"/>
                <a:cs typeface="+mn-cs"/>
                <a:sym typeface="Helvetica Light"/>
              </a:rPr>
              <a:t> </a:t>
            </a:r>
            <a:r>
              <a:rPr lang="en-US" sz="900" b="0" spc="0" err="1">
                <a:solidFill>
                  <a:schemeClr val="tx1"/>
                </a:solidFill>
                <a:latin typeface="+mn-lt"/>
                <a:ea typeface="+mn-ea"/>
                <a:cs typeface="+mn-cs"/>
                <a:sym typeface="Helvetica Light"/>
              </a:rPr>
              <a:t>ratem</a:t>
            </a:r>
            <a:r>
              <a:rPr lang="en-US" sz="900" b="0" spc="0">
                <a:solidFill>
                  <a:schemeClr val="tx1"/>
                </a:solidFill>
                <a:latin typeface="+mn-lt"/>
                <a:ea typeface="+mn-ea"/>
                <a:cs typeface="+mn-cs"/>
                <a:sym typeface="Helvetica Light"/>
              </a:rPr>
              <a:t> lab </a:t>
            </a:r>
            <a:r>
              <a:rPr lang="en-US" sz="900" b="0" spc="0" err="1">
                <a:solidFill>
                  <a:schemeClr val="tx1"/>
                </a:solidFill>
                <a:latin typeface="+mn-lt"/>
                <a:sym typeface="Helvetica Light"/>
              </a:rPr>
              <a:t>olesec</a:t>
            </a:r>
            <a:r>
              <a:rPr lang="en-US" sz="900" b="0" spc="0">
                <a:solidFill>
                  <a:schemeClr val="tx1"/>
                </a:solidFill>
                <a:latin typeface="+mn-lt"/>
                <a:sym typeface="Helvetica Light"/>
              </a:rPr>
              <a:t> </a:t>
            </a:r>
            <a:r>
              <a:rPr lang="en-US" sz="900" b="0" spc="0" err="1">
                <a:solidFill>
                  <a:schemeClr val="tx1"/>
                </a:solidFill>
                <a:latin typeface="Franklin Gothic Book" panose="020B0503020102020204"/>
                <a:ea typeface="+mn-ea"/>
                <a:cs typeface="+mn-cs"/>
                <a:sym typeface="Helvetica Light"/>
              </a:rPr>
              <a:t>solesec</a:t>
            </a:r>
            <a:r>
              <a:rPr lang="en-US" sz="900" b="0" spc="0">
                <a:solidFill>
                  <a:schemeClr val="tx1"/>
                </a:solidFill>
                <a:latin typeface="Franklin Gothic Book" panose="020B0503020102020204"/>
                <a:ea typeface="+mn-ea"/>
                <a:cs typeface="+mn-cs"/>
                <a:sym typeface="Helvetica Light"/>
              </a:rPr>
              <a:t> </a:t>
            </a:r>
            <a:r>
              <a:rPr lang="en-US" sz="900" b="0" spc="0" err="1">
                <a:solidFill>
                  <a:schemeClr val="tx1"/>
                </a:solidFill>
                <a:latin typeface="Franklin Gothic Book" panose="020B0503020102020204"/>
                <a:ea typeface="+mn-ea"/>
                <a:cs typeface="+mn-cs"/>
                <a:sym typeface="Helvetica Light"/>
              </a:rPr>
              <a:t>esequi</a:t>
            </a:r>
            <a:r>
              <a:rPr lang="en-US" sz="900" b="0" spc="0">
                <a:solidFill>
                  <a:schemeClr val="tx1"/>
                </a:solidFill>
                <a:latin typeface="Franklin Gothic Book" panose="020B0503020102020204"/>
                <a:ea typeface="+mn-ea"/>
                <a:cs typeface="+mn-cs"/>
                <a:sym typeface="Helvetica Light"/>
              </a:rPr>
              <a:t> ide </a:t>
            </a:r>
            <a:r>
              <a:rPr lang="en-US" sz="900" b="0" spc="0" err="1">
                <a:solidFill>
                  <a:schemeClr val="tx1"/>
                </a:solidFill>
                <a:latin typeface="Franklin Gothic Book" panose="020B0503020102020204"/>
                <a:ea typeface="+mn-ea"/>
                <a:cs typeface="+mn-cs"/>
                <a:sym typeface="Helvetica Light"/>
              </a:rPr>
              <a:t>nobitas</a:t>
            </a:r>
            <a:r>
              <a:rPr lang="en-US" sz="900" b="0" spc="0">
                <a:solidFill>
                  <a:schemeClr val="tx1"/>
                </a:solidFill>
                <a:latin typeface="Franklin Gothic Book" panose="020B0503020102020204"/>
                <a:ea typeface="+mn-ea"/>
                <a:cs typeface="+mn-cs"/>
                <a:sym typeface="Helvetica Light"/>
              </a:rPr>
              <a:t> </a:t>
            </a:r>
            <a:r>
              <a:rPr lang="en-US" sz="900" b="0" spc="0" err="1">
                <a:solidFill>
                  <a:schemeClr val="tx1"/>
                </a:solidFill>
                <a:latin typeface="Franklin Gothic Book" panose="020B0503020102020204"/>
                <a:ea typeface="+mn-ea"/>
                <a:cs typeface="+mn-cs"/>
                <a:sym typeface="Helvetica Light"/>
              </a:rPr>
              <a:t>ratem</a:t>
            </a:r>
            <a:r>
              <a:rPr lang="en-US" sz="900" b="0" spc="0">
                <a:solidFill>
                  <a:schemeClr val="tx1"/>
                </a:solidFill>
                <a:latin typeface="Franklin Gothic Book" panose="020B0503020102020204"/>
                <a:ea typeface="+mn-ea"/>
                <a:cs typeface="+mn-cs"/>
                <a:sym typeface="Helvetica Light"/>
              </a:rPr>
              <a:t> lab</a:t>
            </a:r>
          </a:p>
        </p:txBody>
      </p:sp>
      <p:sp>
        <p:nvSpPr>
          <p:cNvPr id="20" name="Text Placeholder 22">
            <a:extLst>
              <a:ext uri="{FF2B5EF4-FFF2-40B4-BE49-F238E27FC236}">
                <a16:creationId xmlns:a16="http://schemas.microsoft.com/office/drawing/2014/main" id="{72F52E83-7875-E841-93AB-1F808B0DBDAF}"/>
              </a:ext>
            </a:extLst>
          </p:cNvPr>
          <p:cNvSpPr>
            <a:spLocks noGrp="1"/>
          </p:cNvSpPr>
          <p:nvPr>
            <p:ph type="body" sz="quarter" idx="17" hasCustomPrompt="1"/>
          </p:nvPr>
        </p:nvSpPr>
        <p:spPr>
          <a:xfrm>
            <a:off x="518386" y="1877557"/>
            <a:ext cx="3485198" cy="274637"/>
          </a:xfrm>
        </p:spPr>
        <p:txBody>
          <a:bodyPr>
            <a:noAutofit/>
          </a:bodyPr>
          <a:lstStyle>
            <a:lvl1pPr marL="0" indent="0" hangingPunct="1">
              <a:lnSpc>
                <a:spcPct val="100000"/>
              </a:lnSpc>
              <a:buFontTx/>
              <a:buNone/>
              <a:defRPr sz="1200">
                <a:solidFill>
                  <a:schemeClr val="accent2"/>
                </a:solidFill>
                <a:latin typeface="+mj-lt"/>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sz="1200" b="0" spc="100">
                <a:solidFill>
                  <a:schemeClr val="accent2"/>
                </a:solidFill>
                <a:sym typeface="Helvetica Light"/>
              </a:rPr>
              <a:t>SUBHEAD IF NEEDED GOES HERE</a:t>
            </a:r>
            <a:endParaRPr lang="en-US" sz="1200" spc="100">
              <a:solidFill>
                <a:schemeClr val="accent2"/>
              </a:solidFill>
              <a:sym typeface="Helvetica Light"/>
            </a:endParaRPr>
          </a:p>
        </p:txBody>
      </p:sp>
      <p:sp>
        <p:nvSpPr>
          <p:cNvPr id="21" name="Text Placeholder 32">
            <a:extLst>
              <a:ext uri="{FF2B5EF4-FFF2-40B4-BE49-F238E27FC236}">
                <a16:creationId xmlns:a16="http://schemas.microsoft.com/office/drawing/2014/main" id="{E2646776-2EDE-7144-8A69-7F071D6DCBC0}"/>
              </a:ext>
            </a:extLst>
          </p:cNvPr>
          <p:cNvSpPr>
            <a:spLocks noGrp="1"/>
          </p:cNvSpPr>
          <p:nvPr>
            <p:ph type="body" sz="quarter" idx="19"/>
          </p:nvPr>
        </p:nvSpPr>
        <p:spPr>
          <a:xfrm>
            <a:off x="518385" y="2876550"/>
            <a:ext cx="3485197" cy="1506538"/>
          </a:xfrm>
        </p:spPr>
        <p:txBody>
          <a:bodyPr>
            <a:normAutofit/>
          </a:bodyPr>
          <a:lstStyle>
            <a:lvl1pPr marL="164592" marR="0" indent="-164592" algn="l" defTabSz="914400" rtl="0" eaLnBrk="1" fontAlgn="auto" latinLnBrk="0" hangingPunct="1">
              <a:lnSpc>
                <a:spcPct val="90000"/>
              </a:lnSpc>
              <a:spcBef>
                <a:spcPts val="0"/>
              </a:spcBef>
              <a:spcAft>
                <a:spcPts val="600"/>
              </a:spcAft>
              <a:buClr>
                <a:schemeClr val="accent2"/>
              </a:buClr>
              <a:buSzTx/>
              <a:buFont typeface="Arial" panose="020B0604020202020204" pitchFamily="34" charset="0"/>
              <a:buChar char="•"/>
              <a:tabLst/>
              <a:defRPr sz="900"/>
            </a:lvl1pPr>
            <a:lvl2pPr marL="457200" marR="0" indent="-164592" algn="l" defTabSz="914400" rtl="0" eaLnBrk="1" fontAlgn="auto" latinLnBrk="0" hangingPunct="1">
              <a:lnSpc>
                <a:spcPts val="1080"/>
              </a:lnSpc>
              <a:spcBef>
                <a:spcPts val="0"/>
              </a:spcBef>
              <a:spcAft>
                <a:spcPts val="600"/>
              </a:spcAft>
              <a:buClr>
                <a:schemeClr val="accent2"/>
              </a:buClr>
              <a:buSzPct val="70000"/>
              <a:buFont typeface="Courier New" panose="02070309020205020404" pitchFamily="49" charset="0"/>
              <a:buChar char="o"/>
              <a:tabLst/>
              <a:defRPr sz="900"/>
            </a:lvl2pPr>
            <a:lvl3pPr>
              <a:buClr>
                <a:schemeClr val="accent2"/>
              </a:buClr>
              <a:defRPr sz="900"/>
            </a:lvl3pPr>
            <a:lvl4pPr>
              <a:buClr>
                <a:schemeClr val="accent2"/>
              </a:buClr>
              <a:defRPr sz="900"/>
            </a:lvl4pPr>
            <a:lvl5pPr>
              <a:buClr>
                <a:schemeClr val="accent2"/>
              </a:buClr>
              <a:defRPr sz="900"/>
            </a:lvl5pPr>
          </a:lstStyle>
          <a:p>
            <a:pPr lvl="0"/>
            <a:r>
              <a:rPr lang="en-US"/>
              <a:t>Click to edit Master text styles</a:t>
            </a:r>
          </a:p>
          <a:p>
            <a:pPr lvl="1"/>
            <a:r>
              <a:rPr lang="en-US"/>
              <a:t>Second level</a:t>
            </a:r>
          </a:p>
          <a:p>
            <a:pPr marL="347472" marR="0" lvl="1" indent="-173736" algn="l" defTabSz="914400" rtl="0" eaLnBrk="1" fontAlgn="auto" latinLnBrk="0" hangingPunct="1">
              <a:lnSpc>
                <a:spcPct val="90000"/>
              </a:lnSpc>
              <a:spcBef>
                <a:spcPts val="500"/>
              </a:spcBef>
              <a:spcAft>
                <a:spcPts val="0"/>
              </a:spcAft>
              <a:buClr>
                <a:schemeClr val="accent2"/>
              </a:buClr>
              <a:buSzTx/>
              <a:buFont typeface="Courier New" panose="02070309020205020404" pitchFamily="49" charset="0"/>
              <a:buChar char="o"/>
              <a:tabLst/>
              <a:defRPr/>
            </a:pPr>
            <a:endParaRPr lang="en-US"/>
          </a:p>
          <a:p>
            <a:pPr marL="347472" marR="0" lvl="1" indent="-173736" algn="l" defTabSz="914400" rtl="0" eaLnBrk="1" fontAlgn="auto" latinLnBrk="0" hangingPunct="1">
              <a:lnSpc>
                <a:spcPct val="90000"/>
              </a:lnSpc>
              <a:spcBef>
                <a:spcPts val="500"/>
              </a:spcBef>
              <a:spcAft>
                <a:spcPts val="0"/>
              </a:spcAft>
              <a:buClr>
                <a:schemeClr val="accent2"/>
              </a:buClr>
              <a:buSzTx/>
              <a:buFont typeface="Courier New" panose="02070309020205020404" pitchFamily="49" charset="0"/>
              <a:buChar char="o"/>
              <a:tabLst/>
              <a:defRPr/>
            </a:pPr>
            <a:endParaRPr lang="en-US"/>
          </a:p>
          <a:p>
            <a:pPr lvl="1"/>
            <a:endParaRPr lang="en-US"/>
          </a:p>
        </p:txBody>
      </p:sp>
      <p:sp>
        <p:nvSpPr>
          <p:cNvPr id="22" name="Text Placeholder 34">
            <a:extLst>
              <a:ext uri="{FF2B5EF4-FFF2-40B4-BE49-F238E27FC236}">
                <a16:creationId xmlns:a16="http://schemas.microsoft.com/office/drawing/2014/main" id="{731D7B11-C781-AE4E-88F6-ABA39EB43882}"/>
              </a:ext>
            </a:extLst>
          </p:cNvPr>
          <p:cNvSpPr>
            <a:spLocks noGrp="1"/>
          </p:cNvSpPr>
          <p:nvPr>
            <p:ph type="body" sz="quarter" idx="20" hasCustomPrompt="1"/>
          </p:nvPr>
        </p:nvSpPr>
        <p:spPr>
          <a:xfrm>
            <a:off x="518385" y="4672820"/>
            <a:ext cx="3485195" cy="178827"/>
          </a:xfrm>
        </p:spPr>
        <p:txBody>
          <a:bodyPr>
            <a:noAutofit/>
          </a:bodyPr>
          <a:lstStyle>
            <a:lvl1pPr marL="0" indent="0">
              <a:buFontTx/>
              <a:buNone/>
              <a:defRPr sz="600" b="0" i="1">
                <a:latin typeface="Franklin Gothic Book" panose="020B0503020102020204" pitchFamily="34" charset="0"/>
              </a:defRPr>
            </a:lvl1pPr>
            <a:lvl2pPr marL="457200" indent="0">
              <a:buFontTx/>
              <a:buNone/>
              <a:defRPr sz="700"/>
            </a:lvl2pPr>
            <a:lvl3pPr marL="914400" indent="0">
              <a:buFontTx/>
              <a:buNone/>
              <a:defRPr sz="700"/>
            </a:lvl3pPr>
            <a:lvl4pPr marL="1371600" indent="0">
              <a:buFontTx/>
              <a:buNone/>
              <a:defRPr sz="700"/>
            </a:lvl4pPr>
            <a:lvl5pPr marL="1828800" indent="0">
              <a:buFontTx/>
              <a:buNone/>
              <a:defRPr sz="700"/>
            </a:lvl5pPr>
          </a:lstStyle>
          <a:p>
            <a:pPr lvl="0"/>
            <a:r>
              <a:rPr lang="en-US"/>
              <a:t>Source: if needed</a:t>
            </a:r>
          </a:p>
        </p:txBody>
      </p:sp>
      <p:sp>
        <p:nvSpPr>
          <p:cNvPr id="27" name="Picture Placeholder 2">
            <a:extLst>
              <a:ext uri="{FF2B5EF4-FFF2-40B4-BE49-F238E27FC236}">
                <a16:creationId xmlns:a16="http://schemas.microsoft.com/office/drawing/2014/main" id="{583603DC-56A6-0743-8A3F-EA6D52FDAEFC}"/>
              </a:ext>
            </a:extLst>
          </p:cNvPr>
          <p:cNvSpPr>
            <a:spLocks noGrp="1"/>
          </p:cNvSpPr>
          <p:nvPr>
            <p:ph type="pic" sz="quarter" idx="22"/>
          </p:nvPr>
        </p:nvSpPr>
        <p:spPr>
          <a:xfrm>
            <a:off x="5322043" y="1953278"/>
            <a:ext cx="3194129" cy="1994063"/>
          </a:xfrm>
          <a:solidFill>
            <a:schemeClr val="accent1"/>
          </a:solidFill>
        </p:spPr>
        <p:txBody>
          <a:bodyPr/>
          <a:lstStyle/>
          <a:p>
            <a:endParaRPr lang="en-US"/>
          </a:p>
        </p:txBody>
      </p:sp>
      <p:sp>
        <p:nvSpPr>
          <p:cNvPr id="17" name="Text Placeholder 2">
            <a:extLst>
              <a:ext uri="{FF2B5EF4-FFF2-40B4-BE49-F238E27FC236}">
                <a16:creationId xmlns:a16="http://schemas.microsoft.com/office/drawing/2014/main" id="{9B62A33E-50C6-6E4E-B022-E849FD95D51D}"/>
              </a:ext>
            </a:extLst>
          </p:cNvPr>
          <p:cNvSpPr>
            <a:spLocks noGrp="1"/>
          </p:cNvSpPr>
          <p:nvPr>
            <p:ph type="body" sz="quarter" idx="34" hasCustomPrompt="1"/>
          </p:nvPr>
        </p:nvSpPr>
        <p:spPr>
          <a:xfrm>
            <a:off x="535596" y="423405"/>
            <a:ext cx="4063119" cy="1270744"/>
          </a:xfrm>
        </p:spPr>
        <p:txBody>
          <a:bodyPr>
            <a:noAutofit/>
          </a:bodyPr>
          <a:lstStyle>
            <a:lvl1pPr marL="0" indent="0">
              <a:lnSpc>
                <a:spcPts val="2900"/>
              </a:lnSpc>
              <a:spcBef>
                <a:spcPts val="0"/>
              </a:spcBef>
              <a:buFontTx/>
              <a:buNone/>
              <a:defRPr sz="3000" b="0" i="0">
                <a:solidFill>
                  <a:schemeClr val="tx1"/>
                </a:solidFill>
                <a:latin typeface="Franklin Gothic Book" panose="020B0503020102020204" pitchFamily="34" charset="0"/>
              </a:defRPr>
            </a:lvl1pPr>
            <a:lvl2pPr marL="457200" indent="0">
              <a:buFontTx/>
              <a:buNone/>
              <a:defRPr sz="800"/>
            </a:lvl2pPr>
            <a:lvl3pPr marL="914400" indent="0">
              <a:buFontTx/>
              <a:buNone/>
              <a:defRPr sz="800"/>
            </a:lvl3pPr>
            <a:lvl4pPr marL="1371600" indent="0">
              <a:buFontTx/>
              <a:buNone/>
              <a:defRPr sz="800"/>
            </a:lvl4pPr>
            <a:lvl5pPr marL="1828800" indent="0">
              <a:buFontTx/>
              <a:buNone/>
              <a:defRPr sz="800"/>
            </a:lvl5pPr>
          </a:lstStyle>
          <a:p>
            <a:pPr lvl="0"/>
            <a:r>
              <a:rPr lang="en-US"/>
              <a:t>Title Goes Here. </a:t>
            </a:r>
            <a:br>
              <a:rPr lang="en-US"/>
            </a:br>
            <a:r>
              <a:rPr lang="en-US"/>
              <a:t>Bold Some Words </a:t>
            </a:r>
            <a:br>
              <a:rPr lang="en-US"/>
            </a:br>
            <a:r>
              <a:rPr lang="en-US"/>
              <a:t>If Needed.</a:t>
            </a:r>
          </a:p>
        </p:txBody>
      </p:sp>
      <p:pic>
        <p:nvPicPr>
          <p:cNvPr id="36" name="Picture 35">
            <a:extLst>
              <a:ext uri="{FF2B5EF4-FFF2-40B4-BE49-F238E27FC236}">
                <a16:creationId xmlns:a16="http://schemas.microsoft.com/office/drawing/2014/main" id="{9D916668-3A7D-244C-AD4D-028840400E5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98081" y="4688776"/>
            <a:ext cx="1027911" cy="102153"/>
          </a:xfrm>
          <a:prstGeom prst="rect">
            <a:avLst/>
          </a:prstGeom>
        </p:spPr>
      </p:pic>
    </p:spTree>
    <p:extLst>
      <p:ext uri="{BB962C8B-B14F-4D97-AF65-F5344CB8AC3E}">
        <p14:creationId xmlns:p14="http://schemas.microsoft.com/office/powerpoint/2010/main" val="205235858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948" userDrawn="1">
          <p15:clr>
            <a:srgbClr val="FBAE40"/>
          </p15:clr>
        </p15:guide>
        <p15:guide id="2" pos="2880" userDrawn="1">
          <p15:clr>
            <a:srgbClr val="FBAE40"/>
          </p15:clr>
        </p15:guide>
        <p15:guide id="3" orient="horz" pos="300" userDrawn="1">
          <p15:clr>
            <a:srgbClr val="FBAE40"/>
          </p15:clr>
        </p15:guide>
        <p15:guide id="4" pos="384" userDrawn="1">
          <p15:clr>
            <a:srgbClr val="FBAE40"/>
          </p15:clr>
        </p15:guide>
        <p15:guide id="5" orient="horz" pos="3012" userDrawn="1">
          <p15:clr>
            <a:srgbClr val="FBAE40"/>
          </p15:clr>
        </p15:guide>
        <p15:guide id="6" orient="horz" pos="1572"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Multiple Devices on Black Pink Background">
    <p:bg>
      <p:bgRef idx="1001">
        <a:schemeClr val="bg1"/>
      </p:bgRef>
    </p:bg>
    <p:spTree>
      <p:nvGrpSpPr>
        <p:cNvPr id="1" name=""/>
        <p:cNvGrpSpPr/>
        <p:nvPr/>
      </p:nvGrpSpPr>
      <p:grpSpPr>
        <a:xfrm>
          <a:off x="0" y="0"/>
          <a:ext cx="0" cy="0"/>
          <a:chOff x="0" y="0"/>
          <a:chExt cx="0" cy="0"/>
        </a:xfrm>
      </p:grpSpPr>
      <p:pic>
        <p:nvPicPr>
          <p:cNvPr id="17" name="Picture Placeholder 12">
            <a:extLst>
              <a:ext uri="{FF2B5EF4-FFF2-40B4-BE49-F238E27FC236}">
                <a16:creationId xmlns:a16="http://schemas.microsoft.com/office/drawing/2014/main" id="{C6202281-33B4-CD4F-A3FA-FF67A356CCF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flipV="1">
            <a:off x="6898748" y="-14543"/>
            <a:ext cx="2245252" cy="5172586"/>
          </a:xfrm>
          <a:prstGeom prst="rect">
            <a:avLst/>
          </a:prstGeom>
          <a:gradFill flip="none" rotWithShape="1">
            <a:gsLst>
              <a:gs pos="0">
                <a:schemeClr val="bg2">
                  <a:lumMod val="90000"/>
                  <a:tint val="66000"/>
                  <a:satMod val="160000"/>
                </a:schemeClr>
              </a:gs>
              <a:gs pos="50000">
                <a:schemeClr val="bg2">
                  <a:lumMod val="90000"/>
                  <a:tint val="44500"/>
                  <a:satMod val="160000"/>
                </a:schemeClr>
              </a:gs>
              <a:gs pos="100000">
                <a:schemeClr val="bg2">
                  <a:lumMod val="90000"/>
                  <a:tint val="23500"/>
                  <a:satMod val="160000"/>
                </a:schemeClr>
              </a:gs>
            </a:gsLst>
            <a:lin ang="5400000" scaled="1"/>
            <a:tileRect/>
          </a:gradFill>
          <a:ln w="12700">
            <a:miter lim="400000"/>
          </a:ln>
          <a:extLst>
            <a:ext uri="{C572A759-6A51-4108-AA02-DFA0A04FC94B}">
              <ma14:wrappingTextBoxFlag xmlns="" xmlns:ma14="http://schemas.microsoft.com/office/mac/drawingml/2011/main" val="1"/>
            </a:ext>
          </a:extLst>
        </p:spPr>
      </p:pic>
      <p:cxnSp>
        <p:nvCxnSpPr>
          <p:cNvPr id="14" name="Straight Connector 13">
            <a:extLst>
              <a:ext uri="{FF2B5EF4-FFF2-40B4-BE49-F238E27FC236}">
                <a16:creationId xmlns:a16="http://schemas.microsoft.com/office/drawing/2014/main" id="{16C2565E-F8DB-714B-9E06-151EC7B67214}"/>
              </a:ext>
            </a:extLst>
          </p:cNvPr>
          <p:cNvCxnSpPr>
            <a:cxnSpLocks/>
          </p:cNvCxnSpPr>
          <p:nvPr userDrawn="1"/>
        </p:nvCxnSpPr>
        <p:spPr>
          <a:xfrm>
            <a:off x="628650" y="1651531"/>
            <a:ext cx="1078006" cy="0"/>
          </a:xfrm>
          <a:prstGeom prst="line">
            <a:avLst/>
          </a:prstGeom>
          <a:noFill/>
          <a:ln w="9525" cap="flat">
            <a:solidFill>
              <a:schemeClr val="tx1"/>
            </a:solidFill>
            <a:prstDash val="solid"/>
            <a:miter lim="400000"/>
          </a:ln>
          <a:effectLst/>
          <a:sp3d/>
        </p:spPr>
        <p:style>
          <a:lnRef idx="0">
            <a:scrgbClr r="0" g="0" b="0"/>
          </a:lnRef>
          <a:fillRef idx="0">
            <a:scrgbClr r="0" g="0" b="0"/>
          </a:fillRef>
          <a:effectRef idx="0">
            <a:scrgbClr r="0" g="0" b="0"/>
          </a:effectRef>
          <a:fontRef idx="none"/>
        </p:style>
      </p:cxnSp>
      <p:sp>
        <p:nvSpPr>
          <p:cNvPr id="19" name="Text Placeholder 16">
            <a:extLst>
              <a:ext uri="{FF2B5EF4-FFF2-40B4-BE49-F238E27FC236}">
                <a16:creationId xmlns:a16="http://schemas.microsoft.com/office/drawing/2014/main" id="{BE3F4AC2-36D5-BB40-8D05-0235EDC7AAA6}"/>
              </a:ext>
            </a:extLst>
          </p:cNvPr>
          <p:cNvSpPr>
            <a:spLocks noGrp="1"/>
          </p:cNvSpPr>
          <p:nvPr>
            <p:ph type="body" sz="quarter" idx="14" hasCustomPrompt="1"/>
          </p:nvPr>
        </p:nvSpPr>
        <p:spPr>
          <a:xfrm>
            <a:off x="518385" y="2049491"/>
            <a:ext cx="4053615" cy="519732"/>
          </a:xfrm>
        </p:spPr>
        <p:txBody>
          <a:bodyPr>
            <a:normAutofit/>
          </a:bodyPr>
          <a:lstStyle>
            <a:lvl1pPr marL="0" marR="0" indent="0" algn="l" defTabSz="457200" rtl="0" eaLnBrk="1" fontAlgn="auto" latinLnBrk="0" hangingPunct="1">
              <a:lnSpc>
                <a:spcPct val="100000"/>
              </a:lnSpc>
              <a:spcBef>
                <a:spcPts val="0"/>
              </a:spcBef>
              <a:spcAft>
                <a:spcPts val="600"/>
              </a:spcAft>
              <a:buClr>
                <a:schemeClr val="accent2"/>
              </a:buClr>
              <a:buSzTx/>
              <a:buFontTx/>
              <a:buNone/>
              <a:tabLst/>
              <a:defRPr lang="en-US" sz="900" b="0" spc="0">
                <a:solidFill>
                  <a:schemeClr val="tx1"/>
                </a:solidFill>
                <a:latin typeface="+mn-lt"/>
                <a:sym typeface="Helvetica Light"/>
              </a:defRPr>
            </a:lvl1pPr>
            <a:lvl2pPr>
              <a:lnSpc>
                <a:spcPct val="100000"/>
              </a:lnSpc>
              <a:defRPr sz="900"/>
            </a:lvl2pPr>
            <a:lvl3pPr>
              <a:lnSpc>
                <a:spcPct val="100000"/>
              </a:lnSpc>
              <a:defRPr sz="900"/>
            </a:lvl3pPr>
            <a:lvl4pPr>
              <a:lnSpc>
                <a:spcPct val="100000"/>
              </a:lnSpc>
              <a:defRPr sz="900"/>
            </a:lvl4pPr>
            <a:lvl5pPr>
              <a:lnSpc>
                <a:spcPct val="100000"/>
              </a:lnSpc>
              <a:defRPr sz="900"/>
            </a:lvl5pPr>
            <a:lvl7pPr marL="0" indent="0" defTabSz="457200" hangingPunct="1">
              <a:lnSpc>
                <a:spcPct val="100000"/>
              </a:lnSpc>
              <a:spcBef>
                <a:spcPts val="0"/>
              </a:spcBef>
              <a:spcAft>
                <a:spcPts val="600"/>
              </a:spcAft>
              <a:buClr>
                <a:schemeClr val="accent2"/>
              </a:buClr>
              <a:buFontTx/>
              <a:buNone/>
              <a:defRPr/>
            </a:lvl7pPr>
            <a:lvl8pPr marL="176212" indent="0" defTabSz="457200" hangingPunct="1">
              <a:lnSpc>
                <a:spcPct val="100000"/>
              </a:lnSpc>
              <a:spcBef>
                <a:spcPts val="0"/>
              </a:spcBef>
              <a:spcAft>
                <a:spcPts val="600"/>
              </a:spcAft>
              <a:buClr>
                <a:schemeClr val="accent2"/>
              </a:buClr>
              <a:buSzPct val="70000"/>
              <a:buFontTx/>
              <a:buNone/>
              <a:defRPr/>
            </a:lvl8pPr>
          </a:lstStyle>
          <a:p>
            <a:pPr marL="0" marR="0" lvl="0" indent="0" algn="l" defTabSz="457200" rtl="0" eaLnBrk="1" fontAlgn="auto" latinLnBrk="0" hangingPunct="1">
              <a:lnSpc>
                <a:spcPct val="100000"/>
              </a:lnSpc>
              <a:spcBef>
                <a:spcPts val="0"/>
              </a:spcBef>
              <a:spcAft>
                <a:spcPts val="600"/>
              </a:spcAft>
              <a:buClr>
                <a:schemeClr val="accent2"/>
              </a:buClr>
              <a:buSzTx/>
              <a:buFontTx/>
              <a:buNone/>
              <a:tabLst/>
              <a:defRPr/>
            </a:pPr>
            <a:r>
              <a:rPr lang="en-US" sz="900" b="0" spc="0">
                <a:solidFill>
                  <a:schemeClr val="tx1"/>
                </a:solidFill>
                <a:latin typeface="+mn-lt"/>
                <a:sym typeface="Helvetica Light"/>
              </a:rPr>
              <a:t>Ebit </a:t>
            </a:r>
            <a:r>
              <a:rPr lang="en-US" sz="900" b="0" spc="0" err="1">
                <a:solidFill>
                  <a:schemeClr val="tx1"/>
                </a:solidFill>
                <a:latin typeface="+mn-lt"/>
                <a:sym typeface="Helvetica Light"/>
              </a:rPr>
              <a:t>restia</a:t>
            </a:r>
            <a:r>
              <a:rPr lang="en-US" sz="900" b="0" spc="0">
                <a:solidFill>
                  <a:schemeClr val="tx1"/>
                </a:solidFill>
                <a:latin typeface="+mn-lt"/>
                <a:sym typeface="Helvetica Light"/>
              </a:rPr>
              <a:t> s quo </a:t>
            </a:r>
            <a:r>
              <a:rPr lang="en-US" sz="900" b="0" spc="0" err="1">
                <a:solidFill>
                  <a:schemeClr val="tx1"/>
                </a:solidFill>
                <a:latin typeface="+mn-lt"/>
                <a:sym typeface="Helvetica Light"/>
              </a:rPr>
              <a:t>mo</a:t>
            </a:r>
            <a:r>
              <a:rPr lang="en-US" sz="900" b="0" spc="0">
                <a:solidFill>
                  <a:schemeClr val="tx1"/>
                </a:solidFill>
                <a:latin typeface="+mn-lt"/>
                <a:sym typeface="Helvetica Light"/>
              </a:rPr>
              <a:t> </a:t>
            </a:r>
            <a:r>
              <a:rPr lang="en-US" sz="900" b="0" spc="0" err="1">
                <a:solidFill>
                  <a:schemeClr val="tx1"/>
                </a:solidFill>
                <a:latin typeface="+mn-lt"/>
                <a:sym typeface="Helvetica Light"/>
              </a:rPr>
              <a:t>eatiund</a:t>
            </a:r>
            <a:r>
              <a:rPr lang="en-US" sz="900" b="0" spc="0">
                <a:solidFill>
                  <a:schemeClr val="tx1"/>
                </a:solidFill>
                <a:latin typeface="+mn-lt"/>
                <a:sym typeface="Helvetica Light"/>
              </a:rPr>
              <a:t> </a:t>
            </a:r>
            <a:r>
              <a:rPr lang="en-US" sz="900" b="0" spc="0" err="1">
                <a:solidFill>
                  <a:schemeClr val="tx1"/>
                </a:solidFill>
                <a:latin typeface="+mn-lt"/>
                <a:sym typeface="Helvetica Light"/>
              </a:rPr>
              <a:t>isq</a:t>
            </a:r>
            <a:r>
              <a:rPr lang="en-US" sz="900" b="0" spc="0">
                <a:solidFill>
                  <a:schemeClr val="tx1"/>
                </a:solidFill>
                <a:latin typeface="+mn-lt"/>
                <a:sym typeface="Helvetica Light"/>
              </a:rPr>
              <a:t> </a:t>
            </a:r>
            <a:r>
              <a:rPr lang="en-US" sz="900" b="0" spc="0" err="1">
                <a:solidFill>
                  <a:schemeClr val="tx1"/>
                </a:solidFill>
                <a:latin typeface="+mn-lt"/>
                <a:sym typeface="Helvetica Light"/>
              </a:rPr>
              <a:t>uide</a:t>
            </a:r>
            <a:r>
              <a:rPr lang="en-US" sz="900" b="0" spc="0">
                <a:solidFill>
                  <a:schemeClr val="tx1"/>
                </a:solidFill>
                <a:latin typeface="+mn-lt"/>
                <a:sym typeface="Helvetica Light"/>
              </a:rPr>
              <a:t> </a:t>
            </a:r>
            <a:r>
              <a:rPr lang="en-US" sz="900" b="0" spc="0" err="1">
                <a:solidFill>
                  <a:schemeClr val="tx1"/>
                </a:solidFill>
                <a:latin typeface="+mn-lt"/>
                <a:sym typeface="Helvetica Light"/>
              </a:rPr>
              <a:t>sint</a:t>
            </a:r>
            <a:r>
              <a:rPr lang="en-US" sz="900" b="0" spc="0">
                <a:solidFill>
                  <a:schemeClr val="tx1"/>
                </a:solidFill>
                <a:latin typeface="+mn-lt"/>
                <a:sym typeface="Helvetica Light"/>
              </a:rPr>
              <a:t> </a:t>
            </a:r>
            <a:r>
              <a:rPr lang="en-US" sz="900" b="0" spc="0" err="1">
                <a:solidFill>
                  <a:schemeClr val="tx1"/>
                </a:solidFill>
                <a:latin typeface="+mn-lt"/>
                <a:sym typeface="Helvetica Light"/>
              </a:rPr>
              <a:t>ulpa</a:t>
            </a:r>
            <a:r>
              <a:rPr lang="en-US" sz="900" b="0" spc="0">
                <a:solidFill>
                  <a:schemeClr val="tx1"/>
                </a:solidFill>
                <a:latin typeface="+mn-lt"/>
                <a:sym typeface="Helvetica Light"/>
              </a:rPr>
              <a:t> </a:t>
            </a:r>
            <a:r>
              <a:rPr lang="en-US" sz="900" b="0" spc="0" err="1">
                <a:solidFill>
                  <a:schemeClr val="tx1"/>
                </a:solidFill>
                <a:latin typeface="+mn-lt"/>
                <a:sym typeface="Helvetica Light"/>
              </a:rPr>
              <a:t>nam</a:t>
            </a:r>
            <a:r>
              <a:rPr lang="en-US" sz="900" b="0" spc="0">
                <a:solidFill>
                  <a:schemeClr val="tx1"/>
                </a:solidFill>
                <a:latin typeface="+mn-lt"/>
                <a:sym typeface="Helvetica Light"/>
              </a:rPr>
              <a:t> </a:t>
            </a:r>
            <a:r>
              <a:rPr lang="en-US" sz="900" b="0" spc="0" err="1">
                <a:solidFill>
                  <a:schemeClr val="tx1"/>
                </a:solidFill>
                <a:latin typeface="+mn-lt"/>
                <a:sym typeface="Helvetica Light"/>
              </a:rPr>
              <a:t>fugiam</a:t>
            </a:r>
            <a:r>
              <a:rPr lang="en-US" sz="900" b="0" spc="0">
                <a:solidFill>
                  <a:schemeClr val="tx1"/>
                </a:solidFill>
                <a:latin typeface="+mn-lt"/>
                <a:sym typeface="Helvetica Light"/>
              </a:rPr>
              <a:t> debit, </a:t>
            </a:r>
            <a:r>
              <a:rPr lang="en-US" sz="900" b="0" spc="0" err="1">
                <a:solidFill>
                  <a:schemeClr val="tx1"/>
                </a:solidFill>
                <a:latin typeface="+mn-lt"/>
                <a:sym typeface="Helvetica Light"/>
              </a:rPr>
              <a:t>volum</a:t>
            </a:r>
            <a:r>
              <a:rPr lang="en-US" sz="900" b="0" spc="0">
                <a:solidFill>
                  <a:schemeClr val="tx1"/>
                </a:solidFill>
                <a:latin typeface="+mn-lt"/>
                <a:sym typeface="Helvetica Light"/>
              </a:rPr>
              <a:t> labor s</a:t>
            </a:r>
            <a:r>
              <a:rPr lang="en-US" sz="900" b="0" spc="0">
                <a:solidFill>
                  <a:schemeClr val="tx1"/>
                </a:solidFill>
                <a:latin typeface="+mn-lt"/>
                <a:ea typeface="+mn-ea"/>
                <a:cs typeface="+mn-cs"/>
                <a:sym typeface="Helvetica Light"/>
              </a:rPr>
              <a:t> </a:t>
            </a:r>
            <a:r>
              <a:rPr lang="en-US" sz="900" b="0" spc="0" err="1">
                <a:solidFill>
                  <a:schemeClr val="tx1"/>
                </a:solidFill>
                <a:latin typeface="+mn-lt"/>
                <a:ea typeface="+mn-ea"/>
                <a:cs typeface="+mn-cs"/>
                <a:sym typeface="Helvetica Light"/>
              </a:rPr>
              <a:t>esequi</a:t>
            </a:r>
            <a:r>
              <a:rPr lang="en-US" sz="900" b="0" spc="0">
                <a:solidFill>
                  <a:schemeClr val="tx1"/>
                </a:solidFill>
                <a:latin typeface="+mn-lt"/>
                <a:ea typeface="+mn-ea"/>
                <a:cs typeface="+mn-cs"/>
                <a:sym typeface="Helvetica Light"/>
              </a:rPr>
              <a:t> ide </a:t>
            </a:r>
            <a:r>
              <a:rPr lang="en-US" sz="900" b="0" spc="0" err="1">
                <a:solidFill>
                  <a:schemeClr val="tx1"/>
                </a:solidFill>
                <a:latin typeface="+mn-lt"/>
                <a:ea typeface="+mn-ea"/>
                <a:cs typeface="+mn-cs"/>
                <a:sym typeface="Helvetica Light"/>
              </a:rPr>
              <a:t>nobitas</a:t>
            </a:r>
            <a:r>
              <a:rPr lang="en-US" sz="900" b="0" spc="0">
                <a:solidFill>
                  <a:schemeClr val="tx1"/>
                </a:solidFill>
                <a:latin typeface="+mn-lt"/>
                <a:ea typeface="+mn-ea"/>
                <a:cs typeface="+mn-cs"/>
                <a:sym typeface="Helvetica Light"/>
              </a:rPr>
              <a:t> </a:t>
            </a:r>
            <a:r>
              <a:rPr lang="en-US" sz="900" b="0" spc="0" err="1">
                <a:solidFill>
                  <a:schemeClr val="tx1"/>
                </a:solidFill>
                <a:latin typeface="+mn-lt"/>
                <a:ea typeface="+mn-ea"/>
                <a:cs typeface="+mn-cs"/>
                <a:sym typeface="Helvetica Light"/>
              </a:rPr>
              <a:t>ratem</a:t>
            </a:r>
            <a:r>
              <a:rPr lang="en-US" sz="900" b="0" spc="0">
                <a:solidFill>
                  <a:schemeClr val="tx1"/>
                </a:solidFill>
                <a:latin typeface="+mn-lt"/>
                <a:ea typeface="+mn-ea"/>
                <a:cs typeface="+mn-cs"/>
                <a:sym typeface="Helvetica Light"/>
              </a:rPr>
              <a:t> lab </a:t>
            </a:r>
            <a:r>
              <a:rPr lang="en-US" sz="900" b="0" spc="0" err="1">
                <a:solidFill>
                  <a:schemeClr val="tx1"/>
                </a:solidFill>
                <a:latin typeface="+mn-lt"/>
                <a:sym typeface="Helvetica Light"/>
              </a:rPr>
              <a:t>olesec</a:t>
            </a:r>
            <a:r>
              <a:rPr lang="en-US" sz="900" b="0" spc="0">
                <a:solidFill>
                  <a:schemeClr val="tx1"/>
                </a:solidFill>
                <a:latin typeface="+mn-lt"/>
                <a:sym typeface="Helvetica Light"/>
              </a:rPr>
              <a:t> </a:t>
            </a:r>
            <a:r>
              <a:rPr lang="en-US" sz="900" b="0" spc="0" err="1">
                <a:solidFill>
                  <a:schemeClr val="tx1"/>
                </a:solidFill>
                <a:latin typeface="Franklin Gothic Book" panose="020B0503020102020204"/>
                <a:ea typeface="+mn-ea"/>
                <a:cs typeface="+mn-cs"/>
                <a:sym typeface="Helvetica Light"/>
              </a:rPr>
              <a:t>solesec</a:t>
            </a:r>
            <a:r>
              <a:rPr lang="en-US" sz="900" b="0" spc="0">
                <a:solidFill>
                  <a:schemeClr val="tx1"/>
                </a:solidFill>
                <a:latin typeface="Franklin Gothic Book" panose="020B0503020102020204"/>
                <a:ea typeface="+mn-ea"/>
                <a:cs typeface="+mn-cs"/>
                <a:sym typeface="Helvetica Light"/>
              </a:rPr>
              <a:t> </a:t>
            </a:r>
            <a:r>
              <a:rPr lang="en-US" sz="900" b="0" spc="0" err="1">
                <a:solidFill>
                  <a:schemeClr val="tx1"/>
                </a:solidFill>
                <a:latin typeface="Franklin Gothic Book" panose="020B0503020102020204"/>
                <a:ea typeface="+mn-ea"/>
                <a:cs typeface="+mn-cs"/>
                <a:sym typeface="Helvetica Light"/>
              </a:rPr>
              <a:t>esequi</a:t>
            </a:r>
            <a:r>
              <a:rPr lang="en-US" sz="900" b="0" spc="0">
                <a:solidFill>
                  <a:schemeClr val="tx1"/>
                </a:solidFill>
                <a:latin typeface="Franklin Gothic Book" panose="020B0503020102020204"/>
                <a:ea typeface="+mn-ea"/>
                <a:cs typeface="+mn-cs"/>
                <a:sym typeface="Helvetica Light"/>
              </a:rPr>
              <a:t> ide </a:t>
            </a:r>
            <a:r>
              <a:rPr lang="en-US" sz="900" b="0" spc="0" err="1">
                <a:solidFill>
                  <a:schemeClr val="tx1"/>
                </a:solidFill>
                <a:latin typeface="Franklin Gothic Book" panose="020B0503020102020204"/>
                <a:ea typeface="+mn-ea"/>
                <a:cs typeface="+mn-cs"/>
                <a:sym typeface="Helvetica Light"/>
              </a:rPr>
              <a:t>nobitas</a:t>
            </a:r>
            <a:r>
              <a:rPr lang="en-US" sz="900" b="0" spc="0">
                <a:solidFill>
                  <a:schemeClr val="tx1"/>
                </a:solidFill>
                <a:latin typeface="Franklin Gothic Book" panose="020B0503020102020204"/>
                <a:ea typeface="+mn-ea"/>
                <a:cs typeface="+mn-cs"/>
                <a:sym typeface="Helvetica Light"/>
              </a:rPr>
              <a:t> </a:t>
            </a:r>
            <a:r>
              <a:rPr lang="en-US" sz="900" b="0" spc="0" err="1">
                <a:solidFill>
                  <a:schemeClr val="tx1"/>
                </a:solidFill>
                <a:latin typeface="Franklin Gothic Book" panose="020B0503020102020204"/>
                <a:ea typeface="+mn-ea"/>
                <a:cs typeface="+mn-cs"/>
                <a:sym typeface="Helvetica Light"/>
              </a:rPr>
              <a:t>ratem</a:t>
            </a:r>
            <a:r>
              <a:rPr lang="en-US" sz="900" b="0" spc="0">
                <a:solidFill>
                  <a:schemeClr val="tx1"/>
                </a:solidFill>
                <a:latin typeface="Franklin Gothic Book" panose="020B0503020102020204"/>
                <a:ea typeface="+mn-ea"/>
                <a:cs typeface="+mn-cs"/>
                <a:sym typeface="Helvetica Light"/>
              </a:rPr>
              <a:t> lab</a:t>
            </a:r>
          </a:p>
        </p:txBody>
      </p:sp>
      <p:sp>
        <p:nvSpPr>
          <p:cNvPr id="22" name="Text Placeholder 34">
            <a:extLst>
              <a:ext uri="{FF2B5EF4-FFF2-40B4-BE49-F238E27FC236}">
                <a16:creationId xmlns:a16="http://schemas.microsoft.com/office/drawing/2014/main" id="{731D7B11-C781-AE4E-88F6-ABA39EB43882}"/>
              </a:ext>
            </a:extLst>
          </p:cNvPr>
          <p:cNvSpPr>
            <a:spLocks noGrp="1"/>
          </p:cNvSpPr>
          <p:nvPr>
            <p:ph type="body" sz="quarter" idx="20" hasCustomPrompt="1"/>
          </p:nvPr>
        </p:nvSpPr>
        <p:spPr>
          <a:xfrm>
            <a:off x="518385" y="4672820"/>
            <a:ext cx="3485195" cy="178827"/>
          </a:xfrm>
        </p:spPr>
        <p:txBody>
          <a:bodyPr>
            <a:noAutofit/>
          </a:bodyPr>
          <a:lstStyle>
            <a:lvl1pPr marL="0" indent="0">
              <a:buFontTx/>
              <a:buNone/>
              <a:defRPr sz="600" b="0" i="1">
                <a:latin typeface="Franklin Gothic Book" panose="020B0503020102020204" pitchFamily="34" charset="0"/>
              </a:defRPr>
            </a:lvl1pPr>
            <a:lvl2pPr marL="457200" indent="0">
              <a:buFontTx/>
              <a:buNone/>
              <a:defRPr sz="700"/>
            </a:lvl2pPr>
            <a:lvl3pPr marL="914400" indent="0">
              <a:buFontTx/>
              <a:buNone/>
              <a:defRPr sz="700"/>
            </a:lvl3pPr>
            <a:lvl4pPr marL="1371600" indent="0">
              <a:buFontTx/>
              <a:buNone/>
              <a:defRPr sz="700"/>
            </a:lvl4pPr>
            <a:lvl5pPr marL="1828800" indent="0">
              <a:buFontTx/>
              <a:buNone/>
              <a:defRPr sz="700"/>
            </a:lvl5pPr>
          </a:lstStyle>
          <a:p>
            <a:pPr lvl="0"/>
            <a:r>
              <a:rPr lang="en-US"/>
              <a:t>Source: if needed</a:t>
            </a:r>
          </a:p>
        </p:txBody>
      </p:sp>
      <p:grpSp>
        <p:nvGrpSpPr>
          <p:cNvPr id="23" name="Group 22">
            <a:extLst>
              <a:ext uri="{FF2B5EF4-FFF2-40B4-BE49-F238E27FC236}">
                <a16:creationId xmlns:a16="http://schemas.microsoft.com/office/drawing/2014/main" id="{99105C2A-7C25-7841-9A43-C82338E8AC0C}"/>
              </a:ext>
            </a:extLst>
          </p:cNvPr>
          <p:cNvGrpSpPr/>
          <p:nvPr userDrawn="1"/>
        </p:nvGrpSpPr>
        <p:grpSpPr>
          <a:xfrm>
            <a:off x="6185516" y="724913"/>
            <a:ext cx="2508350" cy="3539568"/>
            <a:chOff x="-3056272" y="724913"/>
            <a:chExt cx="2508350" cy="3539568"/>
          </a:xfrm>
        </p:grpSpPr>
        <p:sp>
          <p:nvSpPr>
            <p:cNvPr id="24" name="Form">
              <a:extLst>
                <a:ext uri="{FF2B5EF4-FFF2-40B4-BE49-F238E27FC236}">
                  <a16:creationId xmlns:a16="http://schemas.microsoft.com/office/drawing/2014/main" id="{2C619FCE-587B-6649-935D-F72C4F9EEEDD}"/>
                </a:ext>
              </a:extLst>
            </p:cNvPr>
            <p:cNvSpPr/>
            <p:nvPr/>
          </p:nvSpPr>
          <p:spPr>
            <a:xfrm>
              <a:off x="-3056272" y="724913"/>
              <a:ext cx="2508350" cy="3539568"/>
            </a:xfrm>
            <a:custGeom>
              <a:avLst/>
              <a:gdLst/>
              <a:ahLst/>
              <a:cxnLst>
                <a:cxn ang="0">
                  <a:pos x="wd2" y="hd2"/>
                </a:cxn>
                <a:cxn ang="5400000">
                  <a:pos x="wd2" y="hd2"/>
                </a:cxn>
                <a:cxn ang="10800000">
                  <a:pos x="wd2" y="hd2"/>
                </a:cxn>
                <a:cxn ang="16200000">
                  <a:pos x="wd2" y="hd2"/>
                </a:cxn>
              </a:cxnLst>
              <a:rect l="0" t="0" r="r" b="b"/>
              <a:pathLst>
                <a:path w="21600" h="21600" extrusionOk="0">
                  <a:moveTo>
                    <a:pt x="20422" y="21600"/>
                  </a:moveTo>
                  <a:lnTo>
                    <a:pt x="1178" y="21600"/>
                  </a:lnTo>
                  <a:cubicBezTo>
                    <a:pt x="525" y="21600"/>
                    <a:pt x="0" y="21226"/>
                    <a:pt x="0" y="20765"/>
                  </a:cubicBezTo>
                  <a:lnTo>
                    <a:pt x="0" y="835"/>
                  </a:lnTo>
                  <a:cubicBezTo>
                    <a:pt x="0" y="374"/>
                    <a:pt x="525" y="0"/>
                    <a:pt x="1178" y="0"/>
                  </a:cubicBezTo>
                  <a:lnTo>
                    <a:pt x="20422" y="0"/>
                  </a:lnTo>
                  <a:cubicBezTo>
                    <a:pt x="21075" y="0"/>
                    <a:pt x="21600" y="374"/>
                    <a:pt x="21600" y="835"/>
                  </a:cubicBezTo>
                  <a:lnTo>
                    <a:pt x="21600" y="20765"/>
                  </a:lnTo>
                  <a:cubicBezTo>
                    <a:pt x="21600" y="21226"/>
                    <a:pt x="21075" y="21600"/>
                    <a:pt x="20422" y="21600"/>
                  </a:cubicBezTo>
                </a:path>
              </a:pathLst>
            </a:custGeom>
            <a:solidFill>
              <a:srgbClr val="D6D6DA"/>
            </a:solidFill>
            <a:ln w="12700" cap="flat">
              <a:noFill/>
              <a:miter lim="400000"/>
            </a:ln>
            <a:effectLst/>
          </p:spPr>
          <p:txBody>
            <a:bodyPr wrap="square" lIns="45719" tIns="45719" rIns="45719" bIns="45719" numCol="1" anchor="ctr">
              <a:noAutofit/>
            </a:bodyPr>
            <a:lstStyle/>
            <a:p>
              <a:pPr algn="l" defTabSz="168473">
                <a:lnSpc>
                  <a:spcPct val="93000"/>
                </a:lnSpc>
                <a:defRPr sz="1800">
                  <a:latin typeface="Arial"/>
                  <a:ea typeface="Arial"/>
                  <a:cs typeface="Arial"/>
                  <a:sym typeface="Arial"/>
                </a:defRPr>
              </a:pPr>
              <a:endParaRPr sz="675" b="0" i="0">
                <a:latin typeface="Franklin Gothic Medium" panose="020B0603020102020204" pitchFamily="34" charset="0"/>
              </a:endParaRPr>
            </a:p>
          </p:txBody>
        </p:sp>
        <p:sp>
          <p:nvSpPr>
            <p:cNvPr id="25" name="Form">
              <a:extLst>
                <a:ext uri="{FF2B5EF4-FFF2-40B4-BE49-F238E27FC236}">
                  <a16:creationId xmlns:a16="http://schemas.microsoft.com/office/drawing/2014/main" id="{029E1EFB-BC1F-5F47-9E2F-429010AF9F66}"/>
                </a:ext>
              </a:extLst>
            </p:cNvPr>
            <p:cNvSpPr/>
            <p:nvPr/>
          </p:nvSpPr>
          <p:spPr>
            <a:xfrm>
              <a:off x="-3041057" y="741819"/>
              <a:ext cx="2476231" cy="3507449"/>
            </a:xfrm>
            <a:custGeom>
              <a:avLst/>
              <a:gdLst/>
              <a:ahLst/>
              <a:cxnLst>
                <a:cxn ang="0">
                  <a:pos x="wd2" y="hd2"/>
                </a:cxn>
                <a:cxn ang="5400000">
                  <a:pos x="wd2" y="hd2"/>
                </a:cxn>
                <a:cxn ang="10800000">
                  <a:pos x="wd2" y="hd2"/>
                </a:cxn>
                <a:cxn ang="16200000">
                  <a:pos x="wd2" y="hd2"/>
                </a:cxn>
              </a:cxnLst>
              <a:rect l="0" t="0" r="r" b="b"/>
              <a:pathLst>
                <a:path w="21600" h="21600" extrusionOk="0">
                  <a:moveTo>
                    <a:pt x="20547" y="21600"/>
                  </a:moveTo>
                  <a:lnTo>
                    <a:pt x="1053" y="21600"/>
                  </a:lnTo>
                  <a:cubicBezTo>
                    <a:pt x="468" y="21600"/>
                    <a:pt x="0" y="21267"/>
                    <a:pt x="0" y="20856"/>
                  </a:cubicBezTo>
                  <a:lnTo>
                    <a:pt x="0" y="744"/>
                  </a:lnTo>
                  <a:cubicBezTo>
                    <a:pt x="0" y="333"/>
                    <a:pt x="468" y="0"/>
                    <a:pt x="1053" y="0"/>
                  </a:cubicBezTo>
                  <a:lnTo>
                    <a:pt x="20547" y="0"/>
                  </a:lnTo>
                  <a:cubicBezTo>
                    <a:pt x="21132" y="0"/>
                    <a:pt x="21600" y="333"/>
                    <a:pt x="21600" y="744"/>
                  </a:cubicBezTo>
                  <a:lnTo>
                    <a:pt x="21600" y="20856"/>
                  </a:lnTo>
                  <a:cubicBezTo>
                    <a:pt x="21600" y="21267"/>
                    <a:pt x="21132" y="21600"/>
                    <a:pt x="20547" y="21600"/>
                  </a:cubicBezTo>
                </a:path>
              </a:pathLst>
            </a:custGeom>
            <a:solidFill>
              <a:srgbClr val="F8F8F8"/>
            </a:solidFill>
            <a:ln w="12700" cap="flat">
              <a:noFill/>
              <a:miter lim="400000"/>
            </a:ln>
            <a:effectLst/>
          </p:spPr>
          <p:txBody>
            <a:bodyPr wrap="square" lIns="45719" tIns="45719" rIns="45719" bIns="45719" numCol="1" anchor="ctr">
              <a:noAutofit/>
            </a:bodyPr>
            <a:lstStyle/>
            <a:p>
              <a:pPr algn="l" defTabSz="168473">
                <a:lnSpc>
                  <a:spcPct val="93000"/>
                </a:lnSpc>
                <a:defRPr sz="1800">
                  <a:latin typeface="Arial"/>
                  <a:ea typeface="Arial"/>
                  <a:cs typeface="Arial"/>
                  <a:sym typeface="Arial"/>
                </a:defRPr>
              </a:pPr>
              <a:endParaRPr sz="675" b="0" i="0">
                <a:latin typeface="Franklin Gothic Medium" panose="020B0603020102020204" pitchFamily="34" charset="0"/>
              </a:endParaRPr>
            </a:p>
          </p:txBody>
        </p:sp>
        <p:sp>
          <p:nvSpPr>
            <p:cNvPr id="28" name="Form">
              <a:extLst>
                <a:ext uri="{FF2B5EF4-FFF2-40B4-BE49-F238E27FC236}">
                  <a16:creationId xmlns:a16="http://schemas.microsoft.com/office/drawing/2014/main" id="{A5C10E87-1F0C-8247-9582-796828A744F8}"/>
                </a:ext>
              </a:extLst>
            </p:cNvPr>
            <p:cNvSpPr/>
            <p:nvPr/>
          </p:nvSpPr>
          <p:spPr>
            <a:xfrm>
              <a:off x="-2912578" y="1024135"/>
              <a:ext cx="2219271" cy="2942815"/>
            </a:xfrm>
            <a:custGeom>
              <a:avLst/>
              <a:gdLst/>
              <a:ahLst/>
              <a:cxnLst>
                <a:cxn ang="0">
                  <a:pos x="wd2" y="hd2"/>
                </a:cxn>
                <a:cxn ang="5400000">
                  <a:pos x="wd2" y="hd2"/>
                </a:cxn>
                <a:cxn ang="10800000">
                  <a:pos x="wd2" y="hd2"/>
                </a:cxn>
                <a:cxn ang="16200000">
                  <a:pos x="wd2" y="hd2"/>
                </a:cxn>
              </a:cxnLst>
              <a:rect l="0" t="0" r="r" b="b"/>
              <a:pathLst>
                <a:path w="21600" h="21600" extrusionOk="0">
                  <a:moveTo>
                    <a:pt x="21443" y="21600"/>
                  </a:moveTo>
                  <a:lnTo>
                    <a:pt x="157" y="21600"/>
                  </a:lnTo>
                  <a:cubicBezTo>
                    <a:pt x="71" y="21600"/>
                    <a:pt x="0" y="21547"/>
                    <a:pt x="0" y="21482"/>
                  </a:cubicBezTo>
                  <a:lnTo>
                    <a:pt x="0" y="118"/>
                  </a:lnTo>
                  <a:cubicBezTo>
                    <a:pt x="0" y="53"/>
                    <a:pt x="71" y="0"/>
                    <a:pt x="157" y="0"/>
                  </a:cubicBezTo>
                  <a:lnTo>
                    <a:pt x="21443" y="0"/>
                  </a:lnTo>
                  <a:cubicBezTo>
                    <a:pt x="21533" y="0"/>
                    <a:pt x="21600" y="53"/>
                    <a:pt x="21600" y="118"/>
                  </a:cubicBezTo>
                  <a:lnTo>
                    <a:pt x="21600" y="21482"/>
                  </a:lnTo>
                  <a:cubicBezTo>
                    <a:pt x="21600" y="21547"/>
                    <a:pt x="21533" y="21600"/>
                    <a:pt x="21443" y="21600"/>
                  </a:cubicBezTo>
                </a:path>
              </a:pathLst>
            </a:custGeom>
            <a:solidFill>
              <a:srgbClr val="D3D3D3"/>
            </a:solidFill>
            <a:ln w="12700" cap="flat">
              <a:noFill/>
              <a:miter lim="400000"/>
            </a:ln>
            <a:effectLst/>
          </p:spPr>
          <p:txBody>
            <a:bodyPr wrap="square" lIns="45719" tIns="45719" rIns="45719" bIns="45719" numCol="1" anchor="ctr">
              <a:noAutofit/>
            </a:bodyPr>
            <a:lstStyle/>
            <a:p>
              <a:pPr algn="l" defTabSz="168473">
                <a:lnSpc>
                  <a:spcPct val="93000"/>
                </a:lnSpc>
                <a:defRPr sz="1800">
                  <a:latin typeface="Arial"/>
                  <a:ea typeface="Arial"/>
                  <a:cs typeface="Arial"/>
                  <a:sym typeface="Arial"/>
                </a:defRPr>
              </a:pPr>
              <a:endParaRPr sz="675" b="0" i="0">
                <a:latin typeface="Franklin Gothic Medium" panose="020B0603020102020204" pitchFamily="34" charset="0"/>
              </a:endParaRPr>
            </a:p>
          </p:txBody>
        </p:sp>
        <p:sp>
          <p:nvSpPr>
            <p:cNvPr id="29" name="Form">
              <a:extLst>
                <a:ext uri="{FF2B5EF4-FFF2-40B4-BE49-F238E27FC236}">
                  <a16:creationId xmlns:a16="http://schemas.microsoft.com/office/drawing/2014/main" id="{D4672387-EF81-D445-8DC6-57EE16FE76FF}"/>
                </a:ext>
              </a:extLst>
            </p:cNvPr>
            <p:cNvSpPr/>
            <p:nvPr/>
          </p:nvSpPr>
          <p:spPr>
            <a:xfrm>
              <a:off x="-1821906" y="865226"/>
              <a:ext cx="39905" cy="39911"/>
            </a:xfrm>
            <a:custGeom>
              <a:avLst/>
              <a:gdLst/>
              <a:ahLst/>
              <a:cxnLst>
                <a:cxn ang="0">
                  <a:pos x="wd2" y="hd2"/>
                </a:cxn>
                <a:cxn ang="5400000">
                  <a:pos x="wd2" y="hd2"/>
                </a:cxn>
                <a:cxn ang="10800000">
                  <a:pos x="wd2" y="hd2"/>
                </a:cxn>
                <a:cxn ang="16200000">
                  <a:pos x="wd2" y="hd2"/>
                </a:cxn>
              </a:cxnLst>
              <a:rect l="0" t="0" r="r" b="b"/>
              <a:pathLst>
                <a:path w="21447" h="21448" extrusionOk="0">
                  <a:moveTo>
                    <a:pt x="11573" y="0"/>
                  </a:moveTo>
                  <a:cubicBezTo>
                    <a:pt x="13630" y="204"/>
                    <a:pt x="15276" y="611"/>
                    <a:pt x="16921" y="1834"/>
                  </a:cubicBezTo>
                  <a:cubicBezTo>
                    <a:pt x="18567" y="2853"/>
                    <a:pt x="19390" y="4279"/>
                    <a:pt x="20418" y="6113"/>
                  </a:cubicBezTo>
                  <a:cubicBezTo>
                    <a:pt x="21241" y="7743"/>
                    <a:pt x="21447" y="9374"/>
                    <a:pt x="21447" y="11411"/>
                  </a:cubicBezTo>
                  <a:cubicBezTo>
                    <a:pt x="21241" y="13245"/>
                    <a:pt x="20830" y="15079"/>
                    <a:pt x="19801" y="16709"/>
                  </a:cubicBezTo>
                  <a:cubicBezTo>
                    <a:pt x="18567" y="18340"/>
                    <a:pt x="17333" y="19562"/>
                    <a:pt x="15481" y="20377"/>
                  </a:cubicBezTo>
                  <a:cubicBezTo>
                    <a:pt x="13630" y="21192"/>
                    <a:pt x="11778" y="21600"/>
                    <a:pt x="9927" y="21396"/>
                  </a:cubicBezTo>
                  <a:cubicBezTo>
                    <a:pt x="7870" y="21192"/>
                    <a:pt x="6430" y="20581"/>
                    <a:pt x="4784" y="19562"/>
                  </a:cubicBezTo>
                  <a:cubicBezTo>
                    <a:pt x="3138" y="18340"/>
                    <a:pt x="1904" y="17117"/>
                    <a:pt x="1081" y="15487"/>
                  </a:cubicBezTo>
                  <a:cubicBezTo>
                    <a:pt x="258" y="13653"/>
                    <a:pt x="-153" y="12023"/>
                    <a:pt x="53" y="9985"/>
                  </a:cubicBezTo>
                  <a:cubicBezTo>
                    <a:pt x="258" y="7947"/>
                    <a:pt x="670" y="6317"/>
                    <a:pt x="1904" y="4687"/>
                  </a:cubicBezTo>
                  <a:cubicBezTo>
                    <a:pt x="2933" y="3057"/>
                    <a:pt x="4167" y="2038"/>
                    <a:pt x="6018" y="1223"/>
                  </a:cubicBezTo>
                  <a:cubicBezTo>
                    <a:pt x="7664" y="204"/>
                    <a:pt x="9516" y="0"/>
                    <a:pt x="11573" y="0"/>
                  </a:cubicBezTo>
                </a:path>
              </a:pathLst>
            </a:custGeom>
            <a:solidFill>
              <a:srgbClr val="545454"/>
            </a:solidFill>
            <a:ln w="12700" cap="flat">
              <a:noFill/>
              <a:miter lim="400000"/>
            </a:ln>
            <a:effectLst/>
          </p:spPr>
          <p:txBody>
            <a:bodyPr wrap="square" lIns="45719" tIns="45719" rIns="45719" bIns="45719" numCol="1" anchor="ctr">
              <a:noAutofit/>
            </a:bodyPr>
            <a:lstStyle/>
            <a:p>
              <a:pPr algn="l" defTabSz="168473">
                <a:lnSpc>
                  <a:spcPct val="93000"/>
                </a:lnSpc>
                <a:defRPr sz="1800">
                  <a:latin typeface="Arial"/>
                  <a:ea typeface="Arial"/>
                  <a:cs typeface="Arial"/>
                  <a:sym typeface="Arial"/>
                </a:defRPr>
              </a:pPr>
              <a:endParaRPr sz="675" b="0" i="0">
                <a:latin typeface="Franklin Gothic Medium" panose="020B0603020102020204" pitchFamily="34" charset="0"/>
              </a:endParaRPr>
            </a:p>
          </p:txBody>
        </p:sp>
        <p:sp>
          <p:nvSpPr>
            <p:cNvPr id="30" name="Form">
              <a:extLst>
                <a:ext uri="{FF2B5EF4-FFF2-40B4-BE49-F238E27FC236}">
                  <a16:creationId xmlns:a16="http://schemas.microsoft.com/office/drawing/2014/main" id="{D2B2BAAA-3525-F749-9F1F-1514722BB19F}"/>
                </a:ext>
              </a:extLst>
            </p:cNvPr>
            <p:cNvSpPr/>
            <p:nvPr/>
          </p:nvSpPr>
          <p:spPr>
            <a:xfrm>
              <a:off x="-1816876" y="870542"/>
              <a:ext cx="29558" cy="29558"/>
            </a:xfrm>
            <a:custGeom>
              <a:avLst/>
              <a:gdLst/>
              <a:ahLst/>
              <a:cxnLst>
                <a:cxn ang="0">
                  <a:pos x="wd2" y="hd2"/>
                </a:cxn>
                <a:cxn ang="5400000">
                  <a:pos x="wd2" y="hd2"/>
                </a:cxn>
                <a:cxn ang="10800000">
                  <a:pos x="wd2" y="hd2"/>
                </a:cxn>
                <a:cxn ang="16200000">
                  <a:pos x="wd2" y="hd2"/>
                </a:cxn>
              </a:cxnLst>
              <a:rect l="0" t="0" r="r" b="b"/>
              <a:pathLst>
                <a:path w="21254" h="21254" extrusionOk="0">
                  <a:moveTo>
                    <a:pt x="17217" y="2350"/>
                  </a:moveTo>
                  <a:cubicBezTo>
                    <a:pt x="18620" y="3472"/>
                    <a:pt x="19742" y="4594"/>
                    <a:pt x="20583" y="6557"/>
                  </a:cubicBezTo>
                  <a:cubicBezTo>
                    <a:pt x="21144" y="8241"/>
                    <a:pt x="21425" y="9924"/>
                    <a:pt x="21144" y="11887"/>
                  </a:cubicBezTo>
                  <a:cubicBezTo>
                    <a:pt x="20864" y="13570"/>
                    <a:pt x="20303" y="15534"/>
                    <a:pt x="19181" y="17217"/>
                  </a:cubicBezTo>
                  <a:cubicBezTo>
                    <a:pt x="18059" y="18620"/>
                    <a:pt x="16376" y="19742"/>
                    <a:pt x="14693" y="20583"/>
                  </a:cubicBezTo>
                  <a:cubicBezTo>
                    <a:pt x="12729" y="21144"/>
                    <a:pt x="11326" y="21425"/>
                    <a:pt x="9363" y="21144"/>
                  </a:cubicBezTo>
                  <a:cubicBezTo>
                    <a:pt x="7399" y="20864"/>
                    <a:pt x="5996" y="20303"/>
                    <a:pt x="4313" y="19181"/>
                  </a:cubicBezTo>
                  <a:cubicBezTo>
                    <a:pt x="2630" y="18059"/>
                    <a:pt x="1789" y="16376"/>
                    <a:pt x="947" y="14693"/>
                  </a:cubicBezTo>
                  <a:cubicBezTo>
                    <a:pt x="106" y="12729"/>
                    <a:pt x="-175" y="11326"/>
                    <a:pt x="106" y="9363"/>
                  </a:cubicBezTo>
                  <a:cubicBezTo>
                    <a:pt x="386" y="7399"/>
                    <a:pt x="1228" y="5716"/>
                    <a:pt x="2350" y="4313"/>
                  </a:cubicBezTo>
                  <a:cubicBezTo>
                    <a:pt x="3472" y="2630"/>
                    <a:pt x="4594" y="1789"/>
                    <a:pt x="6557" y="947"/>
                  </a:cubicBezTo>
                  <a:cubicBezTo>
                    <a:pt x="8241" y="106"/>
                    <a:pt x="10204" y="-175"/>
                    <a:pt x="12168" y="106"/>
                  </a:cubicBezTo>
                  <a:cubicBezTo>
                    <a:pt x="13851" y="386"/>
                    <a:pt x="15534" y="947"/>
                    <a:pt x="17217" y="2350"/>
                  </a:cubicBezTo>
                </a:path>
              </a:pathLst>
            </a:custGeom>
            <a:solidFill>
              <a:srgbClr val="7F7F7F"/>
            </a:solidFill>
            <a:ln w="12700" cap="flat">
              <a:noFill/>
              <a:miter lim="400000"/>
            </a:ln>
            <a:effectLst/>
          </p:spPr>
          <p:txBody>
            <a:bodyPr wrap="square" lIns="45719" tIns="45719" rIns="45719" bIns="45719" numCol="1" anchor="ctr">
              <a:noAutofit/>
            </a:bodyPr>
            <a:lstStyle/>
            <a:p>
              <a:pPr algn="l" defTabSz="168473">
                <a:lnSpc>
                  <a:spcPct val="93000"/>
                </a:lnSpc>
                <a:defRPr sz="1800">
                  <a:latin typeface="Arial"/>
                  <a:ea typeface="Arial"/>
                  <a:cs typeface="Arial"/>
                  <a:sym typeface="Arial"/>
                </a:defRPr>
              </a:pPr>
              <a:endParaRPr sz="675" b="0" i="0">
                <a:latin typeface="Franklin Gothic Medium" panose="020B0603020102020204" pitchFamily="34" charset="0"/>
              </a:endParaRPr>
            </a:p>
          </p:txBody>
        </p:sp>
        <p:sp>
          <p:nvSpPr>
            <p:cNvPr id="31" name="Form">
              <a:extLst>
                <a:ext uri="{FF2B5EF4-FFF2-40B4-BE49-F238E27FC236}">
                  <a16:creationId xmlns:a16="http://schemas.microsoft.com/office/drawing/2014/main" id="{178058CE-EFF6-E34E-BF65-CADC177686F9}"/>
                </a:ext>
              </a:extLst>
            </p:cNvPr>
            <p:cNvSpPr/>
            <p:nvPr/>
          </p:nvSpPr>
          <p:spPr>
            <a:xfrm>
              <a:off x="-1810358" y="877060"/>
              <a:ext cx="16513" cy="16512"/>
            </a:xfrm>
            <a:custGeom>
              <a:avLst/>
              <a:gdLst/>
              <a:ahLst/>
              <a:cxnLst>
                <a:cxn ang="0">
                  <a:pos x="wd2" y="hd2"/>
                </a:cxn>
                <a:cxn ang="5400000">
                  <a:pos x="wd2" y="hd2"/>
                </a:cxn>
                <a:cxn ang="10800000">
                  <a:pos x="wd2" y="hd2"/>
                </a:cxn>
                <a:cxn ang="16200000">
                  <a:pos x="wd2" y="hd2"/>
                </a:cxn>
              </a:cxnLst>
              <a:rect l="0" t="0" r="r" b="b"/>
              <a:pathLst>
                <a:path w="21600" h="21600" extrusionOk="0">
                  <a:moveTo>
                    <a:pt x="20057" y="5143"/>
                  </a:moveTo>
                  <a:cubicBezTo>
                    <a:pt x="21086" y="6686"/>
                    <a:pt x="21600" y="8229"/>
                    <a:pt x="21600" y="10286"/>
                  </a:cubicBezTo>
                  <a:cubicBezTo>
                    <a:pt x="21600" y="12343"/>
                    <a:pt x="21086" y="13886"/>
                    <a:pt x="20571" y="15943"/>
                  </a:cubicBezTo>
                  <a:cubicBezTo>
                    <a:pt x="19543" y="18000"/>
                    <a:pt x="18000" y="19029"/>
                    <a:pt x="16457" y="20057"/>
                  </a:cubicBezTo>
                  <a:cubicBezTo>
                    <a:pt x="14400" y="21086"/>
                    <a:pt x="13371" y="21600"/>
                    <a:pt x="11314" y="21600"/>
                  </a:cubicBezTo>
                  <a:cubicBezTo>
                    <a:pt x="9257" y="21600"/>
                    <a:pt x="7200" y="20571"/>
                    <a:pt x="5657" y="20057"/>
                  </a:cubicBezTo>
                  <a:cubicBezTo>
                    <a:pt x="3600" y="19029"/>
                    <a:pt x="2571" y="18000"/>
                    <a:pt x="1543" y="16457"/>
                  </a:cubicBezTo>
                  <a:cubicBezTo>
                    <a:pt x="514" y="14914"/>
                    <a:pt x="0" y="13371"/>
                    <a:pt x="0" y="11314"/>
                  </a:cubicBezTo>
                  <a:cubicBezTo>
                    <a:pt x="0" y="9257"/>
                    <a:pt x="514" y="7714"/>
                    <a:pt x="1029" y="5657"/>
                  </a:cubicBezTo>
                  <a:cubicBezTo>
                    <a:pt x="2057" y="4114"/>
                    <a:pt x="3600" y="2571"/>
                    <a:pt x="5143" y="1543"/>
                  </a:cubicBezTo>
                  <a:cubicBezTo>
                    <a:pt x="6686" y="514"/>
                    <a:pt x="8229" y="0"/>
                    <a:pt x="10286" y="0"/>
                  </a:cubicBezTo>
                  <a:cubicBezTo>
                    <a:pt x="12343" y="0"/>
                    <a:pt x="13886" y="0"/>
                    <a:pt x="15943" y="1029"/>
                  </a:cubicBezTo>
                  <a:cubicBezTo>
                    <a:pt x="17486" y="2057"/>
                    <a:pt x="19029" y="3086"/>
                    <a:pt x="20057" y="5143"/>
                  </a:cubicBezTo>
                </a:path>
              </a:pathLst>
            </a:custGeom>
            <a:solidFill>
              <a:srgbClr val="545454"/>
            </a:solidFill>
            <a:ln w="12700" cap="flat">
              <a:noFill/>
              <a:miter lim="400000"/>
            </a:ln>
            <a:effectLst/>
          </p:spPr>
          <p:txBody>
            <a:bodyPr wrap="square" lIns="45719" tIns="45719" rIns="45719" bIns="45719" numCol="1" anchor="ctr">
              <a:noAutofit/>
            </a:bodyPr>
            <a:lstStyle/>
            <a:p>
              <a:pPr algn="l" defTabSz="168473">
                <a:lnSpc>
                  <a:spcPct val="93000"/>
                </a:lnSpc>
                <a:defRPr sz="1800">
                  <a:latin typeface="Arial"/>
                  <a:ea typeface="Arial"/>
                  <a:cs typeface="Arial"/>
                  <a:sym typeface="Arial"/>
                </a:defRPr>
              </a:pPr>
              <a:endParaRPr sz="675" b="0" i="0">
                <a:latin typeface="Franklin Gothic Medium" panose="020B0603020102020204" pitchFamily="34" charset="0"/>
              </a:endParaRPr>
            </a:p>
          </p:txBody>
        </p:sp>
        <p:sp>
          <p:nvSpPr>
            <p:cNvPr id="32" name="Form">
              <a:extLst>
                <a:ext uri="{FF2B5EF4-FFF2-40B4-BE49-F238E27FC236}">
                  <a16:creationId xmlns:a16="http://schemas.microsoft.com/office/drawing/2014/main" id="{4AB28422-503B-B847-AA72-DE7421FCF128}"/>
                </a:ext>
              </a:extLst>
            </p:cNvPr>
            <p:cNvSpPr/>
            <p:nvPr/>
          </p:nvSpPr>
          <p:spPr>
            <a:xfrm>
              <a:off x="-1881950" y="4042816"/>
              <a:ext cx="154689" cy="154873"/>
            </a:xfrm>
            <a:custGeom>
              <a:avLst/>
              <a:gdLst/>
              <a:ahLst/>
              <a:cxnLst>
                <a:cxn ang="0">
                  <a:pos x="wd2" y="hd2"/>
                </a:cxn>
                <a:cxn ang="5400000">
                  <a:pos x="wd2" y="hd2"/>
                </a:cxn>
                <a:cxn ang="10800000">
                  <a:pos x="wd2" y="hd2"/>
                </a:cxn>
                <a:cxn ang="16200000">
                  <a:pos x="wd2" y="hd2"/>
                </a:cxn>
              </a:cxnLst>
              <a:rect l="0" t="0" r="r" b="b"/>
              <a:pathLst>
                <a:path w="21304" h="21330" extrusionOk="0">
                  <a:moveTo>
                    <a:pt x="18174" y="3175"/>
                  </a:moveTo>
                  <a:cubicBezTo>
                    <a:pt x="19600" y="4548"/>
                    <a:pt x="20445" y="6027"/>
                    <a:pt x="20973" y="7928"/>
                  </a:cubicBezTo>
                  <a:cubicBezTo>
                    <a:pt x="21448" y="9829"/>
                    <a:pt x="21395" y="11519"/>
                    <a:pt x="20920" y="13421"/>
                  </a:cubicBezTo>
                  <a:cubicBezTo>
                    <a:pt x="20392" y="15322"/>
                    <a:pt x="19547" y="16748"/>
                    <a:pt x="18174" y="18174"/>
                  </a:cubicBezTo>
                  <a:cubicBezTo>
                    <a:pt x="16748" y="19547"/>
                    <a:pt x="15322" y="20445"/>
                    <a:pt x="13421" y="20973"/>
                  </a:cubicBezTo>
                  <a:cubicBezTo>
                    <a:pt x="11519" y="21448"/>
                    <a:pt x="9829" y="21448"/>
                    <a:pt x="7928" y="20973"/>
                  </a:cubicBezTo>
                  <a:cubicBezTo>
                    <a:pt x="6027" y="20445"/>
                    <a:pt x="4548" y="19547"/>
                    <a:pt x="3175" y="18174"/>
                  </a:cubicBezTo>
                  <a:cubicBezTo>
                    <a:pt x="1749" y="16748"/>
                    <a:pt x="851" y="15322"/>
                    <a:pt x="376" y="13421"/>
                  </a:cubicBezTo>
                  <a:cubicBezTo>
                    <a:pt x="-152" y="11519"/>
                    <a:pt x="-99" y="9829"/>
                    <a:pt x="376" y="7928"/>
                  </a:cubicBezTo>
                  <a:cubicBezTo>
                    <a:pt x="904" y="6027"/>
                    <a:pt x="1749" y="4548"/>
                    <a:pt x="3175" y="3175"/>
                  </a:cubicBezTo>
                  <a:cubicBezTo>
                    <a:pt x="4548" y="1749"/>
                    <a:pt x="6027" y="851"/>
                    <a:pt x="7928" y="376"/>
                  </a:cubicBezTo>
                  <a:cubicBezTo>
                    <a:pt x="9829" y="-152"/>
                    <a:pt x="11519" y="-99"/>
                    <a:pt x="13421" y="376"/>
                  </a:cubicBezTo>
                  <a:cubicBezTo>
                    <a:pt x="15322" y="904"/>
                    <a:pt x="16801" y="1749"/>
                    <a:pt x="18174" y="3175"/>
                  </a:cubicBezTo>
                </a:path>
              </a:pathLst>
            </a:custGeom>
            <a:solidFill>
              <a:srgbClr val="EAEAEA">
                <a:alpha val="50000"/>
              </a:srgbClr>
            </a:solidFill>
            <a:ln w="12700" cap="flat">
              <a:noFill/>
              <a:miter lim="400000"/>
            </a:ln>
            <a:effectLst/>
          </p:spPr>
          <p:txBody>
            <a:bodyPr wrap="square" lIns="45719" tIns="45719" rIns="45719" bIns="45719" numCol="1" anchor="ctr">
              <a:noAutofit/>
            </a:bodyPr>
            <a:lstStyle/>
            <a:p>
              <a:pPr algn="l" defTabSz="168473">
                <a:lnSpc>
                  <a:spcPct val="93000"/>
                </a:lnSpc>
                <a:defRPr sz="1800">
                  <a:latin typeface="Arial"/>
                  <a:ea typeface="Arial"/>
                  <a:cs typeface="Arial"/>
                  <a:sym typeface="Arial"/>
                </a:defRPr>
              </a:pPr>
              <a:endParaRPr sz="675" b="0" i="0">
                <a:latin typeface="Franklin Gothic Medium" panose="020B0603020102020204" pitchFamily="34" charset="0"/>
              </a:endParaRPr>
            </a:p>
          </p:txBody>
        </p:sp>
        <p:sp>
          <p:nvSpPr>
            <p:cNvPr id="33" name="Form">
              <a:extLst>
                <a:ext uri="{FF2B5EF4-FFF2-40B4-BE49-F238E27FC236}">
                  <a16:creationId xmlns:a16="http://schemas.microsoft.com/office/drawing/2014/main" id="{7ACA7F75-2B3B-AD4C-970C-8D9BF60223F2}"/>
                </a:ext>
              </a:extLst>
            </p:cNvPr>
            <p:cNvSpPr/>
            <p:nvPr/>
          </p:nvSpPr>
          <p:spPr>
            <a:xfrm>
              <a:off x="-1883051" y="4044125"/>
              <a:ext cx="73996" cy="80045"/>
            </a:xfrm>
            <a:custGeom>
              <a:avLst/>
              <a:gdLst/>
              <a:ahLst/>
              <a:cxnLst>
                <a:cxn ang="0">
                  <a:pos x="wd2" y="hd2"/>
                </a:cxn>
                <a:cxn ang="5400000">
                  <a:pos x="wd2" y="hd2"/>
                </a:cxn>
                <a:cxn ang="10800000">
                  <a:pos x="wd2" y="hd2"/>
                </a:cxn>
                <a:cxn ang="16200000">
                  <a:pos x="wd2" y="hd2"/>
                </a:cxn>
              </a:cxnLst>
              <a:rect l="0" t="0" r="r" b="b"/>
              <a:pathLst>
                <a:path w="21600" h="21408" extrusionOk="0">
                  <a:moveTo>
                    <a:pt x="6107" y="6431"/>
                  </a:moveTo>
                  <a:cubicBezTo>
                    <a:pt x="1583" y="10506"/>
                    <a:pt x="0" y="14989"/>
                    <a:pt x="0" y="21408"/>
                  </a:cubicBezTo>
                  <a:lnTo>
                    <a:pt x="21600" y="21408"/>
                  </a:lnTo>
                  <a:lnTo>
                    <a:pt x="21600" y="12"/>
                  </a:lnTo>
                  <a:cubicBezTo>
                    <a:pt x="17076" y="-192"/>
                    <a:pt x="10630" y="2355"/>
                    <a:pt x="6107" y="6431"/>
                  </a:cubicBezTo>
                </a:path>
              </a:pathLst>
            </a:custGeom>
            <a:solidFill>
              <a:srgbClr val="9E9E9E">
                <a:alpha val="50000"/>
              </a:srgbClr>
            </a:solidFill>
            <a:ln w="12700" cap="flat">
              <a:noFill/>
              <a:miter lim="400000"/>
            </a:ln>
            <a:effectLst/>
          </p:spPr>
          <p:txBody>
            <a:bodyPr wrap="square" lIns="45719" tIns="45719" rIns="45719" bIns="45719" numCol="1" anchor="ctr">
              <a:noAutofit/>
            </a:bodyPr>
            <a:lstStyle/>
            <a:p>
              <a:pPr algn="l" defTabSz="168473">
                <a:lnSpc>
                  <a:spcPct val="93000"/>
                </a:lnSpc>
                <a:defRPr sz="1800">
                  <a:latin typeface="Arial"/>
                  <a:ea typeface="Arial"/>
                  <a:cs typeface="Arial"/>
                  <a:sym typeface="Arial"/>
                </a:defRPr>
              </a:pPr>
              <a:endParaRPr sz="675" b="0" i="0">
                <a:latin typeface="Franklin Gothic Medium" panose="020B0603020102020204" pitchFamily="34" charset="0"/>
              </a:endParaRPr>
            </a:p>
          </p:txBody>
        </p:sp>
        <p:sp>
          <p:nvSpPr>
            <p:cNvPr id="34" name="Form">
              <a:extLst>
                <a:ext uri="{FF2B5EF4-FFF2-40B4-BE49-F238E27FC236}">
                  <a16:creationId xmlns:a16="http://schemas.microsoft.com/office/drawing/2014/main" id="{C38F34E6-C799-1C44-9CC4-3379FDF93D8A}"/>
                </a:ext>
              </a:extLst>
            </p:cNvPr>
            <p:cNvSpPr/>
            <p:nvPr/>
          </p:nvSpPr>
          <p:spPr>
            <a:xfrm>
              <a:off x="-1869526" y="4044342"/>
              <a:ext cx="107811" cy="78132"/>
            </a:xfrm>
            <a:custGeom>
              <a:avLst/>
              <a:gdLst/>
              <a:ahLst/>
              <a:cxnLst>
                <a:cxn ang="0">
                  <a:pos x="wd2" y="hd2"/>
                </a:cxn>
                <a:cxn ang="5400000">
                  <a:pos x="wd2" y="hd2"/>
                </a:cxn>
                <a:cxn ang="10800000">
                  <a:pos x="wd2" y="hd2"/>
                </a:cxn>
                <a:cxn ang="16200000">
                  <a:pos x="wd2" y="hd2"/>
                </a:cxn>
              </a:cxnLst>
              <a:rect l="0" t="0" r="r" b="b"/>
              <a:pathLst>
                <a:path w="21600" h="20897" extrusionOk="0">
                  <a:moveTo>
                    <a:pt x="9993" y="330"/>
                  </a:moveTo>
                  <a:cubicBezTo>
                    <a:pt x="5842" y="1467"/>
                    <a:pt x="2306" y="4671"/>
                    <a:pt x="0" y="9012"/>
                  </a:cubicBezTo>
                  <a:lnTo>
                    <a:pt x="12760" y="20897"/>
                  </a:lnTo>
                  <a:lnTo>
                    <a:pt x="21600" y="3844"/>
                  </a:lnTo>
                  <a:cubicBezTo>
                    <a:pt x="18372" y="744"/>
                    <a:pt x="14374" y="-703"/>
                    <a:pt x="9993" y="330"/>
                  </a:cubicBezTo>
                </a:path>
              </a:pathLst>
            </a:custGeom>
            <a:solidFill>
              <a:srgbClr val="B5B5B5">
                <a:alpha val="50000"/>
              </a:srgbClr>
            </a:solidFill>
            <a:ln w="12700" cap="flat">
              <a:noFill/>
              <a:miter lim="400000"/>
            </a:ln>
            <a:effectLst/>
          </p:spPr>
          <p:txBody>
            <a:bodyPr wrap="square" lIns="45719" tIns="45719" rIns="45719" bIns="45719" numCol="1" anchor="ctr">
              <a:noAutofit/>
            </a:bodyPr>
            <a:lstStyle/>
            <a:p>
              <a:pPr algn="l" defTabSz="168473">
                <a:lnSpc>
                  <a:spcPct val="93000"/>
                </a:lnSpc>
                <a:defRPr sz="1800">
                  <a:latin typeface="Arial"/>
                  <a:ea typeface="Arial"/>
                  <a:cs typeface="Arial"/>
                  <a:sym typeface="Arial"/>
                </a:defRPr>
              </a:pPr>
              <a:endParaRPr sz="675" b="0" i="0">
                <a:latin typeface="Franklin Gothic Medium" panose="020B0603020102020204" pitchFamily="34" charset="0"/>
              </a:endParaRPr>
            </a:p>
          </p:txBody>
        </p:sp>
        <p:sp>
          <p:nvSpPr>
            <p:cNvPr id="35" name="Form">
              <a:extLst>
                <a:ext uri="{FF2B5EF4-FFF2-40B4-BE49-F238E27FC236}">
                  <a16:creationId xmlns:a16="http://schemas.microsoft.com/office/drawing/2014/main" id="{CF88DB05-1E9D-A14E-93AA-ADCEFD943478}"/>
                </a:ext>
              </a:extLst>
            </p:cNvPr>
            <p:cNvSpPr/>
            <p:nvPr/>
          </p:nvSpPr>
          <p:spPr>
            <a:xfrm>
              <a:off x="-1840788" y="4044426"/>
              <a:ext cx="104428" cy="78048"/>
            </a:xfrm>
            <a:custGeom>
              <a:avLst/>
              <a:gdLst/>
              <a:ahLst/>
              <a:cxnLst>
                <a:cxn ang="0">
                  <a:pos x="wd2" y="hd2"/>
                </a:cxn>
                <a:cxn ang="5400000">
                  <a:pos x="wd2" y="hd2"/>
                </a:cxn>
                <a:cxn ang="10800000">
                  <a:pos x="wd2" y="hd2"/>
                </a:cxn>
                <a:cxn ang="16200000">
                  <a:pos x="wd2" y="hd2"/>
                </a:cxn>
              </a:cxnLst>
              <a:rect l="0" t="0" r="r" b="b"/>
              <a:pathLst>
                <a:path w="21600" h="20875" extrusionOk="0">
                  <a:moveTo>
                    <a:pt x="12150" y="929"/>
                  </a:moveTo>
                  <a:cubicBezTo>
                    <a:pt x="7941" y="-725"/>
                    <a:pt x="3653" y="-105"/>
                    <a:pt x="0" y="2272"/>
                  </a:cubicBezTo>
                  <a:lnTo>
                    <a:pt x="7306" y="20875"/>
                  </a:lnTo>
                  <a:lnTo>
                    <a:pt x="21600" y="11367"/>
                  </a:lnTo>
                  <a:cubicBezTo>
                    <a:pt x="19615" y="6613"/>
                    <a:pt x="16279" y="2686"/>
                    <a:pt x="12150" y="929"/>
                  </a:cubicBezTo>
                </a:path>
              </a:pathLst>
            </a:custGeom>
            <a:solidFill>
              <a:srgbClr val="D3D3D3">
                <a:alpha val="50000"/>
              </a:srgbClr>
            </a:solidFill>
            <a:ln w="12700" cap="flat">
              <a:noFill/>
              <a:miter lim="400000"/>
            </a:ln>
            <a:effectLst/>
          </p:spPr>
          <p:txBody>
            <a:bodyPr wrap="square" lIns="45719" tIns="45719" rIns="45719" bIns="45719" numCol="1" anchor="ctr">
              <a:noAutofit/>
            </a:bodyPr>
            <a:lstStyle/>
            <a:p>
              <a:pPr algn="l" defTabSz="168473">
                <a:lnSpc>
                  <a:spcPct val="93000"/>
                </a:lnSpc>
                <a:defRPr sz="1800">
                  <a:latin typeface="Arial"/>
                  <a:ea typeface="Arial"/>
                  <a:cs typeface="Arial"/>
                  <a:sym typeface="Arial"/>
                </a:defRPr>
              </a:pPr>
              <a:endParaRPr sz="675" b="0" i="0">
                <a:latin typeface="Franklin Gothic Medium" panose="020B0603020102020204" pitchFamily="34" charset="0"/>
              </a:endParaRPr>
            </a:p>
          </p:txBody>
        </p:sp>
        <p:sp>
          <p:nvSpPr>
            <p:cNvPr id="36" name="Form">
              <a:extLst>
                <a:ext uri="{FF2B5EF4-FFF2-40B4-BE49-F238E27FC236}">
                  <a16:creationId xmlns:a16="http://schemas.microsoft.com/office/drawing/2014/main" id="{4494DC51-1E4A-CF4B-BFAA-4A2B05DBAF20}"/>
                </a:ext>
              </a:extLst>
            </p:cNvPr>
            <p:cNvSpPr/>
            <p:nvPr/>
          </p:nvSpPr>
          <p:spPr>
            <a:xfrm>
              <a:off x="-1800216" y="4117789"/>
              <a:ext cx="72312" cy="80760"/>
            </a:xfrm>
            <a:custGeom>
              <a:avLst/>
              <a:gdLst/>
              <a:ahLst/>
              <a:cxnLst>
                <a:cxn ang="0">
                  <a:pos x="wd2" y="hd2"/>
                </a:cxn>
                <a:cxn ang="5400000">
                  <a:pos x="wd2" y="hd2"/>
                </a:cxn>
                <a:cxn ang="10800000">
                  <a:pos x="wd2" y="hd2"/>
                </a:cxn>
                <a:cxn ang="16200000">
                  <a:pos x="wd2" y="hd2"/>
                </a:cxn>
              </a:cxnLst>
              <a:rect l="0" t="0" r="r" b="b"/>
              <a:pathLst>
                <a:path w="21600" h="21600" extrusionOk="0">
                  <a:moveTo>
                    <a:pt x="15461" y="15120"/>
                  </a:moveTo>
                  <a:cubicBezTo>
                    <a:pt x="20008" y="11006"/>
                    <a:pt x="21600" y="6480"/>
                    <a:pt x="21600" y="0"/>
                  </a:cubicBezTo>
                  <a:lnTo>
                    <a:pt x="0" y="0"/>
                  </a:lnTo>
                  <a:lnTo>
                    <a:pt x="0" y="21600"/>
                  </a:lnTo>
                  <a:cubicBezTo>
                    <a:pt x="4434" y="21600"/>
                    <a:pt x="10914" y="19029"/>
                    <a:pt x="15461" y="15120"/>
                  </a:cubicBezTo>
                </a:path>
              </a:pathLst>
            </a:custGeom>
            <a:solidFill>
              <a:srgbClr val="9E9E9E">
                <a:alpha val="50000"/>
              </a:srgbClr>
            </a:solidFill>
            <a:ln w="12700" cap="flat">
              <a:noFill/>
              <a:miter lim="400000"/>
            </a:ln>
            <a:effectLst/>
          </p:spPr>
          <p:txBody>
            <a:bodyPr wrap="square" lIns="45719" tIns="45719" rIns="45719" bIns="45719" numCol="1" anchor="ctr">
              <a:noAutofit/>
            </a:bodyPr>
            <a:lstStyle/>
            <a:p>
              <a:pPr algn="l" defTabSz="168473">
                <a:lnSpc>
                  <a:spcPct val="93000"/>
                </a:lnSpc>
                <a:defRPr sz="1800">
                  <a:latin typeface="Arial"/>
                  <a:ea typeface="Arial"/>
                  <a:cs typeface="Arial"/>
                  <a:sym typeface="Arial"/>
                </a:defRPr>
              </a:pPr>
              <a:endParaRPr sz="675" b="0" i="0">
                <a:latin typeface="Franklin Gothic Medium" panose="020B0603020102020204" pitchFamily="34" charset="0"/>
              </a:endParaRPr>
            </a:p>
          </p:txBody>
        </p:sp>
        <p:sp>
          <p:nvSpPr>
            <p:cNvPr id="37" name="Form">
              <a:extLst>
                <a:ext uri="{FF2B5EF4-FFF2-40B4-BE49-F238E27FC236}">
                  <a16:creationId xmlns:a16="http://schemas.microsoft.com/office/drawing/2014/main" id="{4C465FFB-78E1-5046-9561-DF6CBD54A454}"/>
                </a:ext>
              </a:extLst>
            </p:cNvPr>
            <p:cNvSpPr/>
            <p:nvPr/>
          </p:nvSpPr>
          <p:spPr>
            <a:xfrm>
              <a:off x="-1849241" y="4119479"/>
              <a:ext cx="107811" cy="78190"/>
            </a:xfrm>
            <a:custGeom>
              <a:avLst/>
              <a:gdLst/>
              <a:ahLst/>
              <a:cxnLst>
                <a:cxn ang="0">
                  <a:pos x="wd2" y="hd2"/>
                </a:cxn>
                <a:cxn ang="5400000">
                  <a:pos x="wd2" y="hd2"/>
                </a:cxn>
                <a:cxn ang="10800000">
                  <a:pos x="wd2" y="hd2"/>
                </a:cxn>
                <a:cxn ang="16200000">
                  <a:pos x="wd2" y="hd2"/>
                </a:cxn>
              </a:cxnLst>
              <a:rect l="0" t="0" r="r" b="b"/>
              <a:pathLst>
                <a:path w="21600" h="20912" extrusionOk="0">
                  <a:moveTo>
                    <a:pt x="11607" y="20571"/>
                  </a:moveTo>
                  <a:cubicBezTo>
                    <a:pt x="15758" y="19440"/>
                    <a:pt x="19294" y="16251"/>
                    <a:pt x="21600" y="11931"/>
                  </a:cubicBezTo>
                  <a:lnTo>
                    <a:pt x="8840" y="0"/>
                  </a:lnTo>
                  <a:lnTo>
                    <a:pt x="0" y="17074"/>
                  </a:lnTo>
                  <a:cubicBezTo>
                    <a:pt x="3228" y="20263"/>
                    <a:pt x="7379" y="21600"/>
                    <a:pt x="11607" y="20571"/>
                  </a:cubicBezTo>
                </a:path>
              </a:pathLst>
            </a:custGeom>
            <a:solidFill>
              <a:srgbClr val="B5B5B5">
                <a:alpha val="50000"/>
              </a:srgbClr>
            </a:solidFill>
            <a:ln w="12700" cap="flat">
              <a:noFill/>
              <a:miter lim="400000"/>
            </a:ln>
            <a:effectLst/>
          </p:spPr>
          <p:txBody>
            <a:bodyPr wrap="square" lIns="45719" tIns="45719" rIns="45719" bIns="45719" numCol="1" anchor="ctr">
              <a:noAutofit/>
            </a:bodyPr>
            <a:lstStyle/>
            <a:p>
              <a:pPr algn="l" defTabSz="168473">
                <a:lnSpc>
                  <a:spcPct val="93000"/>
                </a:lnSpc>
                <a:defRPr sz="1800">
                  <a:latin typeface="Arial"/>
                  <a:ea typeface="Arial"/>
                  <a:cs typeface="Arial"/>
                  <a:sym typeface="Arial"/>
                </a:defRPr>
              </a:pPr>
              <a:endParaRPr sz="675" b="0" i="0">
                <a:latin typeface="Franklin Gothic Medium" panose="020B0603020102020204" pitchFamily="34" charset="0"/>
              </a:endParaRPr>
            </a:p>
          </p:txBody>
        </p:sp>
        <p:sp>
          <p:nvSpPr>
            <p:cNvPr id="38" name="Form">
              <a:extLst>
                <a:ext uri="{FF2B5EF4-FFF2-40B4-BE49-F238E27FC236}">
                  <a16:creationId xmlns:a16="http://schemas.microsoft.com/office/drawing/2014/main" id="{A17A7670-3613-5943-8EB1-90247A705C79}"/>
                </a:ext>
              </a:extLst>
            </p:cNvPr>
            <p:cNvSpPr/>
            <p:nvPr/>
          </p:nvSpPr>
          <p:spPr>
            <a:xfrm>
              <a:off x="-1874598" y="4119479"/>
              <a:ext cx="104429" cy="77973"/>
            </a:xfrm>
            <a:custGeom>
              <a:avLst/>
              <a:gdLst/>
              <a:ahLst/>
              <a:cxnLst>
                <a:cxn ang="0">
                  <a:pos x="wd2" y="hd2"/>
                </a:cxn>
                <a:cxn ang="5400000">
                  <a:pos x="wd2" y="hd2"/>
                </a:cxn>
                <a:cxn ang="10800000">
                  <a:pos x="wd2" y="hd2"/>
                </a:cxn>
                <a:cxn ang="16200000">
                  <a:pos x="wd2" y="hd2"/>
                </a:cxn>
              </a:cxnLst>
              <a:rect l="0" t="0" r="r" b="b"/>
              <a:pathLst>
                <a:path w="21600" h="20854" extrusionOk="0">
                  <a:moveTo>
                    <a:pt x="9450" y="19851"/>
                  </a:moveTo>
                  <a:cubicBezTo>
                    <a:pt x="13659" y="21600"/>
                    <a:pt x="17947" y="20983"/>
                    <a:pt x="21600" y="18617"/>
                  </a:cubicBezTo>
                  <a:lnTo>
                    <a:pt x="14294" y="0"/>
                  </a:lnTo>
                  <a:lnTo>
                    <a:pt x="0" y="9566"/>
                  </a:lnTo>
                  <a:cubicBezTo>
                    <a:pt x="1985" y="14297"/>
                    <a:pt x="5321" y="18206"/>
                    <a:pt x="9450" y="19851"/>
                  </a:cubicBezTo>
                </a:path>
              </a:pathLst>
            </a:custGeom>
            <a:solidFill>
              <a:srgbClr val="D3D3D3">
                <a:alpha val="50000"/>
              </a:srgbClr>
            </a:solidFill>
            <a:ln w="12700" cap="flat">
              <a:noFill/>
              <a:miter lim="400000"/>
            </a:ln>
            <a:effectLst/>
          </p:spPr>
          <p:txBody>
            <a:bodyPr wrap="square" lIns="45719" tIns="45719" rIns="45719" bIns="45719" numCol="1" anchor="ctr">
              <a:noAutofit/>
            </a:bodyPr>
            <a:lstStyle/>
            <a:p>
              <a:pPr algn="l" defTabSz="168473">
                <a:lnSpc>
                  <a:spcPct val="93000"/>
                </a:lnSpc>
                <a:defRPr sz="1800">
                  <a:latin typeface="Arial"/>
                  <a:ea typeface="Arial"/>
                  <a:cs typeface="Arial"/>
                  <a:sym typeface="Arial"/>
                </a:defRPr>
              </a:pPr>
              <a:endParaRPr sz="675" b="0" i="0">
                <a:latin typeface="Franklin Gothic Medium" panose="020B0603020102020204" pitchFamily="34" charset="0"/>
              </a:endParaRPr>
            </a:p>
          </p:txBody>
        </p:sp>
        <p:sp>
          <p:nvSpPr>
            <p:cNvPr id="39" name="Form">
              <a:extLst>
                <a:ext uri="{FF2B5EF4-FFF2-40B4-BE49-F238E27FC236}">
                  <a16:creationId xmlns:a16="http://schemas.microsoft.com/office/drawing/2014/main" id="{0FB320AF-C0B7-B946-A19B-1CC67658F7EC}"/>
                </a:ext>
              </a:extLst>
            </p:cNvPr>
            <p:cNvSpPr/>
            <p:nvPr/>
          </p:nvSpPr>
          <p:spPr>
            <a:xfrm>
              <a:off x="-1873067" y="4052013"/>
              <a:ext cx="136709" cy="136477"/>
            </a:xfrm>
            <a:custGeom>
              <a:avLst/>
              <a:gdLst/>
              <a:ahLst/>
              <a:cxnLst>
                <a:cxn ang="0">
                  <a:pos x="wd2" y="hd2"/>
                </a:cxn>
                <a:cxn ang="5400000">
                  <a:pos x="wd2" y="hd2"/>
                </a:cxn>
                <a:cxn ang="10800000">
                  <a:pos x="wd2" y="hd2"/>
                </a:cxn>
                <a:cxn ang="16200000">
                  <a:pos x="wd2" y="hd2"/>
                </a:cxn>
              </a:cxnLst>
              <a:rect l="0" t="0" r="r" b="b"/>
              <a:pathLst>
                <a:path w="21361" h="21324" extrusionOk="0">
                  <a:moveTo>
                    <a:pt x="18189" y="3126"/>
                  </a:moveTo>
                  <a:cubicBezTo>
                    <a:pt x="19625" y="4558"/>
                    <a:pt x="20463" y="5990"/>
                    <a:pt x="21001" y="7899"/>
                  </a:cubicBezTo>
                  <a:cubicBezTo>
                    <a:pt x="21480" y="9749"/>
                    <a:pt x="21480" y="11539"/>
                    <a:pt x="21001" y="13448"/>
                  </a:cubicBezTo>
                  <a:cubicBezTo>
                    <a:pt x="20463" y="15298"/>
                    <a:pt x="19565" y="16730"/>
                    <a:pt x="18189" y="18162"/>
                  </a:cubicBezTo>
                  <a:cubicBezTo>
                    <a:pt x="16753" y="19535"/>
                    <a:pt x="15257" y="20430"/>
                    <a:pt x="13402" y="20967"/>
                  </a:cubicBezTo>
                  <a:cubicBezTo>
                    <a:pt x="11488" y="21444"/>
                    <a:pt x="9812" y="21444"/>
                    <a:pt x="7898" y="20967"/>
                  </a:cubicBezTo>
                  <a:cubicBezTo>
                    <a:pt x="5983" y="20430"/>
                    <a:pt x="4487" y="19535"/>
                    <a:pt x="3111" y="18162"/>
                  </a:cubicBezTo>
                  <a:cubicBezTo>
                    <a:pt x="1735" y="16730"/>
                    <a:pt x="897" y="15298"/>
                    <a:pt x="359" y="13448"/>
                  </a:cubicBezTo>
                  <a:cubicBezTo>
                    <a:pt x="-120" y="11539"/>
                    <a:pt x="-120" y="9809"/>
                    <a:pt x="359" y="7899"/>
                  </a:cubicBezTo>
                  <a:cubicBezTo>
                    <a:pt x="897" y="6050"/>
                    <a:pt x="1735" y="4498"/>
                    <a:pt x="3111" y="3126"/>
                  </a:cubicBezTo>
                  <a:cubicBezTo>
                    <a:pt x="4487" y="1694"/>
                    <a:pt x="5983" y="858"/>
                    <a:pt x="7898" y="381"/>
                  </a:cubicBezTo>
                  <a:cubicBezTo>
                    <a:pt x="9812" y="-156"/>
                    <a:pt x="11548" y="-96"/>
                    <a:pt x="13402" y="381"/>
                  </a:cubicBezTo>
                  <a:cubicBezTo>
                    <a:pt x="15317" y="918"/>
                    <a:pt x="16813" y="1753"/>
                    <a:pt x="18189" y="3126"/>
                  </a:cubicBezTo>
                </a:path>
              </a:pathLst>
            </a:custGeom>
            <a:solidFill>
              <a:srgbClr val="F8F8F8"/>
            </a:solidFill>
            <a:ln w="12700" cap="flat">
              <a:noFill/>
              <a:miter lim="400000"/>
            </a:ln>
            <a:effectLst/>
          </p:spPr>
          <p:txBody>
            <a:bodyPr wrap="square" lIns="45719" tIns="45719" rIns="45719" bIns="45719" numCol="1" anchor="ctr">
              <a:noAutofit/>
            </a:bodyPr>
            <a:lstStyle/>
            <a:p>
              <a:pPr algn="l" defTabSz="168473">
                <a:lnSpc>
                  <a:spcPct val="93000"/>
                </a:lnSpc>
                <a:defRPr sz="1800">
                  <a:latin typeface="Arial"/>
                  <a:ea typeface="Arial"/>
                  <a:cs typeface="Arial"/>
                  <a:sym typeface="Arial"/>
                </a:defRPr>
              </a:pPr>
              <a:endParaRPr sz="675" b="0" i="0">
                <a:latin typeface="Franklin Gothic Medium" panose="020B0603020102020204" pitchFamily="34" charset="0"/>
              </a:endParaRPr>
            </a:p>
          </p:txBody>
        </p:sp>
      </p:grpSp>
      <p:sp>
        <p:nvSpPr>
          <p:cNvPr id="27" name="Picture Placeholder 2">
            <a:extLst>
              <a:ext uri="{FF2B5EF4-FFF2-40B4-BE49-F238E27FC236}">
                <a16:creationId xmlns:a16="http://schemas.microsoft.com/office/drawing/2014/main" id="{583603DC-56A6-0743-8A3F-EA6D52FDAEFC}"/>
              </a:ext>
            </a:extLst>
          </p:cNvPr>
          <p:cNvSpPr>
            <a:spLocks noGrp="1"/>
          </p:cNvSpPr>
          <p:nvPr>
            <p:ph type="pic" sz="quarter" idx="22"/>
          </p:nvPr>
        </p:nvSpPr>
        <p:spPr>
          <a:xfrm>
            <a:off x="6329211" y="1019331"/>
            <a:ext cx="2219270" cy="2949966"/>
          </a:xfrm>
          <a:solidFill>
            <a:schemeClr val="accent1"/>
          </a:solidFill>
        </p:spPr>
        <p:txBody>
          <a:bodyPr/>
          <a:lstStyle/>
          <a:p>
            <a:endParaRPr lang="en-US"/>
          </a:p>
        </p:txBody>
      </p:sp>
      <p:grpSp>
        <p:nvGrpSpPr>
          <p:cNvPr id="40" name="Group 39">
            <a:extLst>
              <a:ext uri="{FF2B5EF4-FFF2-40B4-BE49-F238E27FC236}">
                <a16:creationId xmlns:a16="http://schemas.microsoft.com/office/drawing/2014/main" id="{4EB3A4BC-67AB-F04B-BC7B-B01060E53C8D}"/>
              </a:ext>
            </a:extLst>
          </p:cNvPr>
          <p:cNvGrpSpPr/>
          <p:nvPr userDrawn="1"/>
        </p:nvGrpSpPr>
        <p:grpSpPr>
          <a:xfrm>
            <a:off x="4952997" y="1695442"/>
            <a:ext cx="1064495" cy="2164611"/>
            <a:chOff x="-3610505" y="-1910634"/>
            <a:chExt cx="1064495" cy="2164611"/>
          </a:xfrm>
        </p:grpSpPr>
        <p:sp>
          <p:nvSpPr>
            <p:cNvPr id="41" name="Form">
              <a:extLst>
                <a:ext uri="{FF2B5EF4-FFF2-40B4-BE49-F238E27FC236}">
                  <a16:creationId xmlns:a16="http://schemas.microsoft.com/office/drawing/2014/main" id="{E70576B0-A2ED-E74F-B3AB-9C2777BCBE16}"/>
                </a:ext>
              </a:extLst>
            </p:cNvPr>
            <p:cNvSpPr/>
            <p:nvPr/>
          </p:nvSpPr>
          <p:spPr>
            <a:xfrm>
              <a:off x="-3610504" y="-1633567"/>
              <a:ext cx="26851" cy="8389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5274" y="21600"/>
                  </a:lnTo>
                  <a:cubicBezTo>
                    <a:pt x="2260" y="21600"/>
                    <a:pt x="0" y="20883"/>
                    <a:pt x="0" y="19926"/>
                  </a:cubicBezTo>
                  <a:lnTo>
                    <a:pt x="0" y="1674"/>
                  </a:lnTo>
                  <a:cubicBezTo>
                    <a:pt x="0" y="717"/>
                    <a:pt x="2260" y="0"/>
                    <a:pt x="5274" y="0"/>
                  </a:cubicBezTo>
                  <a:lnTo>
                    <a:pt x="21600" y="0"/>
                  </a:lnTo>
                  <a:lnTo>
                    <a:pt x="21600" y="21600"/>
                  </a:lnTo>
                </a:path>
              </a:pathLst>
            </a:custGeom>
            <a:solidFill>
              <a:srgbClr val="D6D6DA"/>
            </a:solidFill>
            <a:ln w="12700" cap="flat">
              <a:noFill/>
              <a:miter lim="400000"/>
            </a:ln>
            <a:effectLst/>
          </p:spPr>
          <p:txBody>
            <a:bodyPr wrap="square" lIns="45719" tIns="45719" rIns="45719" bIns="45719" numCol="1" anchor="ctr">
              <a:noAutofit/>
            </a:bodyPr>
            <a:lstStyle/>
            <a:p>
              <a:pPr algn="l" defTabSz="168473">
                <a:lnSpc>
                  <a:spcPct val="93000"/>
                </a:lnSpc>
                <a:defRPr sz="1800">
                  <a:latin typeface="Arial"/>
                  <a:ea typeface="Arial"/>
                  <a:cs typeface="Arial"/>
                  <a:sym typeface="Arial"/>
                </a:defRPr>
              </a:pPr>
              <a:endParaRPr sz="675" b="0" i="0">
                <a:latin typeface="Franklin Gothic Medium" panose="020B0603020102020204" pitchFamily="34" charset="0"/>
              </a:endParaRPr>
            </a:p>
          </p:txBody>
        </p:sp>
        <p:sp>
          <p:nvSpPr>
            <p:cNvPr id="42" name="Form">
              <a:extLst>
                <a:ext uri="{FF2B5EF4-FFF2-40B4-BE49-F238E27FC236}">
                  <a16:creationId xmlns:a16="http://schemas.microsoft.com/office/drawing/2014/main" id="{76C2BA9E-A694-264C-8F40-837C70388047}"/>
                </a:ext>
              </a:extLst>
            </p:cNvPr>
            <p:cNvSpPr/>
            <p:nvPr/>
          </p:nvSpPr>
          <p:spPr>
            <a:xfrm>
              <a:off x="-3610505" y="-1450214"/>
              <a:ext cx="32283" cy="15588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4404" y="21600"/>
                  </a:lnTo>
                  <a:cubicBezTo>
                    <a:pt x="1887" y="21600"/>
                    <a:pt x="0" y="21216"/>
                    <a:pt x="0" y="20704"/>
                  </a:cubicBezTo>
                  <a:lnTo>
                    <a:pt x="0" y="896"/>
                  </a:lnTo>
                  <a:cubicBezTo>
                    <a:pt x="0" y="342"/>
                    <a:pt x="1887" y="0"/>
                    <a:pt x="4404" y="0"/>
                  </a:cubicBezTo>
                  <a:lnTo>
                    <a:pt x="21600" y="0"/>
                  </a:lnTo>
                  <a:lnTo>
                    <a:pt x="21600" y="21600"/>
                  </a:lnTo>
                </a:path>
              </a:pathLst>
            </a:custGeom>
            <a:solidFill>
              <a:srgbClr val="D6D6DA"/>
            </a:solidFill>
            <a:ln w="12700" cap="flat">
              <a:noFill/>
              <a:miter lim="400000"/>
            </a:ln>
            <a:effectLst/>
          </p:spPr>
          <p:txBody>
            <a:bodyPr wrap="square" lIns="45719" tIns="45719" rIns="45719" bIns="45719" numCol="1" anchor="ctr">
              <a:noAutofit/>
            </a:bodyPr>
            <a:lstStyle/>
            <a:p>
              <a:pPr algn="l" defTabSz="168473">
                <a:lnSpc>
                  <a:spcPct val="93000"/>
                </a:lnSpc>
                <a:defRPr sz="1800">
                  <a:latin typeface="Arial"/>
                  <a:ea typeface="Arial"/>
                  <a:cs typeface="Arial"/>
                  <a:sym typeface="Arial"/>
                </a:defRPr>
              </a:pPr>
              <a:endParaRPr sz="675" b="0" i="0">
                <a:latin typeface="Franklin Gothic Medium" panose="020B0603020102020204" pitchFamily="34" charset="0"/>
              </a:endParaRPr>
            </a:p>
          </p:txBody>
        </p:sp>
        <p:sp>
          <p:nvSpPr>
            <p:cNvPr id="43" name="Form">
              <a:extLst>
                <a:ext uri="{FF2B5EF4-FFF2-40B4-BE49-F238E27FC236}">
                  <a16:creationId xmlns:a16="http://schemas.microsoft.com/office/drawing/2014/main" id="{3EEE9DFA-F77A-BD4F-96B7-869C393254BF}"/>
                </a:ext>
              </a:extLst>
            </p:cNvPr>
            <p:cNvSpPr/>
            <p:nvPr/>
          </p:nvSpPr>
          <p:spPr>
            <a:xfrm>
              <a:off x="-3610504" y="-1250564"/>
              <a:ext cx="26851" cy="15180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5274" y="21600"/>
                  </a:lnTo>
                  <a:cubicBezTo>
                    <a:pt x="2260" y="21600"/>
                    <a:pt x="0" y="21249"/>
                    <a:pt x="0" y="20680"/>
                  </a:cubicBezTo>
                  <a:lnTo>
                    <a:pt x="0" y="920"/>
                  </a:lnTo>
                  <a:cubicBezTo>
                    <a:pt x="0" y="394"/>
                    <a:pt x="2260" y="0"/>
                    <a:pt x="5274" y="0"/>
                  </a:cubicBezTo>
                  <a:lnTo>
                    <a:pt x="21600" y="0"/>
                  </a:lnTo>
                  <a:lnTo>
                    <a:pt x="21600" y="21600"/>
                  </a:lnTo>
                </a:path>
              </a:pathLst>
            </a:custGeom>
            <a:solidFill>
              <a:srgbClr val="D6D6DA"/>
            </a:solidFill>
            <a:ln w="12700" cap="flat">
              <a:noFill/>
              <a:miter lim="400000"/>
            </a:ln>
            <a:effectLst/>
          </p:spPr>
          <p:txBody>
            <a:bodyPr wrap="square" lIns="45719" tIns="45719" rIns="45719" bIns="45719" numCol="1" anchor="ctr">
              <a:noAutofit/>
            </a:bodyPr>
            <a:lstStyle/>
            <a:p>
              <a:pPr algn="l" defTabSz="168473">
                <a:lnSpc>
                  <a:spcPct val="93000"/>
                </a:lnSpc>
                <a:defRPr sz="1800">
                  <a:latin typeface="Arial"/>
                  <a:ea typeface="Arial"/>
                  <a:cs typeface="Arial"/>
                  <a:sym typeface="Arial"/>
                </a:defRPr>
              </a:pPr>
              <a:endParaRPr sz="675" b="0" i="0">
                <a:latin typeface="Franklin Gothic Medium" panose="020B0603020102020204" pitchFamily="34" charset="0"/>
              </a:endParaRPr>
            </a:p>
          </p:txBody>
        </p:sp>
        <p:sp>
          <p:nvSpPr>
            <p:cNvPr id="44" name="Form">
              <a:extLst>
                <a:ext uri="{FF2B5EF4-FFF2-40B4-BE49-F238E27FC236}">
                  <a16:creationId xmlns:a16="http://schemas.microsoft.com/office/drawing/2014/main" id="{992E0EC7-9035-7449-9CFF-6A9A356F58EB}"/>
                </a:ext>
              </a:extLst>
            </p:cNvPr>
            <p:cNvSpPr/>
            <p:nvPr/>
          </p:nvSpPr>
          <p:spPr>
            <a:xfrm>
              <a:off x="-2568789" y="-1450214"/>
              <a:ext cx="22779" cy="161314"/>
            </a:xfrm>
            <a:custGeom>
              <a:avLst/>
              <a:gdLst/>
              <a:ahLst/>
              <a:cxnLst>
                <a:cxn ang="0">
                  <a:pos x="wd2" y="hd2"/>
                </a:cxn>
                <a:cxn ang="5400000">
                  <a:pos x="wd2" y="hd2"/>
                </a:cxn>
                <a:cxn ang="10800000">
                  <a:pos x="wd2" y="hd2"/>
                </a:cxn>
                <a:cxn ang="16200000">
                  <a:pos x="wd2" y="hd2"/>
                </a:cxn>
              </a:cxnLst>
              <a:rect l="0" t="0" r="r" b="b"/>
              <a:pathLst>
                <a:path w="21600" h="21600" extrusionOk="0">
                  <a:moveTo>
                    <a:pt x="15386" y="21600"/>
                  </a:moveTo>
                  <a:lnTo>
                    <a:pt x="0" y="21600"/>
                  </a:lnTo>
                  <a:lnTo>
                    <a:pt x="0" y="0"/>
                  </a:lnTo>
                  <a:lnTo>
                    <a:pt x="15386" y="0"/>
                  </a:lnTo>
                  <a:cubicBezTo>
                    <a:pt x="19233" y="0"/>
                    <a:pt x="21600" y="331"/>
                    <a:pt x="21600" y="869"/>
                  </a:cubicBezTo>
                  <a:lnTo>
                    <a:pt x="21600" y="20731"/>
                  </a:lnTo>
                  <a:cubicBezTo>
                    <a:pt x="21600" y="21186"/>
                    <a:pt x="18641" y="21600"/>
                    <a:pt x="15386" y="21600"/>
                  </a:cubicBezTo>
                </a:path>
              </a:pathLst>
            </a:custGeom>
            <a:solidFill>
              <a:srgbClr val="D6D6DA"/>
            </a:solidFill>
            <a:ln w="12700" cap="flat">
              <a:noFill/>
              <a:miter lim="400000"/>
            </a:ln>
            <a:effectLst/>
          </p:spPr>
          <p:txBody>
            <a:bodyPr wrap="square" lIns="45719" tIns="45719" rIns="45719" bIns="45719" numCol="1" anchor="ctr">
              <a:noAutofit/>
            </a:bodyPr>
            <a:lstStyle/>
            <a:p>
              <a:pPr algn="l" defTabSz="168473">
                <a:lnSpc>
                  <a:spcPct val="93000"/>
                </a:lnSpc>
                <a:defRPr sz="1800">
                  <a:latin typeface="Arial"/>
                  <a:ea typeface="Arial"/>
                  <a:cs typeface="Arial"/>
                  <a:sym typeface="Arial"/>
                </a:defRPr>
              </a:pPr>
              <a:endParaRPr sz="675" b="0" i="0">
                <a:latin typeface="Franklin Gothic Medium" panose="020B0603020102020204" pitchFamily="34" charset="0"/>
              </a:endParaRPr>
            </a:p>
          </p:txBody>
        </p:sp>
        <p:sp>
          <p:nvSpPr>
            <p:cNvPr id="45" name="Form">
              <a:extLst>
                <a:ext uri="{FF2B5EF4-FFF2-40B4-BE49-F238E27FC236}">
                  <a16:creationId xmlns:a16="http://schemas.microsoft.com/office/drawing/2014/main" id="{4FFCAAB7-3B19-E948-AFA9-002271ED0F50}"/>
                </a:ext>
              </a:extLst>
            </p:cNvPr>
            <p:cNvSpPr/>
            <p:nvPr/>
          </p:nvSpPr>
          <p:spPr>
            <a:xfrm>
              <a:off x="-3599640" y="-1910634"/>
              <a:ext cx="1041407" cy="2164611"/>
            </a:xfrm>
            <a:custGeom>
              <a:avLst/>
              <a:gdLst/>
              <a:ahLst/>
              <a:cxnLst>
                <a:cxn ang="0">
                  <a:pos x="wd2" y="hd2"/>
                </a:cxn>
                <a:cxn ang="5400000">
                  <a:pos x="wd2" y="hd2"/>
                </a:cxn>
                <a:cxn ang="10800000">
                  <a:pos x="wd2" y="hd2"/>
                </a:cxn>
                <a:cxn ang="16200000">
                  <a:pos x="wd2" y="hd2"/>
                </a:cxn>
              </a:cxnLst>
              <a:rect l="0" t="0" r="r" b="b"/>
              <a:pathLst>
                <a:path w="21600" h="21600" extrusionOk="0">
                  <a:moveTo>
                    <a:pt x="17562" y="21600"/>
                  </a:moveTo>
                  <a:lnTo>
                    <a:pt x="4018" y="21600"/>
                  </a:lnTo>
                  <a:cubicBezTo>
                    <a:pt x="1795" y="21600"/>
                    <a:pt x="0" y="20736"/>
                    <a:pt x="0" y="19667"/>
                  </a:cubicBezTo>
                  <a:lnTo>
                    <a:pt x="0" y="1936"/>
                  </a:lnTo>
                  <a:cubicBezTo>
                    <a:pt x="0" y="864"/>
                    <a:pt x="1795" y="0"/>
                    <a:pt x="4018" y="0"/>
                  </a:cubicBezTo>
                  <a:lnTo>
                    <a:pt x="17575" y="0"/>
                  </a:lnTo>
                  <a:cubicBezTo>
                    <a:pt x="19798" y="0"/>
                    <a:pt x="21600" y="864"/>
                    <a:pt x="21600" y="1936"/>
                  </a:cubicBezTo>
                  <a:lnTo>
                    <a:pt x="21600" y="19673"/>
                  </a:lnTo>
                  <a:cubicBezTo>
                    <a:pt x="21581" y="20736"/>
                    <a:pt x="19786" y="21600"/>
                    <a:pt x="17562" y="21600"/>
                  </a:cubicBezTo>
                </a:path>
              </a:pathLst>
            </a:custGeom>
            <a:solidFill>
              <a:srgbClr val="D6D6DA"/>
            </a:solidFill>
            <a:ln w="12700" cap="flat">
              <a:noFill/>
              <a:miter lim="400000"/>
            </a:ln>
            <a:effectLst/>
          </p:spPr>
          <p:txBody>
            <a:bodyPr wrap="square" lIns="45719" tIns="45719" rIns="45719" bIns="45719" numCol="1" anchor="ctr">
              <a:noAutofit/>
            </a:bodyPr>
            <a:lstStyle/>
            <a:p>
              <a:pPr algn="l" defTabSz="168473">
                <a:lnSpc>
                  <a:spcPct val="93000"/>
                </a:lnSpc>
                <a:defRPr sz="1800">
                  <a:latin typeface="Arial"/>
                  <a:ea typeface="Arial"/>
                  <a:cs typeface="Arial"/>
                  <a:sym typeface="Arial"/>
                </a:defRPr>
              </a:pPr>
              <a:endParaRPr sz="675" b="0" i="0">
                <a:latin typeface="Franklin Gothic Medium" panose="020B0603020102020204" pitchFamily="34" charset="0"/>
              </a:endParaRPr>
            </a:p>
          </p:txBody>
        </p:sp>
        <p:sp>
          <p:nvSpPr>
            <p:cNvPr id="46" name="Form">
              <a:extLst>
                <a:ext uri="{FF2B5EF4-FFF2-40B4-BE49-F238E27FC236}">
                  <a16:creationId xmlns:a16="http://schemas.microsoft.com/office/drawing/2014/main" id="{C77CB52B-07AB-0C41-BB15-A003E6154FEC}"/>
                </a:ext>
              </a:extLst>
            </p:cNvPr>
            <p:cNvSpPr/>
            <p:nvPr/>
          </p:nvSpPr>
          <p:spPr>
            <a:xfrm>
              <a:off x="-3590134" y="-1899767"/>
              <a:ext cx="1021036" cy="2144239"/>
            </a:xfrm>
            <a:custGeom>
              <a:avLst/>
              <a:gdLst/>
              <a:ahLst/>
              <a:cxnLst>
                <a:cxn ang="0">
                  <a:pos x="wd2" y="hd2"/>
                </a:cxn>
                <a:cxn ang="5400000">
                  <a:pos x="wd2" y="hd2"/>
                </a:cxn>
                <a:cxn ang="10800000">
                  <a:pos x="wd2" y="hd2"/>
                </a:cxn>
                <a:cxn ang="16200000">
                  <a:pos x="wd2" y="hd2"/>
                </a:cxn>
              </a:cxnLst>
              <a:rect l="0" t="0" r="r" b="b"/>
              <a:pathLst>
                <a:path w="21600" h="21600" extrusionOk="0">
                  <a:moveTo>
                    <a:pt x="17637" y="21600"/>
                  </a:moveTo>
                  <a:lnTo>
                    <a:pt x="3969" y="21600"/>
                  </a:lnTo>
                  <a:cubicBezTo>
                    <a:pt x="1779" y="21600"/>
                    <a:pt x="0" y="20756"/>
                    <a:pt x="0" y="19713"/>
                  </a:cubicBezTo>
                  <a:lnTo>
                    <a:pt x="0" y="1887"/>
                  </a:lnTo>
                  <a:cubicBezTo>
                    <a:pt x="0" y="847"/>
                    <a:pt x="1779" y="0"/>
                    <a:pt x="3969" y="0"/>
                  </a:cubicBezTo>
                  <a:lnTo>
                    <a:pt x="17637" y="0"/>
                  </a:lnTo>
                  <a:cubicBezTo>
                    <a:pt x="19821" y="0"/>
                    <a:pt x="21600" y="847"/>
                    <a:pt x="21600" y="1887"/>
                  </a:cubicBezTo>
                  <a:lnTo>
                    <a:pt x="21600" y="19719"/>
                  </a:lnTo>
                  <a:cubicBezTo>
                    <a:pt x="21600" y="20762"/>
                    <a:pt x="19821" y="21600"/>
                    <a:pt x="17637" y="21600"/>
                  </a:cubicBezTo>
                </a:path>
              </a:pathLst>
            </a:custGeom>
            <a:solidFill>
              <a:srgbClr val="F8F8F8"/>
            </a:solidFill>
            <a:ln w="12700" cap="flat">
              <a:noFill/>
              <a:miter lim="400000"/>
            </a:ln>
            <a:effectLst/>
          </p:spPr>
          <p:txBody>
            <a:bodyPr wrap="square" lIns="45719" tIns="45719" rIns="45719" bIns="45719" numCol="1" anchor="ctr">
              <a:noAutofit/>
            </a:bodyPr>
            <a:lstStyle/>
            <a:p>
              <a:pPr algn="l" defTabSz="168473">
                <a:lnSpc>
                  <a:spcPct val="93000"/>
                </a:lnSpc>
                <a:defRPr sz="1800">
                  <a:latin typeface="Arial"/>
                  <a:ea typeface="Arial"/>
                  <a:cs typeface="Arial"/>
                  <a:sym typeface="Arial"/>
                </a:defRPr>
              </a:pPr>
              <a:endParaRPr sz="675" b="0" i="0">
                <a:latin typeface="Franklin Gothic Medium" panose="020B0603020102020204" pitchFamily="34" charset="0"/>
              </a:endParaRPr>
            </a:p>
          </p:txBody>
        </p:sp>
        <p:sp>
          <p:nvSpPr>
            <p:cNvPr id="47" name="Form">
              <a:extLst>
                <a:ext uri="{FF2B5EF4-FFF2-40B4-BE49-F238E27FC236}">
                  <a16:creationId xmlns:a16="http://schemas.microsoft.com/office/drawing/2014/main" id="{B145ED91-2A8D-FE40-A0A1-9D3FEF23AD81}"/>
                </a:ext>
              </a:extLst>
            </p:cNvPr>
            <p:cNvSpPr/>
            <p:nvPr/>
          </p:nvSpPr>
          <p:spPr>
            <a:xfrm>
              <a:off x="-3548030" y="-1649865"/>
              <a:ext cx="938186" cy="1649865"/>
            </a:xfrm>
            <a:custGeom>
              <a:avLst/>
              <a:gdLst/>
              <a:ahLst/>
              <a:cxnLst>
                <a:cxn ang="0">
                  <a:pos x="wd2" y="hd2"/>
                </a:cxn>
                <a:cxn ang="5400000">
                  <a:pos x="wd2" y="hd2"/>
                </a:cxn>
                <a:cxn ang="10800000">
                  <a:pos x="wd2" y="hd2"/>
                </a:cxn>
                <a:cxn ang="16200000">
                  <a:pos x="wd2" y="hd2"/>
                </a:cxn>
              </a:cxnLst>
              <a:rect l="0" t="0" r="r" b="b"/>
              <a:pathLst>
                <a:path w="21600" h="21600" extrusionOk="0">
                  <a:moveTo>
                    <a:pt x="21302" y="21600"/>
                  </a:moveTo>
                  <a:lnTo>
                    <a:pt x="298" y="21600"/>
                  </a:lnTo>
                  <a:cubicBezTo>
                    <a:pt x="135" y="21600"/>
                    <a:pt x="0" y="21523"/>
                    <a:pt x="0" y="21431"/>
                  </a:cubicBezTo>
                  <a:lnTo>
                    <a:pt x="0" y="169"/>
                  </a:lnTo>
                  <a:cubicBezTo>
                    <a:pt x="0" y="77"/>
                    <a:pt x="135" y="0"/>
                    <a:pt x="298" y="0"/>
                  </a:cubicBezTo>
                  <a:lnTo>
                    <a:pt x="21302" y="0"/>
                  </a:lnTo>
                  <a:cubicBezTo>
                    <a:pt x="21465" y="0"/>
                    <a:pt x="21600" y="77"/>
                    <a:pt x="21600" y="169"/>
                  </a:cubicBezTo>
                  <a:lnTo>
                    <a:pt x="21600" y="21431"/>
                  </a:lnTo>
                  <a:cubicBezTo>
                    <a:pt x="21600" y="21523"/>
                    <a:pt x="21465" y="21600"/>
                    <a:pt x="21302" y="21600"/>
                  </a:cubicBezTo>
                </a:path>
              </a:pathLst>
            </a:custGeom>
            <a:solidFill>
              <a:srgbClr val="D3D3D3"/>
            </a:solidFill>
            <a:ln w="12700" cap="flat">
              <a:noFill/>
              <a:miter lim="400000"/>
            </a:ln>
            <a:effectLst/>
          </p:spPr>
          <p:txBody>
            <a:bodyPr wrap="square" lIns="45719" tIns="45719" rIns="45719" bIns="45719" numCol="1" anchor="ctr">
              <a:noAutofit/>
            </a:bodyPr>
            <a:lstStyle/>
            <a:p>
              <a:pPr algn="l" defTabSz="168473">
                <a:lnSpc>
                  <a:spcPct val="93000"/>
                </a:lnSpc>
                <a:defRPr sz="1800">
                  <a:latin typeface="Arial"/>
                  <a:ea typeface="Arial"/>
                  <a:cs typeface="Arial"/>
                  <a:sym typeface="Arial"/>
                </a:defRPr>
              </a:pPr>
              <a:endParaRPr sz="675" b="0" i="0">
                <a:latin typeface="Franklin Gothic Medium" panose="020B0603020102020204" pitchFamily="34" charset="0"/>
              </a:endParaRPr>
            </a:p>
          </p:txBody>
        </p:sp>
        <p:sp>
          <p:nvSpPr>
            <p:cNvPr id="48" name="Form">
              <a:extLst>
                <a:ext uri="{FF2B5EF4-FFF2-40B4-BE49-F238E27FC236}">
                  <a16:creationId xmlns:a16="http://schemas.microsoft.com/office/drawing/2014/main" id="{CBDFBF93-252E-544A-BD01-F10C369CE430}"/>
                </a:ext>
              </a:extLst>
            </p:cNvPr>
            <p:cNvSpPr/>
            <p:nvPr/>
          </p:nvSpPr>
          <p:spPr>
            <a:xfrm>
              <a:off x="-3162657" y="35267"/>
              <a:ext cx="168813" cy="168813"/>
            </a:xfrm>
            <a:custGeom>
              <a:avLst/>
              <a:gdLst/>
              <a:ahLst/>
              <a:cxnLst>
                <a:cxn ang="0">
                  <a:pos x="wd2" y="hd2"/>
                </a:cxn>
                <a:cxn ang="5400000">
                  <a:pos x="wd2" y="hd2"/>
                </a:cxn>
                <a:cxn ang="10800000">
                  <a:pos x="wd2" y="hd2"/>
                </a:cxn>
                <a:cxn ang="16200000">
                  <a:pos x="wd2" y="hd2"/>
                </a:cxn>
              </a:cxnLst>
              <a:rect l="0" t="0" r="r" b="b"/>
              <a:pathLst>
                <a:path w="21346" h="21346" extrusionOk="0">
                  <a:moveTo>
                    <a:pt x="18192" y="3154"/>
                  </a:moveTo>
                  <a:cubicBezTo>
                    <a:pt x="19598" y="4521"/>
                    <a:pt x="20457" y="6005"/>
                    <a:pt x="20965" y="7919"/>
                  </a:cubicBezTo>
                  <a:cubicBezTo>
                    <a:pt x="21473" y="9794"/>
                    <a:pt x="21473" y="11513"/>
                    <a:pt x="20965" y="13427"/>
                  </a:cubicBezTo>
                  <a:cubicBezTo>
                    <a:pt x="20457" y="15302"/>
                    <a:pt x="19559" y="16786"/>
                    <a:pt x="18192" y="18192"/>
                  </a:cubicBezTo>
                  <a:cubicBezTo>
                    <a:pt x="16786" y="19559"/>
                    <a:pt x="15302" y="20457"/>
                    <a:pt x="13427" y="20965"/>
                  </a:cubicBezTo>
                  <a:cubicBezTo>
                    <a:pt x="11513" y="21473"/>
                    <a:pt x="9794" y="21473"/>
                    <a:pt x="7919" y="20965"/>
                  </a:cubicBezTo>
                  <a:cubicBezTo>
                    <a:pt x="6005" y="20457"/>
                    <a:pt x="4482" y="19559"/>
                    <a:pt x="3115" y="18192"/>
                  </a:cubicBezTo>
                  <a:cubicBezTo>
                    <a:pt x="1709" y="16786"/>
                    <a:pt x="889" y="15302"/>
                    <a:pt x="381" y="13427"/>
                  </a:cubicBezTo>
                  <a:cubicBezTo>
                    <a:pt x="-127" y="11513"/>
                    <a:pt x="-127" y="9794"/>
                    <a:pt x="381" y="7919"/>
                  </a:cubicBezTo>
                  <a:cubicBezTo>
                    <a:pt x="889" y="6005"/>
                    <a:pt x="1709" y="4482"/>
                    <a:pt x="3115" y="3115"/>
                  </a:cubicBezTo>
                  <a:cubicBezTo>
                    <a:pt x="4482" y="1709"/>
                    <a:pt x="6005" y="889"/>
                    <a:pt x="7919" y="381"/>
                  </a:cubicBezTo>
                  <a:cubicBezTo>
                    <a:pt x="9794" y="-127"/>
                    <a:pt x="11513" y="-127"/>
                    <a:pt x="13427" y="381"/>
                  </a:cubicBezTo>
                  <a:cubicBezTo>
                    <a:pt x="15302" y="889"/>
                    <a:pt x="16825" y="1748"/>
                    <a:pt x="18192" y="3154"/>
                  </a:cubicBezTo>
                </a:path>
              </a:pathLst>
            </a:custGeom>
            <a:solidFill>
              <a:srgbClr val="EAEAEA">
                <a:alpha val="50000"/>
              </a:srgbClr>
            </a:solidFill>
            <a:ln w="12700" cap="flat">
              <a:noFill/>
              <a:miter lim="400000"/>
            </a:ln>
            <a:effectLst/>
          </p:spPr>
          <p:txBody>
            <a:bodyPr wrap="square" lIns="45719" tIns="45719" rIns="45719" bIns="45719" numCol="1" anchor="ctr">
              <a:noAutofit/>
            </a:bodyPr>
            <a:lstStyle/>
            <a:p>
              <a:pPr algn="l" defTabSz="168473">
                <a:lnSpc>
                  <a:spcPct val="93000"/>
                </a:lnSpc>
                <a:defRPr sz="1800">
                  <a:latin typeface="Arial"/>
                  <a:ea typeface="Arial"/>
                  <a:cs typeface="Arial"/>
                  <a:sym typeface="Arial"/>
                </a:defRPr>
              </a:pPr>
              <a:endParaRPr sz="675" b="0" i="0">
                <a:latin typeface="Franklin Gothic Medium" panose="020B0603020102020204" pitchFamily="34" charset="0"/>
              </a:endParaRPr>
            </a:p>
          </p:txBody>
        </p:sp>
        <p:sp>
          <p:nvSpPr>
            <p:cNvPr id="49" name="Form">
              <a:extLst>
                <a:ext uri="{FF2B5EF4-FFF2-40B4-BE49-F238E27FC236}">
                  <a16:creationId xmlns:a16="http://schemas.microsoft.com/office/drawing/2014/main" id="{6B394E01-0BEE-CE42-A8A5-40224D429B70}"/>
                </a:ext>
              </a:extLst>
            </p:cNvPr>
            <p:cNvSpPr/>
            <p:nvPr/>
          </p:nvSpPr>
          <p:spPr>
            <a:xfrm>
              <a:off x="-3163662" y="35621"/>
              <a:ext cx="79825" cy="86617"/>
            </a:xfrm>
            <a:custGeom>
              <a:avLst/>
              <a:gdLst/>
              <a:ahLst/>
              <a:cxnLst>
                <a:cxn ang="0">
                  <a:pos x="wd2" y="hd2"/>
                </a:cxn>
                <a:cxn ang="5400000">
                  <a:pos x="wd2" y="hd2"/>
                </a:cxn>
                <a:cxn ang="10800000">
                  <a:pos x="wd2" y="hd2"/>
                </a:cxn>
                <a:cxn ang="16200000">
                  <a:pos x="wd2" y="hd2"/>
                </a:cxn>
              </a:cxnLst>
              <a:rect l="0" t="0" r="r" b="b"/>
              <a:pathLst>
                <a:path w="21600" h="21600" extrusionOk="0">
                  <a:moveTo>
                    <a:pt x="6065" y="6411"/>
                  </a:moveTo>
                  <a:cubicBezTo>
                    <a:pt x="1745" y="10380"/>
                    <a:pt x="0" y="15189"/>
                    <a:pt x="0" y="21600"/>
                  </a:cubicBezTo>
                  <a:lnTo>
                    <a:pt x="21600" y="21600"/>
                  </a:lnTo>
                  <a:lnTo>
                    <a:pt x="21600" y="0"/>
                  </a:lnTo>
                  <a:cubicBezTo>
                    <a:pt x="16865" y="0"/>
                    <a:pt x="10468" y="2366"/>
                    <a:pt x="6065" y="6411"/>
                  </a:cubicBezTo>
                </a:path>
              </a:pathLst>
            </a:custGeom>
            <a:solidFill>
              <a:srgbClr val="9E9E9E">
                <a:alpha val="50000"/>
              </a:srgbClr>
            </a:solidFill>
            <a:ln w="12700" cap="flat">
              <a:noFill/>
              <a:miter lim="400000"/>
            </a:ln>
            <a:effectLst/>
          </p:spPr>
          <p:txBody>
            <a:bodyPr wrap="square" lIns="45719" tIns="45719" rIns="45719" bIns="45719" numCol="1" anchor="ctr">
              <a:noAutofit/>
            </a:bodyPr>
            <a:lstStyle/>
            <a:p>
              <a:pPr algn="l" defTabSz="168473">
                <a:lnSpc>
                  <a:spcPct val="93000"/>
                </a:lnSpc>
                <a:defRPr sz="1800">
                  <a:latin typeface="Arial"/>
                  <a:ea typeface="Arial"/>
                  <a:cs typeface="Arial"/>
                  <a:sym typeface="Arial"/>
                </a:defRPr>
              </a:pPr>
              <a:endParaRPr sz="675" b="0" i="0">
                <a:latin typeface="Franklin Gothic Medium" panose="020B0603020102020204" pitchFamily="34" charset="0"/>
              </a:endParaRPr>
            </a:p>
          </p:txBody>
        </p:sp>
        <p:sp>
          <p:nvSpPr>
            <p:cNvPr id="50" name="Form">
              <a:extLst>
                <a:ext uri="{FF2B5EF4-FFF2-40B4-BE49-F238E27FC236}">
                  <a16:creationId xmlns:a16="http://schemas.microsoft.com/office/drawing/2014/main" id="{3EB8672C-E466-9345-8D8F-954B7F661DD8}"/>
                </a:ext>
              </a:extLst>
            </p:cNvPr>
            <p:cNvSpPr/>
            <p:nvPr/>
          </p:nvSpPr>
          <p:spPr>
            <a:xfrm>
              <a:off x="-3148721" y="34571"/>
              <a:ext cx="116497" cy="83591"/>
            </a:xfrm>
            <a:custGeom>
              <a:avLst/>
              <a:gdLst/>
              <a:ahLst/>
              <a:cxnLst>
                <a:cxn ang="0">
                  <a:pos x="wd2" y="hd2"/>
                </a:cxn>
                <a:cxn ang="5400000">
                  <a:pos x="wd2" y="hd2"/>
                </a:cxn>
                <a:cxn ang="10800000">
                  <a:pos x="wd2" y="hd2"/>
                </a:cxn>
                <a:cxn ang="16200000">
                  <a:pos x="wd2" y="hd2"/>
                </a:cxn>
              </a:cxnLst>
              <a:rect l="0" t="0" r="r" b="b"/>
              <a:pathLst>
                <a:path w="21600" h="20845" extrusionOk="0">
                  <a:moveTo>
                    <a:pt x="10004" y="390"/>
                  </a:moveTo>
                  <a:cubicBezTo>
                    <a:pt x="5855" y="1382"/>
                    <a:pt x="2274" y="4740"/>
                    <a:pt x="0" y="9015"/>
                  </a:cubicBezTo>
                  <a:lnTo>
                    <a:pt x="12789" y="20845"/>
                  </a:lnTo>
                  <a:lnTo>
                    <a:pt x="21600" y="3748"/>
                  </a:lnTo>
                  <a:cubicBezTo>
                    <a:pt x="18360" y="695"/>
                    <a:pt x="14211" y="-755"/>
                    <a:pt x="10004" y="390"/>
                  </a:cubicBezTo>
                </a:path>
              </a:pathLst>
            </a:custGeom>
            <a:solidFill>
              <a:srgbClr val="B5B5B5">
                <a:alpha val="50000"/>
              </a:srgbClr>
            </a:solidFill>
            <a:ln w="12700" cap="flat">
              <a:noFill/>
              <a:miter lim="400000"/>
            </a:ln>
            <a:effectLst/>
          </p:spPr>
          <p:txBody>
            <a:bodyPr wrap="square" lIns="45719" tIns="45719" rIns="45719" bIns="45719" numCol="1" anchor="ctr">
              <a:noAutofit/>
            </a:bodyPr>
            <a:lstStyle/>
            <a:p>
              <a:pPr algn="l" defTabSz="168473">
                <a:lnSpc>
                  <a:spcPct val="93000"/>
                </a:lnSpc>
                <a:defRPr sz="1800">
                  <a:latin typeface="Arial"/>
                  <a:ea typeface="Arial"/>
                  <a:cs typeface="Arial"/>
                  <a:sym typeface="Arial"/>
                </a:defRPr>
              </a:pPr>
              <a:endParaRPr sz="675" b="0" i="0">
                <a:latin typeface="Franklin Gothic Medium" panose="020B0603020102020204" pitchFamily="34" charset="0"/>
              </a:endParaRPr>
            </a:p>
          </p:txBody>
        </p:sp>
        <p:sp>
          <p:nvSpPr>
            <p:cNvPr id="51" name="Form">
              <a:extLst>
                <a:ext uri="{FF2B5EF4-FFF2-40B4-BE49-F238E27FC236}">
                  <a16:creationId xmlns:a16="http://schemas.microsoft.com/office/drawing/2014/main" id="{63B674E5-5F6C-5940-AE46-209BD5F42205}"/>
                </a:ext>
              </a:extLst>
            </p:cNvPr>
            <p:cNvSpPr/>
            <p:nvPr/>
          </p:nvSpPr>
          <p:spPr>
            <a:xfrm>
              <a:off x="-3117483" y="34635"/>
              <a:ext cx="112422" cy="83527"/>
            </a:xfrm>
            <a:custGeom>
              <a:avLst/>
              <a:gdLst/>
              <a:ahLst/>
              <a:cxnLst>
                <a:cxn ang="0">
                  <a:pos x="wd2" y="hd2"/>
                </a:cxn>
                <a:cxn ang="5400000">
                  <a:pos x="wd2" y="hd2"/>
                </a:cxn>
                <a:cxn ang="10800000">
                  <a:pos x="wd2" y="hd2"/>
                </a:cxn>
                <a:cxn ang="16200000">
                  <a:pos x="wd2" y="hd2"/>
                </a:cxn>
              </a:cxnLst>
              <a:rect l="0" t="0" r="r" b="b"/>
              <a:pathLst>
                <a:path w="21600" h="20830" extrusionOk="0">
                  <a:moveTo>
                    <a:pt x="12242" y="985"/>
                  </a:moveTo>
                  <a:cubicBezTo>
                    <a:pt x="8004" y="-770"/>
                    <a:pt x="3590" y="-83"/>
                    <a:pt x="0" y="2283"/>
                  </a:cubicBezTo>
                  <a:lnTo>
                    <a:pt x="7298" y="20830"/>
                  </a:lnTo>
                  <a:lnTo>
                    <a:pt x="21600" y="11442"/>
                  </a:lnTo>
                  <a:cubicBezTo>
                    <a:pt x="19775" y="6634"/>
                    <a:pt x="16421" y="2741"/>
                    <a:pt x="12242" y="985"/>
                  </a:cubicBezTo>
                </a:path>
              </a:pathLst>
            </a:custGeom>
            <a:solidFill>
              <a:srgbClr val="D3D3D3">
                <a:alpha val="50000"/>
              </a:srgbClr>
            </a:solidFill>
            <a:ln w="12700" cap="flat">
              <a:noFill/>
              <a:miter lim="400000"/>
            </a:ln>
            <a:effectLst/>
          </p:spPr>
          <p:txBody>
            <a:bodyPr wrap="square" lIns="45719" tIns="45719" rIns="45719" bIns="45719" numCol="1" anchor="ctr">
              <a:noAutofit/>
            </a:bodyPr>
            <a:lstStyle/>
            <a:p>
              <a:pPr algn="l" defTabSz="168473">
                <a:lnSpc>
                  <a:spcPct val="93000"/>
                </a:lnSpc>
                <a:defRPr sz="1800">
                  <a:latin typeface="Arial"/>
                  <a:ea typeface="Arial"/>
                  <a:cs typeface="Arial"/>
                  <a:sym typeface="Arial"/>
                </a:defRPr>
              </a:pPr>
              <a:endParaRPr sz="675" b="0" i="0">
                <a:latin typeface="Franklin Gothic Medium" panose="020B0603020102020204" pitchFamily="34" charset="0"/>
              </a:endParaRPr>
            </a:p>
          </p:txBody>
        </p:sp>
        <p:sp>
          <p:nvSpPr>
            <p:cNvPr id="52" name="Form">
              <a:extLst>
                <a:ext uri="{FF2B5EF4-FFF2-40B4-BE49-F238E27FC236}">
                  <a16:creationId xmlns:a16="http://schemas.microsoft.com/office/drawing/2014/main" id="{0638E0BE-AC3F-EC49-A5F8-964B89A6643F}"/>
                </a:ext>
              </a:extLst>
            </p:cNvPr>
            <p:cNvSpPr/>
            <p:nvPr/>
          </p:nvSpPr>
          <p:spPr>
            <a:xfrm>
              <a:off x="-3075384" y="115753"/>
              <a:ext cx="79825" cy="86617"/>
            </a:xfrm>
            <a:custGeom>
              <a:avLst/>
              <a:gdLst/>
              <a:ahLst/>
              <a:cxnLst>
                <a:cxn ang="0">
                  <a:pos x="wd2" y="hd2"/>
                </a:cxn>
                <a:cxn ang="5400000">
                  <a:pos x="wd2" y="hd2"/>
                </a:cxn>
                <a:cxn ang="10800000">
                  <a:pos x="wd2" y="hd2"/>
                </a:cxn>
                <a:cxn ang="16200000">
                  <a:pos x="wd2" y="hd2"/>
                </a:cxn>
              </a:cxnLst>
              <a:rect l="0" t="0" r="r" b="b"/>
              <a:pathLst>
                <a:path w="21600" h="21600" extrusionOk="0">
                  <a:moveTo>
                    <a:pt x="15535" y="15189"/>
                  </a:moveTo>
                  <a:cubicBezTo>
                    <a:pt x="19855" y="11220"/>
                    <a:pt x="21600" y="6411"/>
                    <a:pt x="21600" y="0"/>
                  </a:cubicBezTo>
                  <a:lnTo>
                    <a:pt x="0" y="0"/>
                  </a:lnTo>
                  <a:lnTo>
                    <a:pt x="0" y="21600"/>
                  </a:lnTo>
                  <a:cubicBezTo>
                    <a:pt x="4735" y="21600"/>
                    <a:pt x="10966" y="19234"/>
                    <a:pt x="15535" y="15189"/>
                  </a:cubicBezTo>
                </a:path>
              </a:pathLst>
            </a:custGeom>
            <a:solidFill>
              <a:srgbClr val="9E9E9E">
                <a:alpha val="50000"/>
              </a:srgbClr>
            </a:solidFill>
            <a:ln w="12700" cap="flat">
              <a:noFill/>
              <a:miter lim="400000"/>
            </a:ln>
            <a:effectLst/>
          </p:spPr>
          <p:txBody>
            <a:bodyPr wrap="square" lIns="45719" tIns="45719" rIns="45719" bIns="45719" numCol="1" anchor="ctr">
              <a:noAutofit/>
            </a:bodyPr>
            <a:lstStyle/>
            <a:p>
              <a:pPr algn="l" defTabSz="168473">
                <a:lnSpc>
                  <a:spcPct val="93000"/>
                </a:lnSpc>
                <a:defRPr sz="1800">
                  <a:latin typeface="Arial"/>
                  <a:ea typeface="Arial"/>
                  <a:cs typeface="Arial"/>
                  <a:sym typeface="Arial"/>
                </a:defRPr>
              </a:pPr>
              <a:endParaRPr sz="675" b="0" i="0">
                <a:latin typeface="Franklin Gothic Medium" panose="020B0603020102020204" pitchFamily="34" charset="0"/>
              </a:endParaRPr>
            </a:p>
          </p:txBody>
        </p:sp>
        <p:sp>
          <p:nvSpPr>
            <p:cNvPr id="53" name="Form">
              <a:extLst>
                <a:ext uri="{FF2B5EF4-FFF2-40B4-BE49-F238E27FC236}">
                  <a16:creationId xmlns:a16="http://schemas.microsoft.com/office/drawing/2014/main" id="{E1CADD34-F702-8149-817D-A0F475ACD295}"/>
                </a:ext>
              </a:extLst>
            </p:cNvPr>
            <p:cNvSpPr/>
            <p:nvPr/>
          </p:nvSpPr>
          <p:spPr>
            <a:xfrm>
              <a:off x="-3126996" y="118469"/>
              <a:ext cx="116496" cy="84909"/>
            </a:xfrm>
            <a:custGeom>
              <a:avLst/>
              <a:gdLst/>
              <a:ahLst/>
              <a:cxnLst>
                <a:cxn ang="0">
                  <a:pos x="wd2" y="hd2"/>
                </a:cxn>
                <a:cxn ang="5400000">
                  <a:pos x="wd2" y="hd2"/>
                </a:cxn>
                <a:cxn ang="10800000">
                  <a:pos x="wd2" y="hd2"/>
                </a:cxn>
                <a:cxn ang="16200000">
                  <a:pos x="wd2" y="hd2"/>
                </a:cxn>
              </a:cxnLst>
              <a:rect l="0" t="0" r="r" b="b"/>
              <a:pathLst>
                <a:path w="21600" h="20848" extrusionOk="0">
                  <a:moveTo>
                    <a:pt x="11596" y="20459"/>
                  </a:moveTo>
                  <a:cubicBezTo>
                    <a:pt x="15745" y="19470"/>
                    <a:pt x="19326" y="16124"/>
                    <a:pt x="21600" y="11865"/>
                  </a:cubicBezTo>
                  <a:lnTo>
                    <a:pt x="8867" y="0"/>
                  </a:lnTo>
                  <a:lnTo>
                    <a:pt x="0" y="17113"/>
                  </a:lnTo>
                  <a:cubicBezTo>
                    <a:pt x="3240" y="20155"/>
                    <a:pt x="7389" y="21600"/>
                    <a:pt x="11596" y="20459"/>
                  </a:cubicBezTo>
                </a:path>
              </a:pathLst>
            </a:custGeom>
            <a:solidFill>
              <a:srgbClr val="B5B5B5">
                <a:alpha val="50000"/>
              </a:srgbClr>
            </a:solidFill>
            <a:ln w="12700" cap="flat">
              <a:noFill/>
              <a:miter lim="400000"/>
            </a:ln>
            <a:effectLst/>
          </p:spPr>
          <p:txBody>
            <a:bodyPr wrap="square" lIns="45719" tIns="45719" rIns="45719" bIns="45719" numCol="1" anchor="ctr">
              <a:noAutofit/>
            </a:bodyPr>
            <a:lstStyle/>
            <a:p>
              <a:pPr algn="l" defTabSz="168473">
                <a:lnSpc>
                  <a:spcPct val="93000"/>
                </a:lnSpc>
                <a:defRPr sz="1800">
                  <a:latin typeface="Arial"/>
                  <a:ea typeface="Arial"/>
                  <a:cs typeface="Arial"/>
                  <a:sym typeface="Arial"/>
                </a:defRPr>
              </a:pPr>
              <a:endParaRPr sz="675" b="0" i="0">
                <a:latin typeface="Franklin Gothic Medium" panose="020B0603020102020204" pitchFamily="34" charset="0"/>
              </a:endParaRPr>
            </a:p>
          </p:txBody>
        </p:sp>
        <p:sp>
          <p:nvSpPr>
            <p:cNvPr id="54" name="Form">
              <a:extLst>
                <a:ext uri="{FF2B5EF4-FFF2-40B4-BE49-F238E27FC236}">
                  <a16:creationId xmlns:a16="http://schemas.microsoft.com/office/drawing/2014/main" id="{46163DC5-E19C-2049-80D4-7E0463267186}"/>
                </a:ext>
              </a:extLst>
            </p:cNvPr>
            <p:cNvSpPr/>
            <p:nvPr/>
          </p:nvSpPr>
          <p:spPr>
            <a:xfrm>
              <a:off x="-3154160" y="118469"/>
              <a:ext cx="112422" cy="84846"/>
            </a:xfrm>
            <a:custGeom>
              <a:avLst/>
              <a:gdLst/>
              <a:ahLst/>
              <a:cxnLst>
                <a:cxn ang="0">
                  <a:pos x="wd2" y="hd2"/>
                </a:cxn>
                <a:cxn ang="5400000">
                  <a:pos x="wd2" y="hd2"/>
                </a:cxn>
                <a:cxn ang="10800000">
                  <a:pos x="wd2" y="hd2"/>
                </a:cxn>
                <a:cxn ang="16200000">
                  <a:pos x="wd2" y="hd2"/>
                </a:cxn>
              </a:cxnLst>
              <a:rect l="0" t="0" r="r" b="b"/>
              <a:pathLst>
                <a:path w="21600" h="20832" extrusionOk="0">
                  <a:moveTo>
                    <a:pt x="9417" y="19851"/>
                  </a:moveTo>
                  <a:cubicBezTo>
                    <a:pt x="13596" y="21600"/>
                    <a:pt x="18069" y="20915"/>
                    <a:pt x="21600" y="18558"/>
                  </a:cubicBezTo>
                  <a:lnTo>
                    <a:pt x="14361" y="0"/>
                  </a:lnTo>
                  <a:lnTo>
                    <a:pt x="0" y="9431"/>
                  </a:lnTo>
                  <a:cubicBezTo>
                    <a:pt x="1883" y="14223"/>
                    <a:pt x="5179" y="18101"/>
                    <a:pt x="9417" y="19851"/>
                  </a:cubicBezTo>
                </a:path>
              </a:pathLst>
            </a:custGeom>
            <a:solidFill>
              <a:srgbClr val="D3D3D3">
                <a:alpha val="50000"/>
              </a:srgbClr>
            </a:solidFill>
            <a:ln w="12700" cap="flat">
              <a:noFill/>
              <a:miter lim="400000"/>
            </a:ln>
            <a:effectLst/>
          </p:spPr>
          <p:txBody>
            <a:bodyPr wrap="square" lIns="45719" tIns="45719" rIns="45719" bIns="45719" numCol="1" anchor="ctr">
              <a:noAutofit/>
            </a:bodyPr>
            <a:lstStyle/>
            <a:p>
              <a:pPr algn="l" defTabSz="168473">
                <a:lnSpc>
                  <a:spcPct val="93000"/>
                </a:lnSpc>
                <a:defRPr sz="1800">
                  <a:latin typeface="Arial"/>
                  <a:ea typeface="Arial"/>
                  <a:cs typeface="Arial"/>
                  <a:sym typeface="Arial"/>
                </a:defRPr>
              </a:pPr>
              <a:endParaRPr sz="675" b="0" i="0">
                <a:latin typeface="Franklin Gothic Medium" panose="020B0603020102020204" pitchFamily="34" charset="0"/>
              </a:endParaRPr>
            </a:p>
          </p:txBody>
        </p:sp>
        <p:sp>
          <p:nvSpPr>
            <p:cNvPr id="55" name="Form">
              <a:extLst>
                <a:ext uri="{FF2B5EF4-FFF2-40B4-BE49-F238E27FC236}">
                  <a16:creationId xmlns:a16="http://schemas.microsoft.com/office/drawing/2014/main" id="{4AEBF265-C148-8943-B460-CF8107D81BEF}"/>
                </a:ext>
              </a:extLst>
            </p:cNvPr>
            <p:cNvSpPr/>
            <p:nvPr/>
          </p:nvSpPr>
          <p:spPr>
            <a:xfrm>
              <a:off x="-3153122" y="44805"/>
              <a:ext cx="148566" cy="148571"/>
            </a:xfrm>
            <a:custGeom>
              <a:avLst/>
              <a:gdLst/>
              <a:ahLst/>
              <a:cxnLst>
                <a:cxn ang="0">
                  <a:pos x="wd2" y="hd2"/>
                </a:cxn>
                <a:cxn ang="5400000">
                  <a:pos x="wd2" y="hd2"/>
                </a:cxn>
                <a:cxn ang="10800000">
                  <a:pos x="wd2" y="hd2"/>
                </a:cxn>
                <a:cxn ang="16200000">
                  <a:pos x="wd2" y="hd2"/>
                </a:cxn>
              </a:cxnLst>
              <a:rect l="0" t="0" r="r" b="b"/>
              <a:pathLst>
                <a:path w="21330" h="21330" extrusionOk="0">
                  <a:moveTo>
                    <a:pt x="18226" y="3157"/>
                  </a:moveTo>
                  <a:cubicBezTo>
                    <a:pt x="19596" y="4524"/>
                    <a:pt x="20435" y="6022"/>
                    <a:pt x="20965" y="7918"/>
                  </a:cubicBezTo>
                  <a:cubicBezTo>
                    <a:pt x="21451" y="9813"/>
                    <a:pt x="21451" y="11533"/>
                    <a:pt x="20965" y="13428"/>
                  </a:cubicBezTo>
                  <a:cubicBezTo>
                    <a:pt x="20435" y="15324"/>
                    <a:pt x="19596" y="16822"/>
                    <a:pt x="18226" y="18189"/>
                  </a:cubicBezTo>
                  <a:cubicBezTo>
                    <a:pt x="16857" y="19555"/>
                    <a:pt x="15355" y="20437"/>
                    <a:pt x="13456" y="20966"/>
                  </a:cubicBezTo>
                  <a:cubicBezTo>
                    <a:pt x="11557" y="21451"/>
                    <a:pt x="9834" y="21451"/>
                    <a:pt x="7934" y="20966"/>
                  </a:cubicBezTo>
                  <a:cubicBezTo>
                    <a:pt x="6035" y="20437"/>
                    <a:pt x="4533" y="19555"/>
                    <a:pt x="3164" y="18189"/>
                  </a:cubicBezTo>
                  <a:cubicBezTo>
                    <a:pt x="1750" y="16822"/>
                    <a:pt x="867" y="15324"/>
                    <a:pt x="381" y="13428"/>
                  </a:cubicBezTo>
                  <a:cubicBezTo>
                    <a:pt x="-149" y="11533"/>
                    <a:pt x="-105" y="9813"/>
                    <a:pt x="381" y="7918"/>
                  </a:cubicBezTo>
                  <a:cubicBezTo>
                    <a:pt x="911" y="6022"/>
                    <a:pt x="1750" y="4524"/>
                    <a:pt x="3164" y="3157"/>
                  </a:cubicBezTo>
                  <a:cubicBezTo>
                    <a:pt x="4533" y="1791"/>
                    <a:pt x="6035" y="865"/>
                    <a:pt x="7934" y="380"/>
                  </a:cubicBezTo>
                  <a:cubicBezTo>
                    <a:pt x="9834" y="-149"/>
                    <a:pt x="11557" y="-105"/>
                    <a:pt x="13456" y="380"/>
                  </a:cubicBezTo>
                  <a:cubicBezTo>
                    <a:pt x="15355" y="909"/>
                    <a:pt x="16857" y="1791"/>
                    <a:pt x="18226" y="3157"/>
                  </a:cubicBezTo>
                </a:path>
              </a:pathLst>
            </a:custGeom>
            <a:solidFill>
              <a:srgbClr val="F8F8F8"/>
            </a:solidFill>
            <a:ln w="12700" cap="flat">
              <a:noFill/>
              <a:miter lim="400000"/>
            </a:ln>
            <a:effectLst/>
          </p:spPr>
          <p:txBody>
            <a:bodyPr wrap="square" lIns="45719" tIns="45719" rIns="45719" bIns="45719" numCol="1" anchor="ctr">
              <a:noAutofit/>
            </a:bodyPr>
            <a:lstStyle/>
            <a:p>
              <a:pPr algn="l" defTabSz="168473">
                <a:lnSpc>
                  <a:spcPct val="93000"/>
                </a:lnSpc>
                <a:defRPr sz="1800">
                  <a:latin typeface="Arial"/>
                  <a:ea typeface="Arial"/>
                  <a:cs typeface="Arial"/>
                  <a:sym typeface="Arial"/>
                </a:defRPr>
              </a:pPr>
              <a:endParaRPr sz="675" b="0" i="0">
                <a:latin typeface="Franklin Gothic Medium" panose="020B0603020102020204" pitchFamily="34" charset="0"/>
              </a:endParaRPr>
            </a:p>
          </p:txBody>
        </p:sp>
        <p:sp>
          <p:nvSpPr>
            <p:cNvPr id="56" name="Form">
              <a:extLst>
                <a:ext uri="{FF2B5EF4-FFF2-40B4-BE49-F238E27FC236}">
                  <a16:creationId xmlns:a16="http://schemas.microsoft.com/office/drawing/2014/main" id="{C73665ED-2E80-FF44-9DE1-D5AB268F3CEE}"/>
                </a:ext>
              </a:extLst>
            </p:cNvPr>
            <p:cNvSpPr/>
            <p:nvPr/>
          </p:nvSpPr>
          <p:spPr>
            <a:xfrm>
              <a:off x="-3158241" y="-1776174"/>
              <a:ext cx="154521" cy="15980"/>
            </a:xfrm>
            <a:custGeom>
              <a:avLst/>
              <a:gdLst/>
              <a:ahLst/>
              <a:cxnLst>
                <a:cxn ang="0">
                  <a:pos x="wd2" y="hd2"/>
                </a:cxn>
                <a:cxn ang="5400000">
                  <a:pos x="wd2" y="hd2"/>
                </a:cxn>
                <a:cxn ang="10800000">
                  <a:pos x="wd2" y="hd2"/>
                </a:cxn>
                <a:cxn ang="16200000">
                  <a:pos x="wd2" y="hd2"/>
                </a:cxn>
              </a:cxnLst>
              <a:rect l="0" t="0" r="r" b="b"/>
              <a:pathLst>
                <a:path w="21600" h="21600" extrusionOk="0">
                  <a:moveTo>
                    <a:pt x="20522" y="21600"/>
                  </a:moveTo>
                  <a:lnTo>
                    <a:pt x="1078" y="21600"/>
                  </a:lnTo>
                  <a:cubicBezTo>
                    <a:pt x="431" y="21600"/>
                    <a:pt x="0" y="16848"/>
                    <a:pt x="0" y="10800"/>
                  </a:cubicBezTo>
                  <a:cubicBezTo>
                    <a:pt x="0" y="4320"/>
                    <a:pt x="431" y="0"/>
                    <a:pt x="1078" y="0"/>
                  </a:cubicBezTo>
                  <a:lnTo>
                    <a:pt x="20522" y="0"/>
                  </a:lnTo>
                  <a:cubicBezTo>
                    <a:pt x="21126" y="0"/>
                    <a:pt x="21600" y="4320"/>
                    <a:pt x="21600" y="10800"/>
                  </a:cubicBezTo>
                  <a:cubicBezTo>
                    <a:pt x="21600" y="15984"/>
                    <a:pt x="21126" y="21600"/>
                    <a:pt x="20522" y="21600"/>
                  </a:cubicBezTo>
                </a:path>
              </a:pathLst>
            </a:custGeom>
            <a:solidFill>
              <a:srgbClr val="545454"/>
            </a:solidFill>
            <a:ln w="12700" cap="flat">
              <a:noFill/>
              <a:miter lim="400000"/>
            </a:ln>
            <a:effectLst/>
          </p:spPr>
          <p:txBody>
            <a:bodyPr wrap="square" lIns="45719" tIns="45719" rIns="45719" bIns="45719" numCol="1" anchor="ctr">
              <a:noAutofit/>
            </a:bodyPr>
            <a:lstStyle/>
            <a:p>
              <a:pPr algn="l" defTabSz="168473">
                <a:lnSpc>
                  <a:spcPct val="93000"/>
                </a:lnSpc>
                <a:defRPr sz="1800">
                  <a:latin typeface="Arial"/>
                  <a:ea typeface="Arial"/>
                  <a:cs typeface="Arial"/>
                  <a:sym typeface="Arial"/>
                </a:defRPr>
              </a:pPr>
              <a:endParaRPr sz="675" b="0" i="0">
                <a:latin typeface="Franklin Gothic Medium" panose="020B0603020102020204" pitchFamily="34" charset="0"/>
              </a:endParaRPr>
            </a:p>
          </p:txBody>
        </p:sp>
        <p:sp>
          <p:nvSpPr>
            <p:cNvPr id="57" name="Form">
              <a:extLst>
                <a:ext uri="{FF2B5EF4-FFF2-40B4-BE49-F238E27FC236}">
                  <a16:creationId xmlns:a16="http://schemas.microsoft.com/office/drawing/2014/main" id="{F447B4B0-102E-9445-8949-24ECC2847040}"/>
                </a:ext>
              </a:extLst>
            </p:cNvPr>
            <p:cNvSpPr/>
            <p:nvPr/>
          </p:nvSpPr>
          <p:spPr>
            <a:xfrm>
              <a:off x="-3097119" y="-1854946"/>
              <a:ext cx="25502" cy="25498"/>
            </a:xfrm>
            <a:custGeom>
              <a:avLst/>
              <a:gdLst/>
              <a:ahLst/>
              <a:cxnLst>
                <a:cxn ang="0">
                  <a:pos x="wd2" y="hd2"/>
                </a:cxn>
                <a:cxn ang="5400000">
                  <a:pos x="wd2" y="hd2"/>
                </a:cxn>
                <a:cxn ang="10800000">
                  <a:pos x="wd2" y="hd2"/>
                </a:cxn>
                <a:cxn ang="16200000">
                  <a:pos x="wd2" y="hd2"/>
                </a:cxn>
              </a:cxnLst>
              <a:rect l="0" t="0" r="r" b="b"/>
              <a:pathLst>
                <a:path w="21600" h="21600" extrusionOk="0">
                  <a:moveTo>
                    <a:pt x="21600" y="10930"/>
                  </a:moveTo>
                  <a:cubicBezTo>
                    <a:pt x="21600" y="12752"/>
                    <a:pt x="21086" y="14573"/>
                    <a:pt x="20057" y="16395"/>
                  </a:cubicBezTo>
                  <a:cubicBezTo>
                    <a:pt x="19029" y="17957"/>
                    <a:pt x="18000" y="19258"/>
                    <a:pt x="16200" y="20299"/>
                  </a:cubicBezTo>
                  <a:cubicBezTo>
                    <a:pt x="14400" y="21340"/>
                    <a:pt x="12857" y="21600"/>
                    <a:pt x="10800" y="21600"/>
                  </a:cubicBezTo>
                  <a:cubicBezTo>
                    <a:pt x="8743" y="21600"/>
                    <a:pt x="7200" y="21340"/>
                    <a:pt x="5400" y="20299"/>
                  </a:cubicBezTo>
                  <a:cubicBezTo>
                    <a:pt x="3600" y="19258"/>
                    <a:pt x="2314" y="17957"/>
                    <a:pt x="1543" y="16395"/>
                  </a:cubicBezTo>
                  <a:cubicBezTo>
                    <a:pt x="514" y="14573"/>
                    <a:pt x="0" y="12752"/>
                    <a:pt x="0" y="10930"/>
                  </a:cubicBezTo>
                  <a:cubicBezTo>
                    <a:pt x="0" y="8848"/>
                    <a:pt x="514" y="7027"/>
                    <a:pt x="1543" y="5465"/>
                  </a:cubicBezTo>
                  <a:cubicBezTo>
                    <a:pt x="2314" y="3643"/>
                    <a:pt x="3600" y="2342"/>
                    <a:pt x="5400" y="1301"/>
                  </a:cubicBezTo>
                  <a:cubicBezTo>
                    <a:pt x="7200" y="260"/>
                    <a:pt x="8743" y="0"/>
                    <a:pt x="10800" y="0"/>
                  </a:cubicBezTo>
                  <a:cubicBezTo>
                    <a:pt x="12857" y="0"/>
                    <a:pt x="14400" y="260"/>
                    <a:pt x="16200" y="1301"/>
                  </a:cubicBezTo>
                  <a:cubicBezTo>
                    <a:pt x="18000" y="2342"/>
                    <a:pt x="19029" y="3643"/>
                    <a:pt x="20057" y="5465"/>
                  </a:cubicBezTo>
                  <a:cubicBezTo>
                    <a:pt x="21086" y="7027"/>
                    <a:pt x="21600" y="8848"/>
                    <a:pt x="21600" y="10930"/>
                  </a:cubicBezTo>
                </a:path>
              </a:pathLst>
            </a:custGeom>
            <a:solidFill>
              <a:srgbClr val="545454"/>
            </a:solidFill>
            <a:ln w="12700" cap="flat">
              <a:noFill/>
              <a:miter lim="400000"/>
            </a:ln>
            <a:effectLst/>
          </p:spPr>
          <p:txBody>
            <a:bodyPr wrap="square" lIns="45719" tIns="45719" rIns="45719" bIns="45719" numCol="1" anchor="ctr">
              <a:noAutofit/>
            </a:bodyPr>
            <a:lstStyle/>
            <a:p>
              <a:pPr algn="l" defTabSz="168473">
                <a:lnSpc>
                  <a:spcPct val="93000"/>
                </a:lnSpc>
                <a:defRPr sz="1800">
                  <a:latin typeface="Arial"/>
                  <a:ea typeface="Arial"/>
                  <a:cs typeface="Arial"/>
                  <a:sym typeface="Arial"/>
                </a:defRPr>
              </a:pPr>
              <a:endParaRPr sz="675" b="0" i="0">
                <a:latin typeface="Franklin Gothic Medium" panose="020B0603020102020204" pitchFamily="34" charset="0"/>
              </a:endParaRPr>
            </a:p>
          </p:txBody>
        </p:sp>
        <p:sp>
          <p:nvSpPr>
            <p:cNvPr id="58" name="Form">
              <a:extLst>
                <a:ext uri="{FF2B5EF4-FFF2-40B4-BE49-F238E27FC236}">
                  <a16:creationId xmlns:a16="http://schemas.microsoft.com/office/drawing/2014/main" id="{53710637-11C4-9A4C-B5E7-B749515D7DD4}"/>
                </a:ext>
              </a:extLst>
            </p:cNvPr>
            <p:cNvSpPr/>
            <p:nvPr/>
          </p:nvSpPr>
          <p:spPr>
            <a:xfrm>
              <a:off x="-3265255" y="-1786840"/>
              <a:ext cx="35906" cy="35938"/>
            </a:xfrm>
            <a:custGeom>
              <a:avLst/>
              <a:gdLst/>
              <a:ahLst/>
              <a:cxnLst>
                <a:cxn ang="0">
                  <a:pos x="wd2" y="hd2"/>
                </a:cxn>
                <a:cxn ang="5400000">
                  <a:pos x="wd2" y="hd2"/>
                </a:cxn>
                <a:cxn ang="10800000">
                  <a:pos x="wd2" y="hd2"/>
                </a:cxn>
                <a:cxn ang="16200000">
                  <a:pos x="wd2" y="hd2"/>
                </a:cxn>
              </a:cxnLst>
              <a:rect l="0" t="0" r="r" b="b"/>
              <a:pathLst>
                <a:path w="21328" h="21346" extrusionOk="0">
                  <a:moveTo>
                    <a:pt x="11481" y="64"/>
                  </a:moveTo>
                  <a:cubicBezTo>
                    <a:pt x="13296" y="64"/>
                    <a:pt x="14930" y="608"/>
                    <a:pt x="16563" y="1879"/>
                  </a:cubicBezTo>
                  <a:cubicBezTo>
                    <a:pt x="18197" y="2968"/>
                    <a:pt x="19286" y="4057"/>
                    <a:pt x="20193" y="5872"/>
                  </a:cubicBezTo>
                  <a:cubicBezTo>
                    <a:pt x="21101" y="7506"/>
                    <a:pt x="21464" y="9321"/>
                    <a:pt x="21282" y="11317"/>
                  </a:cubicBezTo>
                  <a:cubicBezTo>
                    <a:pt x="21101" y="13132"/>
                    <a:pt x="20556" y="14948"/>
                    <a:pt x="19467" y="16581"/>
                  </a:cubicBezTo>
                  <a:cubicBezTo>
                    <a:pt x="18378" y="18215"/>
                    <a:pt x="17108" y="19304"/>
                    <a:pt x="15293" y="20211"/>
                  </a:cubicBezTo>
                  <a:cubicBezTo>
                    <a:pt x="13477" y="21119"/>
                    <a:pt x="11844" y="21482"/>
                    <a:pt x="9847" y="21300"/>
                  </a:cubicBezTo>
                  <a:cubicBezTo>
                    <a:pt x="7851" y="21119"/>
                    <a:pt x="6217" y="20574"/>
                    <a:pt x="4583" y="19485"/>
                  </a:cubicBezTo>
                  <a:cubicBezTo>
                    <a:pt x="2950" y="18396"/>
                    <a:pt x="1861" y="17126"/>
                    <a:pt x="1135" y="15311"/>
                  </a:cubicBezTo>
                  <a:cubicBezTo>
                    <a:pt x="227" y="13495"/>
                    <a:pt x="-136" y="11862"/>
                    <a:pt x="46" y="9865"/>
                  </a:cubicBezTo>
                  <a:cubicBezTo>
                    <a:pt x="227" y="7869"/>
                    <a:pt x="772" y="6235"/>
                    <a:pt x="1861" y="4601"/>
                  </a:cubicBezTo>
                  <a:cubicBezTo>
                    <a:pt x="2950" y="2968"/>
                    <a:pt x="4220" y="1697"/>
                    <a:pt x="6035" y="971"/>
                  </a:cubicBezTo>
                  <a:cubicBezTo>
                    <a:pt x="7669" y="64"/>
                    <a:pt x="9484" y="-118"/>
                    <a:pt x="11481" y="64"/>
                  </a:cubicBezTo>
                </a:path>
              </a:pathLst>
            </a:custGeom>
            <a:solidFill>
              <a:srgbClr val="545454"/>
            </a:solidFill>
            <a:ln w="12700" cap="flat">
              <a:noFill/>
              <a:miter lim="400000"/>
            </a:ln>
            <a:effectLst/>
          </p:spPr>
          <p:txBody>
            <a:bodyPr wrap="square" lIns="45719" tIns="45719" rIns="45719" bIns="45719" numCol="1" anchor="ctr">
              <a:noAutofit/>
            </a:bodyPr>
            <a:lstStyle/>
            <a:p>
              <a:pPr algn="l" defTabSz="168473">
                <a:lnSpc>
                  <a:spcPct val="93000"/>
                </a:lnSpc>
                <a:defRPr sz="1800">
                  <a:latin typeface="Arial"/>
                  <a:ea typeface="Arial"/>
                  <a:cs typeface="Arial"/>
                  <a:sym typeface="Arial"/>
                </a:defRPr>
              </a:pPr>
              <a:endParaRPr sz="675" b="0" i="0">
                <a:latin typeface="Franklin Gothic Medium" panose="020B0603020102020204" pitchFamily="34" charset="0"/>
              </a:endParaRPr>
            </a:p>
          </p:txBody>
        </p:sp>
        <p:sp>
          <p:nvSpPr>
            <p:cNvPr id="59" name="Form">
              <a:extLst>
                <a:ext uri="{FF2B5EF4-FFF2-40B4-BE49-F238E27FC236}">
                  <a16:creationId xmlns:a16="http://schemas.microsoft.com/office/drawing/2014/main" id="{19158361-D8A6-5742-9422-53173AED94F6}"/>
                </a:ext>
              </a:extLst>
            </p:cNvPr>
            <p:cNvSpPr/>
            <p:nvPr/>
          </p:nvSpPr>
          <p:spPr>
            <a:xfrm>
              <a:off x="-3261266" y="-1781458"/>
              <a:ext cx="26452" cy="26452"/>
            </a:xfrm>
            <a:custGeom>
              <a:avLst/>
              <a:gdLst/>
              <a:ahLst/>
              <a:cxnLst>
                <a:cxn ang="0">
                  <a:pos x="wd2" y="hd2"/>
                </a:cxn>
                <a:cxn ang="5400000">
                  <a:pos x="wd2" y="hd2"/>
                </a:cxn>
                <a:cxn ang="10800000">
                  <a:pos x="wd2" y="hd2"/>
                </a:cxn>
                <a:cxn ang="16200000">
                  <a:pos x="wd2" y="hd2"/>
                </a:cxn>
              </a:cxnLst>
              <a:rect l="0" t="0" r="r" b="b"/>
              <a:pathLst>
                <a:path w="21282" h="21282" extrusionOk="0">
                  <a:moveTo>
                    <a:pt x="17121" y="2128"/>
                  </a:moveTo>
                  <a:cubicBezTo>
                    <a:pt x="18646" y="3399"/>
                    <a:pt x="19662" y="4669"/>
                    <a:pt x="20425" y="6448"/>
                  </a:cubicBezTo>
                  <a:cubicBezTo>
                    <a:pt x="21187" y="8227"/>
                    <a:pt x="21441" y="10006"/>
                    <a:pt x="21187" y="12039"/>
                  </a:cubicBezTo>
                  <a:cubicBezTo>
                    <a:pt x="20933" y="13817"/>
                    <a:pt x="20170" y="15342"/>
                    <a:pt x="19154" y="17121"/>
                  </a:cubicBezTo>
                  <a:cubicBezTo>
                    <a:pt x="17883" y="18646"/>
                    <a:pt x="16613" y="19662"/>
                    <a:pt x="14834" y="20425"/>
                  </a:cubicBezTo>
                  <a:cubicBezTo>
                    <a:pt x="13055" y="21187"/>
                    <a:pt x="11276" y="21441"/>
                    <a:pt x="9497" y="21187"/>
                  </a:cubicBezTo>
                  <a:cubicBezTo>
                    <a:pt x="7465" y="20933"/>
                    <a:pt x="5686" y="20170"/>
                    <a:pt x="4161" y="19154"/>
                  </a:cubicBezTo>
                  <a:cubicBezTo>
                    <a:pt x="2382" y="17883"/>
                    <a:pt x="1620" y="16613"/>
                    <a:pt x="857" y="14834"/>
                  </a:cubicBezTo>
                  <a:cubicBezTo>
                    <a:pt x="95" y="12801"/>
                    <a:pt x="-159" y="11276"/>
                    <a:pt x="95" y="9243"/>
                  </a:cubicBezTo>
                  <a:cubicBezTo>
                    <a:pt x="349" y="7210"/>
                    <a:pt x="857" y="5686"/>
                    <a:pt x="2128" y="4161"/>
                  </a:cubicBezTo>
                  <a:cubicBezTo>
                    <a:pt x="3145" y="2636"/>
                    <a:pt x="4669" y="1620"/>
                    <a:pt x="6702" y="857"/>
                  </a:cubicBezTo>
                  <a:cubicBezTo>
                    <a:pt x="8481" y="95"/>
                    <a:pt x="10006" y="-159"/>
                    <a:pt x="12039" y="95"/>
                  </a:cubicBezTo>
                  <a:cubicBezTo>
                    <a:pt x="14072" y="349"/>
                    <a:pt x="15596" y="857"/>
                    <a:pt x="17121" y="2128"/>
                  </a:cubicBezTo>
                </a:path>
              </a:pathLst>
            </a:custGeom>
            <a:solidFill>
              <a:srgbClr val="7F7F7F"/>
            </a:solidFill>
            <a:ln w="12700" cap="flat">
              <a:noFill/>
              <a:miter lim="400000"/>
            </a:ln>
            <a:effectLst/>
          </p:spPr>
          <p:txBody>
            <a:bodyPr wrap="square" lIns="45719" tIns="45719" rIns="45719" bIns="45719" numCol="1" anchor="ctr">
              <a:noAutofit/>
            </a:bodyPr>
            <a:lstStyle/>
            <a:p>
              <a:pPr algn="l" defTabSz="168473">
                <a:lnSpc>
                  <a:spcPct val="93000"/>
                </a:lnSpc>
                <a:defRPr sz="1800">
                  <a:latin typeface="Arial"/>
                  <a:ea typeface="Arial"/>
                  <a:cs typeface="Arial"/>
                  <a:sym typeface="Arial"/>
                </a:defRPr>
              </a:pPr>
              <a:endParaRPr sz="675" b="0" i="0">
                <a:latin typeface="Franklin Gothic Medium" panose="020B0603020102020204" pitchFamily="34" charset="0"/>
              </a:endParaRPr>
            </a:p>
          </p:txBody>
        </p:sp>
        <p:sp>
          <p:nvSpPr>
            <p:cNvPr id="60" name="Form">
              <a:extLst>
                <a:ext uri="{FF2B5EF4-FFF2-40B4-BE49-F238E27FC236}">
                  <a16:creationId xmlns:a16="http://schemas.microsoft.com/office/drawing/2014/main" id="{A4794F48-C0D2-DA4A-848D-1674CEA05591}"/>
                </a:ext>
              </a:extLst>
            </p:cNvPr>
            <p:cNvSpPr/>
            <p:nvPr/>
          </p:nvSpPr>
          <p:spPr>
            <a:xfrm>
              <a:off x="-3254584" y="-1776143"/>
              <a:ext cx="14623" cy="14623"/>
            </a:xfrm>
            <a:custGeom>
              <a:avLst/>
              <a:gdLst/>
              <a:ahLst/>
              <a:cxnLst>
                <a:cxn ang="0">
                  <a:pos x="wd2" y="hd2"/>
                </a:cxn>
                <a:cxn ang="5400000">
                  <a:pos x="wd2" y="hd2"/>
                </a:cxn>
                <a:cxn ang="10800000">
                  <a:pos x="wd2" y="hd2"/>
                </a:cxn>
                <a:cxn ang="16200000">
                  <a:pos x="wd2" y="hd2"/>
                </a:cxn>
              </a:cxnLst>
              <a:rect l="0" t="0" r="r" b="b"/>
              <a:pathLst>
                <a:path w="21600" h="21600" extrusionOk="0">
                  <a:moveTo>
                    <a:pt x="20191" y="4696"/>
                  </a:moveTo>
                  <a:cubicBezTo>
                    <a:pt x="21130" y="6574"/>
                    <a:pt x="21130" y="8452"/>
                    <a:pt x="21600" y="10330"/>
                  </a:cubicBezTo>
                  <a:cubicBezTo>
                    <a:pt x="21600" y="12209"/>
                    <a:pt x="21600" y="13617"/>
                    <a:pt x="20661" y="15496"/>
                  </a:cubicBezTo>
                  <a:cubicBezTo>
                    <a:pt x="19722" y="16904"/>
                    <a:pt x="18313" y="18313"/>
                    <a:pt x="16904" y="19722"/>
                  </a:cubicBezTo>
                  <a:cubicBezTo>
                    <a:pt x="15026" y="20661"/>
                    <a:pt x="13617" y="21600"/>
                    <a:pt x="11270" y="21600"/>
                  </a:cubicBezTo>
                  <a:cubicBezTo>
                    <a:pt x="9391" y="21600"/>
                    <a:pt x="7983" y="21130"/>
                    <a:pt x="6104" y="20191"/>
                  </a:cubicBezTo>
                  <a:cubicBezTo>
                    <a:pt x="4226" y="19252"/>
                    <a:pt x="2817" y="17843"/>
                    <a:pt x="1878" y="16435"/>
                  </a:cubicBezTo>
                  <a:cubicBezTo>
                    <a:pt x="939" y="14557"/>
                    <a:pt x="470" y="13148"/>
                    <a:pt x="0" y="11270"/>
                  </a:cubicBezTo>
                  <a:cubicBezTo>
                    <a:pt x="0" y="8922"/>
                    <a:pt x="470" y="7513"/>
                    <a:pt x="1409" y="5635"/>
                  </a:cubicBezTo>
                  <a:cubicBezTo>
                    <a:pt x="2348" y="3757"/>
                    <a:pt x="3287" y="2348"/>
                    <a:pt x="5165" y="1409"/>
                  </a:cubicBezTo>
                  <a:cubicBezTo>
                    <a:pt x="7043" y="0"/>
                    <a:pt x="8452" y="0"/>
                    <a:pt x="10330" y="0"/>
                  </a:cubicBezTo>
                  <a:cubicBezTo>
                    <a:pt x="12678" y="0"/>
                    <a:pt x="14087" y="0"/>
                    <a:pt x="15965" y="939"/>
                  </a:cubicBezTo>
                  <a:cubicBezTo>
                    <a:pt x="17843" y="1878"/>
                    <a:pt x="19252" y="3287"/>
                    <a:pt x="20191" y="4696"/>
                  </a:cubicBezTo>
                </a:path>
              </a:pathLst>
            </a:custGeom>
            <a:solidFill>
              <a:srgbClr val="545454"/>
            </a:solidFill>
            <a:ln w="12700" cap="flat">
              <a:noFill/>
              <a:miter lim="400000"/>
            </a:ln>
            <a:effectLst/>
          </p:spPr>
          <p:txBody>
            <a:bodyPr wrap="square" lIns="45719" tIns="45719" rIns="45719" bIns="45719" numCol="1" anchor="ctr">
              <a:noAutofit/>
            </a:bodyPr>
            <a:lstStyle/>
            <a:p>
              <a:pPr algn="l" defTabSz="168473">
                <a:lnSpc>
                  <a:spcPct val="93000"/>
                </a:lnSpc>
                <a:defRPr sz="1800">
                  <a:latin typeface="Arial"/>
                  <a:ea typeface="Arial"/>
                  <a:cs typeface="Arial"/>
                  <a:sym typeface="Arial"/>
                </a:defRPr>
              </a:pPr>
              <a:endParaRPr sz="675" b="0" i="0">
                <a:latin typeface="Franklin Gothic Medium" panose="020B0603020102020204" pitchFamily="34" charset="0"/>
              </a:endParaRPr>
            </a:p>
          </p:txBody>
        </p:sp>
      </p:grpSp>
      <p:sp>
        <p:nvSpPr>
          <p:cNvPr id="61" name="Picture Placeholder 2">
            <a:extLst>
              <a:ext uri="{FF2B5EF4-FFF2-40B4-BE49-F238E27FC236}">
                <a16:creationId xmlns:a16="http://schemas.microsoft.com/office/drawing/2014/main" id="{E517EBE6-1EBF-0A4A-820D-978861D12919}"/>
              </a:ext>
            </a:extLst>
          </p:cNvPr>
          <p:cNvSpPr>
            <a:spLocks noGrp="1"/>
          </p:cNvSpPr>
          <p:nvPr>
            <p:ph type="pic" sz="quarter" idx="24"/>
          </p:nvPr>
        </p:nvSpPr>
        <p:spPr>
          <a:xfrm>
            <a:off x="5009187" y="1958145"/>
            <a:ext cx="938186" cy="1642110"/>
          </a:xfrm>
          <a:solidFill>
            <a:schemeClr val="accent1"/>
          </a:solidFill>
        </p:spPr>
        <p:txBody>
          <a:bodyPr/>
          <a:lstStyle/>
          <a:p>
            <a:endParaRPr lang="en-US"/>
          </a:p>
        </p:txBody>
      </p:sp>
      <p:cxnSp>
        <p:nvCxnSpPr>
          <p:cNvPr id="64" name="Straight Connector 63">
            <a:extLst>
              <a:ext uri="{FF2B5EF4-FFF2-40B4-BE49-F238E27FC236}">
                <a16:creationId xmlns:a16="http://schemas.microsoft.com/office/drawing/2014/main" id="{024D22F6-14EF-7949-91EC-2206CA47C95B}"/>
              </a:ext>
            </a:extLst>
          </p:cNvPr>
          <p:cNvCxnSpPr>
            <a:cxnSpLocks/>
          </p:cNvCxnSpPr>
          <p:nvPr userDrawn="1"/>
        </p:nvCxnSpPr>
        <p:spPr>
          <a:xfrm>
            <a:off x="1994999" y="2539640"/>
            <a:ext cx="0" cy="1110935"/>
          </a:xfrm>
          <a:prstGeom prst="line">
            <a:avLst/>
          </a:prstGeom>
          <a:noFill/>
          <a:ln w="95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cxnSp>
        <p:nvCxnSpPr>
          <p:cNvPr id="67" name="Straight Connector 66">
            <a:extLst>
              <a:ext uri="{FF2B5EF4-FFF2-40B4-BE49-F238E27FC236}">
                <a16:creationId xmlns:a16="http://schemas.microsoft.com/office/drawing/2014/main" id="{E24CE4A2-76D9-434A-86C0-FF455AEAD5E6}"/>
              </a:ext>
            </a:extLst>
          </p:cNvPr>
          <p:cNvCxnSpPr>
            <a:cxnSpLocks/>
          </p:cNvCxnSpPr>
          <p:nvPr userDrawn="1"/>
        </p:nvCxnSpPr>
        <p:spPr>
          <a:xfrm>
            <a:off x="3371549" y="2539640"/>
            <a:ext cx="0" cy="1110935"/>
          </a:xfrm>
          <a:prstGeom prst="line">
            <a:avLst/>
          </a:prstGeom>
          <a:noFill/>
          <a:ln w="95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sp>
        <p:nvSpPr>
          <p:cNvPr id="71" name="Text Placeholder 16">
            <a:extLst>
              <a:ext uri="{FF2B5EF4-FFF2-40B4-BE49-F238E27FC236}">
                <a16:creationId xmlns:a16="http://schemas.microsoft.com/office/drawing/2014/main" id="{5DD998CA-F20A-E342-B632-9E4453E51283}"/>
              </a:ext>
            </a:extLst>
          </p:cNvPr>
          <p:cNvSpPr>
            <a:spLocks noGrp="1"/>
          </p:cNvSpPr>
          <p:nvPr>
            <p:ph type="body" sz="quarter" idx="25" hasCustomPrompt="1"/>
          </p:nvPr>
        </p:nvSpPr>
        <p:spPr>
          <a:xfrm>
            <a:off x="518385" y="3808446"/>
            <a:ext cx="4069349" cy="519732"/>
          </a:xfrm>
        </p:spPr>
        <p:txBody>
          <a:bodyPr>
            <a:normAutofit/>
          </a:bodyPr>
          <a:lstStyle>
            <a:lvl1pPr marL="0" marR="0" indent="0" algn="l" defTabSz="457200" rtl="0" eaLnBrk="1" fontAlgn="auto" latinLnBrk="0" hangingPunct="1">
              <a:lnSpc>
                <a:spcPct val="100000"/>
              </a:lnSpc>
              <a:spcBef>
                <a:spcPts val="0"/>
              </a:spcBef>
              <a:spcAft>
                <a:spcPts val="600"/>
              </a:spcAft>
              <a:buClr>
                <a:schemeClr val="accent2"/>
              </a:buClr>
              <a:buSzTx/>
              <a:buFontTx/>
              <a:buNone/>
              <a:tabLst/>
              <a:defRPr lang="en-US" sz="900" b="0" spc="0">
                <a:solidFill>
                  <a:schemeClr val="tx1"/>
                </a:solidFill>
                <a:latin typeface="+mn-lt"/>
                <a:sym typeface="Helvetica Light"/>
              </a:defRPr>
            </a:lvl1pPr>
            <a:lvl2pPr>
              <a:lnSpc>
                <a:spcPct val="100000"/>
              </a:lnSpc>
              <a:defRPr sz="900"/>
            </a:lvl2pPr>
            <a:lvl3pPr>
              <a:lnSpc>
                <a:spcPct val="100000"/>
              </a:lnSpc>
              <a:defRPr sz="900"/>
            </a:lvl3pPr>
            <a:lvl4pPr>
              <a:lnSpc>
                <a:spcPct val="100000"/>
              </a:lnSpc>
              <a:defRPr sz="900"/>
            </a:lvl4pPr>
            <a:lvl5pPr>
              <a:lnSpc>
                <a:spcPct val="100000"/>
              </a:lnSpc>
              <a:defRPr sz="900"/>
            </a:lvl5pPr>
            <a:lvl7pPr marL="0" indent="0" defTabSz="457200" hangingPunct="1">
              <a:lnSpc>
                <a:spcPct val="100000"/>
              </a:lnSpc>
              <a:spcBef>
                <a:spcPts val="0"/>
              </a:spcBef>
              <a:spcAft>
                <a:spcPts val="600"/>
              </a:spcAft>
              <a:buClr>
                <a:schemeClr val="accent2"/>
              </a:buClr>
              <a:buFontTx/>
              <a:buNone/>
              <a:defRPr/>
            </a:lvl7pPr>
            <a:lvl8pPr marL="176212" indent="0" defTabSz="457200" hangingPunct="1">
              <a:lnSpc>
                <a:spcPct val="100000"/>
              </a:lnSpc>
              <a:spcBef>
                <a:spcPts val="0"/>
              </a:spcBef>
              <a:spcAft>
                <a:spcPts val="600"/>
              </a:spcAft>
              <a:buClr>
                <a:schemeClr val="accent2"/>
              </a:buClr>
              <a:buSzPct val="70000"/>
              <a:buFontTx/>
              <a:buNone/>
              <a:defRPr/>
            </a:lvl8pPr>
          </a:lstStyle>
          <a:p>
            <a:pPr marL="0" marR="0" lvl="0" indent="0" algn="l" defTabSz="457200" rtl="0" eaLnBrk="1" fontAlgn="auto" latinLnBrk="0" hangingPunct="1">
              <a:lnSpc>
                <a:spcPct val="100000"/>
              </a:lnSpc>
              <a:spcBef>
                <a:spcPts val="0"/>
              </a:spcBef>
              <a:spcAft>
                <a:spcPts val="600"/>
              </a:spcAft>
              <a:buClr>
                <a:schemeClr val="accent2"/>
              </a:buClr>
              <a:buSzTx/>
              <a:buFontTx/>
              <a:buNone/>
              <a:tabLst/>
              <a:defRPr/>
            </a:pPr>
            <a:r>
              <a:rPr lang="en-US" sz="900" b="0" spc="0">
                <a:solidFill>
                  <a:schemeClr val="tx1"/>
                </a:solidFill>
                <a:latin typeface="+mn-lt"/>
                <a:sym typeface="Helvetica Light"/>
              </a:rPr>
              <a:t>Ebit </a:t>
            </a:r>
            <a:r>
              <a:rPr lang="en-US" sz="900" b="0" spc="0" err="1">
                <a:solidFill>
                  <a:schemeClr val="tx1"/>
                </a:solidFill>
                <a:latin typeface="+mn-lt"/>
                <a:sym typeface="Helvetica Light"/>
              </a:rPr>
              <a:t>restia</a:t>
            </a:r>
            <a:r>
              <a:rPr lang="en-US" sz="900" b="0" spc="0">
                <a:solidFill>
                  <a:schemeClr val="tx1"/>
                </a:solidFill>
                <a:latin typeface="+mn-lt"/>
                <a:sym typeface="Helvetica Light"/>
              </a:rPr>
              <a:t> s quo </a:t>
            </a:r>
            <a:r>
              <a:rPr lang="en-US" sz="900" b="0" spc="0" err="1">
                <a:solidFill>
                  <a:schemeClr val="tx1"/>
                </a:solidFill>
                <a:latin typeface="+mn-lt"/>
                <a:sym typeface="Helvetica Light"/>
              </a:rPr>
              <a:t>mo</a:t>
            </a:r>
            <a:r>
              <a:rPr lang="en-US" sz="900" b="0" spc="0">
                <a:solidFill>
                  <a:schemeClr val="tx1"/>
                </a:solidFill>
                <a:latin typeface="+mn-lt"/>
                <a:sym typeface="Helvetica Light"/>
              </a:rPr>
              <a:t> </a:t>
            </a:r>
            <a:r>
              <a:rPr lang="en-US" sz="900" b="0" spc="0" err="1">
                <a:solidFill>
                  <a:schemeClr val="tx1"/>
                </a:solidFill>
                <a:latin typeface="+mn-lt"/>
                <a:sym typeface="Helvetica Light"/>
              </a:rPr>
              <a:t>eatiund</a:t>
            </a:r>
            <a:r>
              <a:rPr lang="en-US" sz="900" b="0" spc="0">
                <a:solidFill>
                  <a:schemeClr val="tx1"/>
                </a:solidFill>
                <a:latin typeface="+mn-lt"/>
                <a:sym typeface="Helvetica Light"/>
              </a:rPr>
              <a:t> </a:t>
            </a:r>
            <a:r>
              <a:rPr lang="en-US" sz="900" b="0" spc="0" err="1">
                <a:solidFill>
                  <a:schemeClr val="tx1"/>
                </a:solidFill>
                <a:latin typeface="+mn-lt"/>
                <a:sym typeface="Helvetica Light"/>
              </a:rPr>
              <a:t>isq</a:t>
            </a:r>
            <a:r>
              <a:rPr lang="en-US" sz="900" b="0" spc="0">
                <a:solidFill>
                  <a:schemeClr val="tx1"/>
                </a:solidFill>
                <a:latin typeface="+mn-lt"/>
                <a:sym typeface="Helvetica Light"/>
              </a:rPr>
              <a:t> </a:t>
            </a:r>
            <a:r>
              <a:rPr lang="en-US" sz="900" b="0" spc="0" err="1">
                <a:solidFill>
                  <a:schemeClr val="tx1"/>
                </a:solidFill>
                <a:latin typeface="+mn-lt"/>
                <a:sym typeface="Helvetica Light"/>
              </a:rPr>
              <a:t>uide</a:t>
            </a:r>
            <a:r>
              <a:rPr lang="en-US" sz="900" b="0" spc="0">
                <a:solidFill>
                  <a:schemeClr val="tx1"/>
                </a:solidFill>
                <a:latin typeface="+mn-lt"/>
                <a:sym typeface="Helvetica Light"/>
              </a:rPr>
              <a:t> </a:t>
            </a:r>
            <a:r>
              <a:rPr lang="en-US" sz="900" b="0" spc="0" err="1">
                <a:solidFill>
                  <a:schemeClr val="tx1"/>
                </a:solidFill>
                <a:latin typeface="+mn-lt"/>
                <a:sym typeface="Helvetica Light"/>
              </a:rPr>
              <a:t>sint</a:t>
            </a:r>
            <a:r>
              <a:rPr lang="en-US" sz="900" b="0" spc="0">
                <a:solidFill>
                  <a:schemeClr val="tx1"/>
                </a:solidFill>
                <a:latin typeface="+mn-lt"/>
                <a:sym typeface="Helvetica Light"/>
              </a:rPr>
              <a:t> </a:t>
            </a:r>
            <a:r>
              <a:rPr lang="en-US" sz="900" b="0" spc="0" err="1">
                <a:solidFill>
                  <a:schemeClr val="tx1"/>
                </a:solidFill>
                <a:latin typeface="+mn-lt"/>
                <a:sym typeface="Helvetica Light"/>
              </a:rPr>
              <a:t>ulpa</a:t>
            </a:r>
            <a:r>
              <a:rPr lang="en-US" sz="900" b="0" spc="0">
                <a:solidFill>
                  <a:schemeClr val="tx1"/>
                </a:solidFill>
                <a:latin typeface="+mn-lt"/>
                <a:sym typeface="Helvetica Light"/>
              </a:rPr>
              <a:t> </a:t>
            </a:r>
            <a:r>
              <a:rPr lang="en-US" sz="900" b="0" spc="0" err="1">
                <a:solidFill>
                  <a:schemeClr val="tx1"/>
                </a:solidFill>
                <a:latin typeface="+mn-lt"/>
                <a:sym typeface="Helvetica Light"/>
              </a:rPr>
              <a:t>nam</a:t>
            </a:r>
            <a:r>
              <a:rPr lang="en-US" sz="900" b="0" spc="0">
                <a:solidFill>
                  <a:schemeClr val="tx1"/>
                </a:solidFill>
                <a:latin typeface="+mn-lt"/>
                <a:sym typeface="Helvetica Light"/>
              </a:rPr>
              <a:t> </a:t>
            </a:r>
            <a:r>
              <a:rPr lang="en-US" sz="900" b="0" spc="0" err="1">
                <a:solidFill>
                  <a:schemeClr val="tx1"/>
                </a:solidFill>
                <a:latin typeface="+mn-lt"/>
                <a:sym typeface="Helvetica Light"/>
              </a:rPr>
              <a:t>fugiam</a:t>
            </a:r>
            <a:r>
              <a:rPr lang="en-US" sz="900" b="0" spc="0">
                <a:solidFill>
                  <a:schemeClr val="tx1"/>
                </a:solidFill>
                <a:latin typeface="+mn-lt"/>
                <a:sym typeface="Helvetica Light"/>
              </a:rPr>
              <a:t> debit, </a:t>
            </a:r>
            <a:r>
              <a:rPr lang="en-US" sz="900" b="0" spc="0" err="1">
                <a:solidFill>
                  <a:schemeClr val="tx1"/>
                </a:solidFill>
                <a:latin typeface="+mn-lt"/>
                <a:sym typeface="Helvetica Light"/>
              </a:rPr>
              <a:t>volum</a:t>
            </a:r>
            <a:r>
              <a:rPr lang="en-US" sz="900" b="0" spc="0">
                <a:solidFill>
                  <a:schemeClr val="tx1"/>
                </a:solidFill>
                <a:latin typeface="+mn-lt"/>
                <a:sym typeface="Helvetica Light"/>
              </a:rPr>
              <a:t> labor s</a:t>
            </a:r>
            <a:r>
              <a:rPr lang="en-US" sz="900" b="0" spc="0">
                <a:solidFill>
                  <a:schemeClr val="tx1"/>
                </a:solidFill>
                <a:latin typeface="+mn-lt"/>
                <a:ea typeface="+mn-ea"/>
                <a:cs typeface="+mn-cs"/>
                <a:sym typeface="Helvetica Light"/>
              </a:rPr>
              <a:t> </a:t>
            </a:r>
            <a:r>
              <a:rPr lang="en-US" sz="900" b="0" spc="0" err="1">
                <a:solidFill>
                  <a:schemeClr val="tx1"/>
                </a:solidFill>
                <a:latin typeface="+mn-lt"/>
                <a:ea typeface="+mn-ea"/>
                <a:cs typeface="+mn-cs"/>
                <a:sym typeface="Helvetica Light"/>
              </a:rPr>
              <a:t>esequi</a:t>
            </a:r>
            <a:r>
              <a:rPr lang="en-US" sz="900" b="0" spc="0">
                <a:solidFill>
                  <a:schemeClr val="tx1"/>
                </a:solidFill>
                <a:latin typeface="+mn-lt"/>
                <a:ea typeface="+mn-ea"/>
                <a:cs typeface="+mn-cs"/>
                <a:sym typeface="Helvetica Light"/>
              </a:rPr>
              <a:t> ide </a:t>
            </a:r>
            <a:r>
              <a:rPr lang="en-US" sz="900" b="0" spc="0" err="1">
                <a:solidFill>
                  <a:schemeClr val="tx1"/>
                </a:solidFill>
                <a:latin typeface="+mn-lt"/>
                <a:ea typeface="+mn-ea"/>
                <a:cs typeface="+mn-cs"/>
                <a:sym typeface="Helvetica Light"/>
              </a:rPr>
              <a:t>nobitas</a:t>
            </a:r>
            <a:r>
              <a:rPr lang="en-US" sz="900" b="0" spc="0">
                <a:solidFill>
                  <a:schemeClr val="tx1"/>
                </a:solidFill>
                <a:latin typeface="+mn-lt"/>
                <a:ea typeface="+mn-ea"/>
                <a:cs typeface="+mn-cs"/>
                <a:sym typeface="Helvetica Light"/>
              </a:rPr>
              <a:t> </a:t>
            </a:r>
            <a:r>
              <a:rPr lang="en-US" sz="900" b="0" spc="0" err="1">
                <a:solidFill>
                  <a:schemeClr val="tx1"/>
                </a:solidFill>
                <a:latin typeface="+mn-lt"/>
                <a:ea typeface="+mn-ea"/>
                <a:cs typeface="+mn-cs"/>
                <a:sym typeface="Helvetica Light"/>
              </a:rPr>
              <a:t>ratem</a:t>
            </a:r>
            <a:r>
              <a:rPr lang="en-US" sz="900" b="0" spc="0">
                <a:solidFill>
                  <a:schemeClr val="tx1"/>
                </a:solidFill>
                <a:latin typeface="+mn-lt"/>
                <a:ea typeface="+mn-ea"/>
                <a:cs typeface="+mn-cs"/>
                <a:sym typeface="Helvetica Light"/>
              </a:rPr>
              <a:t> lab </a:t>
            </a:r>
            <a:r>
              <a:rPr lang="en-US" sz="900" b="0" spc="0" err="1">
                <a:solidFill>
                  <a:schemeClr val="tx1"/>
                </a:solidFill>
                <a:latin typeface="+mn-lt"/>
                <a:sym typeface="Helvetica Light"/>
              </a:rPr>
              <a:t>olesec</a:t>
            </a:r>
            <a:r>
              <a:rPr lang="en-US" sz="900" b="0" spc="0">
                <a:solidFill>
                  <a:schemeClr val="tx1"/>
                </a:solidFill>
                <a:latin typeface="+mn-lt"/>
                <a:sym typeface="Helvetica Light"/>
              </a:rPr>
              <a:t> </a:t>
            </a:r>
            <a:r>
              <a:rPr lang="en-US" sz="900" b="0" spc="0" err="1">
                <a:solidFill>
                  <a:schemeClr val="tx1"/>
                </a:solidFill>
                <a:latin typeface="Franklin Gothic Book" panose="020B0503020102020204"/>
                <a:ea typeface="+mn-ea"/>
                <a:cs typeface="+mn-cs"/>
                <a:sym typeface="Helvetica Light"/>
              </a:rPr>
              <a:t>solesec</a:t>
            </a:r>
            <a:r>
              <a:rPr lang="en-US" sz="900" b="0" spc="0">
                <a:solidFill>
                  <a:schemeClr val="tx1"/>
                </a:solidFill>
                <a:latin typeface="Franklin Gothic Book" panose="020B0503020102020204"/>
                <a:ea typeface="+mn-ea"/>
                <a:cs typeface="+mn-cs"/>
                <a:sym typeface="Helvetica Light"/>
              </a:rPr>
              <a:t> </a:t>
            </a:r>
            <a:r>
              <a:rPr lang="en-US" sz="900" b="0" spc="0" err="1">
                <a:solidFill>
                  <a:schemeClr val="tx1"/>
                </a:solidFill>
                <a:latin typeface="Franklin Gothic Book" panose="020B0503020102020204"/>
                <a:ea typeface="+mn-ea"/>
                <a:cs typeface="+mn-cs"/>
                <a:sym typeface="Helvetica Light"/>
              </a:rPr>
              <a:t>esequi</a:t>
            </a:r>
            <a:r>
              <a:rPr lang="en-US" sz="900" b="0" spc="0">
                <a:solidFill>
                  <a:schemeClr val="tx1"/>
                </a:solidFill>
                <a:latin typeface="Franklin Gothic Book" panose="020B0503020102020204"/>
                <a:ea typeface="+mn-ea"/>
                <a:cs typeface="+mn-cs"/>
                <a:sym typeface="Helvetica Light"/>
              </a:rPr>
              <a:t> ide </a:t>
            </a:r>
            <a:r>
              <a:rPr lang="en-US" sz="900" b="0" spc="0" err="1">
                <a:solidFill>
                  <a:schemeClr val="tx1"/>
                </a:solidFill>
                <a:latin typeface="Franklin Gothic Book" panose="020B0503020102020204"/>
                <a:ea typeface="+mn-ea"/>
                <a:cs typeface="+mn-cs"/>
                <a:sym typeface="Helvetica Light"/>
              </a:rPr>
              <a:t>nobitas</a:t>
            </a:r>
            <a:r>
              <a:rPr lang="en-US" sz="900" b="0" spc="0">
                <a:solidFill>
                  <a:schemeClr val="tx1"/>
                </a:solidFill>
                <a:latin typeface="Franklin Gothic Book" panose="020B0503020102020204"/>
                <a:ea typeface="+mn-ea"/>
                <a:cs typeface="+mn-cs"/>
                <a:sym typeface="Helvetica Light"/>
              </a:rPr>
              <a:t> </a:t>
            </a:r>
            <a:r>
              <a:rPr lang="en-US" sz="900" b="0" spc="0" err="1">
                <a:solidFill>
                  <a:schemeClr val="tx1"/>
                </a:solidFill>
                <a:latin typeface="Franklin Gothic Book" panose="020B0503020102020204"/>
                <a:ea typeface="+mn-ea"/>
                <a:cs typeface="+mn-cs"/>
                <a:sym typeface="Helvetica Light"/>
              </a:rPr>
              <a:t>ratem</a:t>
            </a:r>
            <a:r>
              <a:rPr lang="en-US" sz="900" b="0" spc="0">
                <a:solidFill>
                  <a:schemeClr val="tx1"/>
                </a:solidFill>
                <a:latin typeface="Franklin Gothic Book" panose="020B0503020102020204"/>
                <a:ea typeface="+mn-ea"/>
                <a:cs typeface="+mn-cs"/>
                <a:sym typeface="Helvetica Light"/>
              </a:rPr>
              <a:t> lab</a:t>
            </a:r>
          </a:p>
        </p:txBody>
      </p:sp>
      <p:sp>
        <p:nvSpPr>
          <p:cNvPr id="72" name="Text Placeholder 16">
            <a:extLst>
              <a:ext uri="{FF2B5EF4-FFF2-40B4-BE49-F238E27FC236}">
                <a16:creationId xmlns:a16="http://schemas.microsoft.com/office/drawing/2014/main" id="{74775E31-E93F-024D-BC18-829956836339}"/>
              </a:ext>
            </a:extLst>
          </p:cNvPr>
          <p:cNvSpPr>
            <a:spLocks noGrp="1"/>
          </p:cNvSpPr>
          <p:nvPr>
            <p:ph type="body" sz="quarter" idx="26" hasCustomPrompt="1"/>
          </p:nvPr>
        </p:nvSpPr>
        <p:spPr>
          <a:xfrm>
            <a:off x="539407" y="2980889"/>
            <a:ext cx="1323064" cy="519732"/>
          </a:xfrm>
        </p:spPr>
        <p:txBody>
          <a:bodyPr>
            <a:normAutofit/>
          </a:bodyPr>
          <a:lstStyle>
            <a:lvl1pPr marL="0" marR="0" indent="0" algn="l" defTabSz="457200" rtl="0" eaLnBrk="1" fontAlgn="auto" latinLnBrk="0" hangingPunct="1">
              <a:lnSpc>
                <a:spcPct val="100000"/>
              </a:lnSpc>
              <a:spcBef>
                <a:spcPts val="0"/>
              </a:spcBef>
              <a:spcAft>
                <a:spcPts val="600"/>
              </a:spcAft>
              <a:buClr>
                <a:schemeClr val="accent2"/>
              </a:buClr>
              <a:buSzTx/>
              <a:buFontTx/>
              <a:buNone/>
              <a:tabLst/>
              <a:defRPr lang="en-US" sz="900" b="0" spc="0">
                <a:solidFill>
                  <a:schemeClr val="tx1"/>
                </a:solidFill>
                <a:latin typeface="+mn-lt"/>
                <a:sym typeface="Helvetica Light"/>
              </a:defRPr>
            </a:lvl1pPr>
            <a:lvl2pPr>
              <a:lnSpc>
                <a:spcPct val="100000"/>
              </a:lnSpc>
              <a:defRPr sz="900"/>
            </a:lvl2pPr>
            <a:lvl3pPr>
              <a:lnSpc>
                <a:spcPct val="100000"/>
              </a:lnSpc>
              <a:defRPr sz="900"/>
            </a:lvl3pPr>
            <a:lvl4pPr>
              <a:lnSpc>
                <a:spcPct val="100000"/>
              </a:lnSpc>
              <a:defRPr sz="900"/>
            </a:lvl4pPr>
            <a:lvl5pPr>
              <a:lnSpc>
                <a:spcPct val="100000"/>
              </a:lnSpc>
              <a:defRPr sz="900"/>
            </a:lvl5pPr>
            <a:lvl7pPr marL="0" indent="0" defTabSz="457200" hangingPunct="1">
              <a:lnSpc>
                <a:spcPct val="100000"/>
              </a:lnSpc>
              <a:spcBef>
                <a:spcPts val="0"/>
              </a:spcBef>
              <a:spcAft>
                <a:spcPts val="600"/>
              </a:spcAft>
              <a:buClr>
                <a:schemeClr val="accent2"/>
              </a:buClr>
              <a:buFontTx/>
              <a:buNone/>
              <a:defRPr/>
            </a:lvl7pPr>
            <a:lvl8pPr marL="176212" indent="0" defTabSz="457200" hangingPunct="1">
              <a:lnSpc>
                <a:spcPct val="100000"/>
              </a:lnSpc>
              <a:spcBef>
                <a:spcPts val="0"/>
              </a:spcBef>
              <a:spcAft>
                <a:spcPts val="600"/>
              </a:spcAft>
              <a:buClr>
                <a:schemeClr val="accent2"/>
              </a:buClr>
              <a:buSzPct val="70000"/>
              <a:buFontTx/>
              <a:buNone/>
              <a:defRPr/>
            </a:lvl8pPr>
          </a:lstStyle>
          <a:p>
            <a:pPr marL="0" marR="0" lvl="0" indent="0" algn="l" defTabSz="457200" rtl="0" eaLnBrk="1" fontAlgn="auto" latinLnBrk="0" hangingPunct="1">
              <a:lnSpc>
                <a:spcPct val="100000"/>
              </a:lnSpc>
              <a:spcBef>
                <a:spcPts val="0"/>
              </a:spcBef>
              <a:spcAft>
                <a:spcPts val="600"/>
              </a:spcAft>
              <a:buClr>
                <a:schemeClr val="accent2"/>
              </a:buClr>
              <a:buSzTx/>
              <a:buFontTx/>
              <a:buNone/>
              <a:tabLst/>
              <a:defRPr/>
            </a:pPr>
            <a:r>
              <a:rPr lang="en-US" sz="900" b="0" spc="0">
                <a:solidFill>
                  <a:schemeClr val="tx1"/>
                </a:solidFill>
                <a:latin typeface="+mn-lt"/>
                <a:sym typeface="Helvetica Light"/>
              </a:rPr>
              <a:t>Ebit </a:t>
            </a:r>
            <a:r>
              <a:rPr lang="en-US" sz="900" b="0" spc="0" err="1">
                <a:solidFill>
                  <a:schemeClr val="tx1"/>
                </a:solidFill>
                <a:latin typeface="+mn-lt"/>
                <a:sym typeface="Helvetica Light"/>
              </a:rPr>
              <a:t>restia</a:t>
            </a:r>
            <a:r>
              <a:rPr lang="en-US" sz="900" b="0" spc="0">
                <a:solidFill>
                  <a:schemeClr val="tx1"/>
                </a:solidFill>
                <a:latin typeface="+mn-lt"/>
                <a:sym typeface="Helvetica Light"/>
              </a:rPr>
              <a:t> s quo </a:t>
            </a:r>
            <a:r>
              <a:rPr lang="en-US" sz="900" b="0" spc="0" err="1">
                <a:solidFill>
                  <a:schemeClr val="tx1"/>
                </a:solidFill>
                <a:latin typeface="+mn-lt"/>
                <a:sym typeface="Helvetica Light"/>
              </a:rPr>
              <a:t>mo</a:t>
            </a:r>
            <a:r>
              <a:rPr lang="en-US" sz="900" b="0" spc="0">
                <a:solidFill>
                  <a:schemeClr val="tx1"/>
                </a:solidFill>
                <a:latin typeface="+mn-lt"/>
                <a:sym typeface="Helvetica Light"/>
              </a:rPr>
              <a:t> </a:t>
            </a:r>
            <a:r>
              <a:rPr lang="en-US" sz="900" b="0" spc="0" err="1">
                <a:solidFill>
                  <a:schemeClr val="tx1"/>
                </a:solidFill>
                <a:latin typeface="+mn-lt"/>
                <a:sym typeface="Helvetica Light"/>
              </a:rPr>
              <a:t>eatiund</a:t>
            </a:r>
            <a:r>
              <a:rPr lang="en-US" sz="900" b="0" spc="0">
                <a:solidFill>
                  <a:schemeClr val="tx1"/>
                </a:solidFill>
                <a:latin typeface="+mn-lt"/>
                <a:sym typeface="Helvetica Light"/>
              </a:rPr>
              <a:t> </a:t>
            </a:r>
            <a:r>
              <a:rPr lang="en-US" sz="900" b="0" spc="0" err="1">
                <a:solidFill>
                  <a:schemeClr val="tx1"/>
                </a:solidFill>
                <a:latin typeface="+mn-lt"/>
                <a:sym typeface="Helvetica Light"/>
              </a:rPr>
              <a:t>isq</a:t>
            </a:r>
            <a:r>
              <a:rPr lang="en-US" sz="900" b="0" spc="0">
                <a:solidFill>
                  <a:schemeClr val="tx1"/>
                </a:solidFill>
                <a:latin typeface="+mn-lt"/>
                <a:sym typeface="Helvetica Light"/>
              </a:rPr>
              <a:t> </a:t>
            </a:r>
            <a:r>
              <a:rPr lang="en-US" sz="900" b="0" spc="0" err="1">
                <a:solidFill>
                  <a:schemeClr val="tx1"/>
                </a:solidFill>
                <a:latin typeface="+mn-lt"/>
                <a:sym typeface="Helvetica Light"/>
              </a:rPr>
              <a:t>olesec</a:t>
            </a:r>
            <a:r>
              <a:rPr lang="en-US" sz="900" b="0" spc="0">
                <a:solidFill>
                  <a:schemeClr val="tx1"/>
                </a:solidFill>
                <a:latin typeface="+mn-lt"/>
                <a:sym typeface="Helvetica Light"/>
              </a:rPr>
              <a:t> </a:t>
            </a:r>
            <a:r>
              <a:rPr lang="en-US" sz="900" b="0" spc="0" err="1">
                <a:solidFill>
                  <a:schemeClr val="tx1"/>
                </a:solidFill>
                <a:latin typeface="Franklin Gothic Book" panose="020B0503020102020204"/>
                <a:ea typeface="+mn-ea"/>
                <a:cs typeface="+mn-cs"/>
                <a:sym typeface="Helvetica Light"/>
              </a:rPr>
              <a:t>solesec</a:t>
            </a:r>
            <a:r>
              <a:rPr lang="en-US" sz="900" b="0" spc="0">
                <a:solidFill>
                  <a:schemeClr val="tx1"/>
                </a:solidFill>
                <a:latin typeface="Franklin Gothic Book" panose="020B0503020102020204"/>
                <a:ea typeface="+mn-ea"/>
                <a:cs typeface="+mn-cs"/>
                <a:sym typeface="Helvetica Light"/>
              </a:rPr>
              <a:t> </a:t>
            </a:r>
            <a:r>
              <a:rPr lang="en-US" sz="900" b="0" spc="0" err="1">
                <a:solidFill>
                  <a:schemeClr val="tx1"/>
                </a:solidFill>
                <a:latin typeface="Franklin Gothic Book" panose="020B0503020102020204"/>
                <a:ea typeface="+mn-ea"/>
                <a:cs typeface="+mn-cs"/>
                <a:sym typeface="Helvetica Light"/>
              </a:rPr>
              <a:t>esequi</a:t>
            </a:r>
            <a:r>
              <a:rPr lang="en-US" sz="900" b="0" spc="0">
                <a:solidFill>
                  <a:schemeClr val="tx1"/>
                </a:solidFill>
                <a:latin typeface="Franklin Gothic Book" panose="020B0503020102020204"/>
                <a:ea typeface="+mn-ea"/>
                <a:cs typeface="+mn-cs"/>
                <a:sym typeface="Helvetica Light"/>
              </a:rPr>
              <a:t> ide </a:t>
            </a:r>
            <a:r>
              <a:rPr lang="en-US" sz="900" b="0" spc="0" err="1">
                <a:solidFill>
                  <a:schemeClr val="tx1"/>
                </a:solidFill>
                <a:latin typeface="Franklin Gothic Book" panose="020B0503020102020204"/>
                <a:ea typeface="+mn-ea"/>
                <a:cs typeface="+mn-cs"/>
                <a:sym typeface="Helvetica Light"/>
              </a:rPr>
              <a:t>nobitas</a:t>
            </a:r>
            <a:r>
              <a:rPr lang="en-US" sz="900" b="0" spc="0">
                <a:solidFill>
                  <a:schemeClr val="tx1"/>
                </a:solidFill>
                <a:latin typeface="Franklin Gothic Book" panose="020B0503020102020204"/>
                <a:ea typeface="+mn-ea"/>
                <a:cs typeface="+mn-cs"/>
                <a:sym typeface="Helvetica Light"/>
              </a:rPr>
              <a:t> </a:t>
            </a:r>
            <a:r>
              <a:rPr lang="en-US" sz="900" b="0" spc="0" err="1">
                <a:solidFill>
                  <a:schemeClr val="tx1"/>
                </a:solidFill>
                <a:latin typeface="Franklin Gothic Book" panose="020B0503020102020204"/>
                <a:ea typeface="+mn-ea"/>
                <a:cs typeface="+mn-cs"/>
                <a:sym typeface="Helvetica Light"/>
              </a:rPr>
              <a:t>ratem</a:t>
            </a:r>
            <a:r>
              <a:rPr lang="en-US" sz="900" b="0" spc="0">
                <a:solidFill>
                  <a:schemeClr val="tx1"/>
                </a:solidFill>
                <a:latin typeface="Franklin Gothic Book" panose="020B0503020102020204"/>
                <a:ea typeface="+mn-ea"/>
                <a:cs typeface="+mn-cs"/>
                <a:sym typeface="Helvetica Light"/>
              </a:rPr>
              <a:t> lab</a:t>
            </a:r>
          </a:p>
        </p:txBody>
      </p:sp>
      <p:sp>
        <p:nvSpPr>
          <p:cNvPr id="73" name="Text Placeholder 16">
            <a:extLst>
              <a:ext uri="{FF2B5EF4-FFF2-40B4-BE49-F238E27FC236}">
                <a16:creationId xmlns:a16="http://schemas.microsoft.com/office/drawing/2014/main" id="{FA050CFB-4E17-924D-A6AB-D8DF08913213}"/>
              </a:ext>
            </a:extLst>
          </p:cNvPr>
          <p:cNvSpPr>
            <a:spLocks noGrp="1"/>
          </p:cNvSpPr>
          <p:nvPr>
            <p:ph type="body" sz="quarter" idx="27" hasCustomPrompt="1"/>
          </p:nvPr>
        </p:nvSpPr>
        <p:spPr>
          <a:xfrm>
            <a:off x="2094938" y="2980889"/>
            <a:ext cx="1177336" cy="519732"/>
          </a:xfrm>
        </p:spPr>
        <p:txBody>
          <a:bodyPr>
            <a:normAutofit/>
          </a:bodyPr>
          <a:lstStyle>
            <a:lvl1pPr marL="0" marR="0" indent="0" algn="l" defTabSz="457200" rtl="0" eaLnBrk="1" fontAlgn="auto" latinLnBrk="0" hangingPunct="1">
              <a:lnSpc>
                <a:spcPct val="100000"/>
              </a:lnSpc>
              <a:spcBef>
                <a:spcPts val="0"/>
              </a:spcBef>
              <a:spcAft>
                <a:spcPts val="600"/>
              </a:spcAft>
              <a:buClr>
                <a:schemeClr val="accent2"/>
              </a:buClr>
              <a:buSzTx/>
              <a:buFontTx/>
              <a:buNone/>
              <a:tabLst/>
              <a:defRPr lang="en-US" sz="900" b="0" spc="0">
                <a:solidFill>
                  <a:schemeClr val="tx1"/>
                </a:solidFill>
                <a:latin typeface="+mn-lt"/>
                <a:sym typeface="Helvetica Light"/>
              </a:defRPr>
            </a:lvl1pPr>
            <a:lvl2pPr>
              <a:lnSpc>
                <a:spcPct val="100000"/>
              </a:lnSpc>
              <a:defRPr sz="900"/>
            </a:lvl2pPr>
            <a:lvl3pPr>
              <a:lnSpc>
                <a:spcPct val="100000"/>
              </a:lnSpc>
              <a:defRPr sz="900"/>
            </a:lvl3pPr>
            <a:lvl4pPr>
              <a:lnSpc>
                <a:spcPct val="100000"/>
              </a:lnSpc>
              <a:defRPr sz="900"/>
            </a:lvl4pPr>
            <a:lvl5pPr>
              <a:lnSpc>
                <a:spcPct val="100000"/>
              </a:lnSpc>
              <a:defRPr sz="900"/>
            </a:lvl5pPr>
            <a:lvl7pPr marL="0" indent="0" defTabSz="457200" hangingPunct="1">
              <a:lnSpc>
                <a:spcPct val="100000"/>
              </a:lnSpc>
              <a:spcBef>
                <a:spcPts val="0"/>
              </a:spcBef>
              <a:spcAft>
                <a:spcPts val="600"/>
              </a:spcAft>
              <a:buClr>
                <a:schemeClr val="accent2"/>
              </a:buClr>
              <a:buFontTx/>
              <a:buNone/>
              <a:defRPr/>
            </a:lvl7pPr>
            <a:lvl8pPr marL="176212" indent="0" defTabSz="457200" hangingPunct="1">
              <a:lnSpc>
                <a:spcPct val="100000"/>
              </a:lnSpc>
              <a:spcBef>
                <a:spcPts val="0"/>
              </a:spcBef>
              <a:spcAft>
                <a:spcPts val="600"/>
              </a:spcAft>
              <a:buClr>
                <a:schemeClr val="accent2"/>
              </a:buClr>
              <a:buSzPct val="70000"/>
              <a:buFontTx/>
              <a:buNone/>
              <a:defRPr/>
            </a:lvl8pPr>
          </a:lstStyle>
          <a:p>
            <a:pPr marL="0" marR="0" lvl="0" indent="0" algn="l" defTabSz="457200" rtl="0" eaLnBrk="1" fontAlgn="auto" latinLnBrk="0" hangingPunct="1">
              <a:lnSpc>
                <a:spcPct val="100000"/>
              </a:lnSpc>
              <a:spcBef>
                <a:spcPts val="0"/>
              </a:spcBef>
              <a:spcAft>
                <a:spcPts val="600"/>
              </a:spcAft>
              <a:buClr>
                <a:schemeClr val="accent2"/>
              </a:buClr>
              <a:buSzTx/>
              <a:buFontTx/>
              <a:buNone/>
              <a:tabLst/>
              <a:defRPr/>
            </a:pPr>
            <a:r>
              <a:rPr lang="en-US" sz="900" b="0" spc="0">
                <a:solidFill>
                  <a:schemeClr val="tx1"/>
                </a:solidFill>
                <a:latin typeface="+mn-lt"/>
                <a:sym typeface="Helvetica Light"/>
              </a:rPr>
              <a:t>Ebit </a:t>
            </a:r>
            <a:r>
              <a:rPr lang="en-US" sz="900" b="0" spc="0" err="1">
                <a:solidFill>
                  <a:schemeClr val="tx1"/>
                </a:solidFill>
                <a:latin typeface="+mn-lt"/>
                <a:sym typeface="Helvetica Light"/>
              </a:rPr>
              <a:t>restia</a:t>
            </a:r>
            <a:r>
              <a:rPr lang="en-US" sz="900" b="0" spc="0">
                <a:solidFill>
                  <a:schemeClr val="tx1"/>
                </a:solidFill>
                <a:latin typeface="+mn-lt"/>
                <a:sym typeface="Helvetica Light"/>
              </a:rPr>
              <a:t> s quo </a:t>
            </a:r>
            <a:r>
              <a:rPr lang="en-US" sz="900" b="0" spc="0" err="1">
                <a:solidFill>
                  <a:schemeClr val="tx1"/>
                </a:solidFill>
                <a:latin typeface="+mn-lt"/>
                <a:sym typeface="Helvetica Light"/>
              </a:rPr>
              <a:t>mo</a:t>
            </a:r>
            <a:r>
              <a:rPr lang="en-US" sz="900" b="0" spc="0">
                <a:solidFill>
                  <a:schemeClr val="tx1"/>
                </a:solidFill>
                <a:latin typeface="+mn-lt"/>
                <a:sym typeface="Helvetica Light"/>
              </a:rPr>
              <a:t> </a:t>
            </a:r>
            <a:r>
              <a:rPr lang="en-US" sz="900" b="0" spc="0" err="1">
                <a:solidFill>
                  <a:schemeClr val="tx1"/>
                </a:solidFill>
                <a:latin typeface="+mn-lt"/>
                <a:sym typeface="Helvetica Light"/>
              </a:rPr>
              <a:t>eatiund</a:t>
            </a:r>
            <a:r>
              <a:rPr lang="en-US" sz="900" b="0" spc="0">
                <a:solidFill>
                  <a:schemeClr val="tx1"/>
                </a:solidFill>
                <a:latin typeface="+mn-lt"/>
                <a:sym typeface="Helvetica Light"/>
              </a:rPr>
              <a:t> </a:t>
            </a:r>
            <a:r>
              <a:rPr lang="en-US" sz="900" b="0" spc="0" err="1">
                <a:solidFill>
                  <a:schemeClr val="tx1"/>
                </a:solidFill>
                <a:latin typeface="+mn-lt"/>
                <a:sym typeface="Helvetica Light"/>
              </a:rPr>
              <a:t>isq</a:t>
            </a:r>
            <a:r>
              <a:rPr lang="en-US" sz="900" b="0" spc="0">
                <a:solidFill>
                  <a:schemeClr val="tx1"/>
                </a:solidFill>
                <a:latin typeface="+mn-lt"/>
                <a:sym typeface="Helvetica Light"/>
              </a:rPr>
              <a:t> </a:t>
            </a:r>
            <a:r>
              <a:rPr lang="en-US" sz="900" b="0" spc="0" err="1">
                <a:solidFill>
                  <a:schemeClr val="tx1"/>
                </a:solidFill>
                <a:latin typeface="+mn-lt"/>
                <a:sym typeface="Helvetica Light"/>
              </a:rPr>
              <a:t>olesec</a:t>
            </a:r>
            <a:r>
              <a:rPr lang="en-US" sz="900" b="0" spc="0">
                <a:solidFill>
                  <a:schemeClr val="tx1"/>
                </a:solidFill>
                <a:latin typeface="+mn-lt"/>
                <a:sym typeface="Helvetica Light"/>
              </a:rPr>
              <a:t> </a:t>
            </a:r>
            <a:r>
              <a:rPr lang="en-US" sz="900" b="0" spc="0" err="1">
                <a:solidFill>
                  <a:schemeClr val="tx1"/>
                </a:solidFill>
                <a:latin typeface="Franklin Gothic Book" panose="020B0503020102020204"/>
                <a:ea typeface="+mn-ea"/>
                <a:cs typeface="+mn-cs"/>
                <a:sym typeface="Helvetica Light"/>
              </a:rPr>
              <a:t>solesec</a:t>
            </a:r>
            <a:r>
              <a:rPr lang="en-US" sz="900" b="0" spc="0">
                <a:solidFill>
                  <a:schemeClr val="tx1"/>
                </a:solidFill>
                <a:latin typeface="Franklin Gothic Book" panose="020B0503020102020204"/>
                <a:ea typeface="+mn-ea"/>
                <a:cs typeface="+mn-cs"/>
                <a:sym typeface="Helvetica Light"/>
              </a:rPr>
              <a:t> </a:t>
            </a:r>
            <a:r>
              <a:rPr lang="en-US" sz="900" b="0" spc="0" err="1">
                <a:solidFill>
                  <a:schemeClr val="tx1"/>
                </a:solidFill>
                <a:latin typeface="Franklin Gothic Book" panose="020B0503020102020204"/>
                <a:ea typeface="+mn-ea"/>
                <a:cs typeface="+mn-cs"/>
                <a:sym typeface="Helvetica Light"/>
              </a:rPr>
              <a:t>esequi</a:t>
            </a:r>
            <a:r>
              <a:rPr lang="en-US" sz="900" b="0" spc="0">
                <a:solidFill>
                  <a:schemeClr val="tx1"/>
                </a:solidFill>
                <a:latin typeface="Franklin Gothic Book" panose="020B0503020102020204"/>
                <a:ea typeface="+mn-ea"/>
                <a:cs typeface="+mn-cs"/>
                <a:sym typeface="Helvetica Light"/>
              </a:rPr>
              <a:t> ide </a:t>
            </a:r>
            <a:r>
              <a:rPr lang="en-US" sz="900" b="0" spc="0" err="1">
                <a:solidFill>
                  <a:schemeClr val="tx1"/>
                </a:solidFill>
                <a:latin typeface="Franklin Gothic Book" panose="020B0503020102020204"/>
                <a:ea typeface="+mn-ea"/>
                <a:cs typeface="+mn-cs"/>
                <a:sym typeface="Helvetica Light"/>
              </a:rPr>
              <a:t>nobitas</a:t>
            </a:r>
            <a:r>
              <a:rPr lang="en-US" sz="900" b="0" spc="0">
                <a:solidFill>
                  <a:schemeClr val="tx1"/>
                </a:solidFill>
                <a:latin typeface="Franklin Gothic Book" panose="020B0503020102020204"/>
                <a:ea typeface="+mn-ea"/>
                <a:cs typeface="+mn-cs"/>
                <a:sym typeface="Helvetica Light"/>
              </a:rPr>
              <a:t> </a:t>
            </a:r>
            <a:r>
              <a:rPr lang="en-US" sz="900" b="0" spc="0" err="1">
                <a:solidFill>
                  <a:schemeClr val="tx1"/>
                </a:solidFill>
                <a:latin typeface="Franklin Gothic Book" panose="020B0503020102020204"/>
                <a:ea typeface="+mn-ea"/>
                <a:cs typeface="+mn-cs"/>
                <a:sym typeface="Helvetica Light"/>
              </a:rPr>
              <a:t>ratem</a:t>
            </a:r>
            <a:r>
              <a:rPr lang="en-US" sz="900" b="0" spc="0">
                <a:solidFill>
                  <a:schemeClr val="tx1"/>
                </a:solidFill>
                <a:latin typeface="Franklin Gothic Book" panose="020B0503020102020204"/>
                <a:ea typeface="+mn-ea"/>
                <a:cs typeface="+mn-cs"/>
                <a:sym typeface="Helvetica Light"/>
              </a:rPr>
              <a:t> lab</a:t>
            </a:r>
          </a:p>
        </p:txBody>
      </p:sp>
      <p:sp>
        <p:nvSpPr>
          <p:cNvPr id="74" name="Text Placeholder 16">
            <a:extLst>
              <a:ext uri="{FF2B5EF4-FFF2-40B4-BE49-F238E27FC236}">
                <a16:creationId xmlns:a16="http://schemas.microsoft.com/office/drawing/2014/main" id="{72385C03-B31F-244D-9F5D-8647318F1AA9}"/>
              </a:ext>
            </a:extLst>
          </p:cNvPr>
          <p:cNvSpPr>
            <a:spLocks noGrp="1"/>
          </p:cNvSpPr>
          <p:nvPr>
            <p:ph type="body" sz="quarter" idx="28" hasCustomPrompt="1"/>
          </p:nvPr>
        </p:nvSpPr>
        <p:spPr>
          <a:xfrm>
            <a:off x="3450773" y="2980889"/>
            <a:ext cx="1177336" cy="519732"/>
          </a:xfrm>
        </p:spPr>
        <p:txBody>
          <a:bodyPr>
            <a:normAutofit/>
          </a:bodyPr>
          <a:lstStyle>
            <a:lvl1pPr marL="0" marR="0" indent="0" algn="l" defTabSz="457200" rtl="0" eaLnBrk="1" fontAlgn="auto" latinLnBrk="0" hangingPunct="1">
              <a:lnSpc>
                <a:spcPct val="100000"/>
              </a:lnSpc>
              <a:spcBef>
                <a:spcPts val="0"/>
              </a:spcBef>
              <a:spcAft>
                <a:spcPts val="600"/>
              </a:spcAft>
              <a:buClr>
                <a:schemeClr val="accent2"/>
              </a:buClr>
              <a:buSzTx/>
              <a:buFontTx/>
              <a:buNone/>
              <a:tabLst/>
              <a:defRPr lang="en-US" sz="900" b="0" spc="0">
                <a:solidFill>
                  <a:schemeClr val="tx1"/>
                </a:solidFill>
                <a:latin typeface="+mn-lt"/>
                <a:sym typeface="Helvetica Light"/>
              </a:defRPr>
            </a:lvl1pPr>
            <a:lvl2pPr>
              <a:lnSpc>
                <a:spcPct val="100000"/>
              </a:lnSpc>
              <a:defRPr sz="900"/>
            </a:lvl2pPr>
            <a:lvl3pPr>
              <a:lnSpc>
                <a:spcPct val="100000"/>
              </a:lnSpc>
              <a:defRPr sz="900"/>
            </a:lvl3pPr>
            <a:lvl4pPr>
              <a:lnSpc>
                <a:spcPct val="100000"/>
              </a:lnSpc>
              <a:defRPr sz="900"/>
            </a:lvl4pPr>
            <a:lvl5pPr>
              <a:lnSpc>
                <a:spcPct val="100000"/>
              </a:lnSpc>
              <a:defRPr sz="900"/>
            </a:lvl5pPr>
            <a:lvl7pPr marL="0" indent="0" defTabSz="457200" hangingPunct="1">
              <a:lnSpc>
                <a:spcPct val="100000"/>
              </a:lnSpc>
              <a:spcBef>
                <a:spcPts val="0"/>
              </a:spcBef>
              <a:spcAft>
                <a:spcPts val="600"/>
              </a:spcAft>
              <a:buClr>
                <a:schemeClr val="accent2"/>
              </a:buClr>
              <a:buFontTx/>
              <a:buNone/>
              <a:defRPr/>
            </a:lvl7pPr>
            <a:lvl8pPr marL="176212" indent="0" defTabSz="457200" hangingPunct="1">
              <a:lnSpc>
                <a:spcPct val="100000"/>
              </a:lnSpc>
              <a:spcBef>
                <a:spcPts val="0"/>
              </a:spcBef>
              <a:spcAft>
                <a:spcPts val="600"/>
              </a:spcAft>
              <a:buClr>
                <a:schemeClr val="accent2"/>
              </a:buClr>
              <a:buSzPct val="70000"/>
              <a:buFontTx/>
              <a:buNone/>
              <a:defRPr/>
            </a:lvl8pPr>
          </a:lstStyle>
          <a:p>
            <a:pPr marL="0" marR="0" lvl="0" indent="0" algn="l" defTabSz="457200" rtl="0" eaLnBrk="1" fontAlgn="auto" latinLnBrk="0" hangingPunct="1">
              <a:lnSpc>
                <a:spcPct val="100000"/>
              </a:lnSpc>
              <a:spcBef>
                <a:spcPts val="0"/>
              </a:spcBef>
              <a:spcAft>
                <a:spcPts val="600"/>
              </a:spcAft>
              <a:buClr>
                <a:schemeClr val="accent2"/>
              </a:buClr>
              <a:buSzTx/>
              <a:buFontTx/>
              <a:buNone/>
              <a:tabLst/>
              <a:defRPr/>
            </a:pPr>
            <a:r>
              <a:rPr lang="en-US" sz="900" b="0" spc="0">
                <a:solidFill>
                  <a:schemeClr val="tx1"/>
                </a:solidFill>
                <a:latin typeface="+mn-lt"/>
                <a:sym typeface="Helvetica Light"/>
              </a:rPr>
              <a:t>Ebit </a:t>
            </a:r>
            <a:r>
              <a:rPr lang="en-US" sz="900" b="0" spc="0" err="1">
                <a:solidFill>
                  <a:schemeClr val="tx1"/>
                </a:solidFill>
                <a:latin typeface="+mn-lt"/>
                <a:sym typeface="Helvetica Light"/>
              </a:rPr>
              <a:t>restia</a:t>
            </a:r>
            <a:r>
              <a:rPr lang="en-US" sz="900" b="0" spc="0">
                <a:solidFill>
                  <a:schemeClr val="tx1"/>
                </a:solidFill>
                <a:latin typeface="+mn-lt"/>
                <a:sym typeface="Helvetica Light"/>
              </a:rPr>
              <a:t> s quo </a:t>
            </a:r>
            <a:r>
              <a:rPr lang="en-US" sz="900" b="0" spc="0" err="1">
                <a:solidFill>
                  <a:schemeClr val="tx1"/>
                </a:solidFill>
                <a:latin typeface="+mn-lt"/>
                <a:sym typeface="Helvetica Light"/>
              </a:rPr>
              <a:t>mo</a:t>
            </a:r>
            <a:r>
              <a:rPr lang="en-US" sz="900" b="0" spc="0">
                <a:solidFill>
                  <a:schemeClr val="tx1"/>
                </a:solidFill>
                <a:latin typeface="+mn-lt"/>
                <a:sym typeface="Helvetica Light"/>
              </a:rPr>
              <a:t> </a:t>
            </a:r>
            <a:r>
              <a:rPr lang="en-US" sz="900" b="0" spc="0" err="1">
                <a:solidFill>
                  <a:schemeClr val="tx1"/>
                </a:solidFill>
                <a:latin typeface="+mn-lt"/>
                <a:sym typeface="Helvetica Light"/>
              </a:rPr>
              <a:t>eatiund</a:t>
            </a:r>
            <a:r>
              <a:rPr lang="en-US" sz="900" b="0" spc="0">
                <a:solidFill>
                  <a:schemeClr val="tx1"/>
                </a:solidFill>
                <a:latin typeface="+mn-lt"/>
                <a:sym typeface="Helvetica Light"/>
              </a:rPr>
              <a:t> </a:t>
            </a:r>
            <a:r>
              <a:rPr lang="en-US" sz="900" b="0" spc="0" err="1">
                <a:solidFill>
                  <a:schemeClr val="tx1"/>
                </a:solidFill>
                <a:latin typeface="+mn-lt"/>
                <a:sym typeface="Helvetica Light"/>
              </a:rPr>
              <a:t>isq</a:t>
            </a:r>
            <a:r>
              <a:rPr lang="en-US" sz="900" b="0" spc="0">
                <a:solidFill>
                  <a:schemeClr val="tx1"/>
                </a:solidFill>
                <a:latin typeface="+mn-lt"/>
                <a:sym typeface="Helvetica Light"/>
              </a:rPr>
              <a:t> </a:t>
            </a:r>
            <a:r>
              <a:rPr lang="en-US" sz="900" b="0" spc="0" err="1">
                <a:solidFill>
                  <a:schemeClr val="tx1"/>
                </a:solidFill>
                <a:latin typeface="+mn-lt"/>
                <a:sym typeface="Helvetica Light"/>
              </a:rPr>
              <a:t>olesec</a:t>
            </a:r>
            <a:r>
              <a:rPr lang="en-US" sz="900" b="0" spc="0">
                <a:solidFill>
                  <a:schemeClr val="tx1"/>
                </a:solidFill>
                <a:latin typeface="+mn-lt"/>
                <a:sym typeface="Helvetica Light"/>
              </a:rPr>
              <a:t> </a:t>
            </a:r>
            <a:r>
              <a:rPr lang="en-US" sz="900" b="0" spc="0" err="1">
                <a:solidFill>
                  <a:schemeClr val="tx1"/>
                </a:solidFill>
                <a:latin typeface="Franklin Gothic Book" panose="020B0503020102020204"/>
                <a:ea typeface="+mn-ea"/>
                <a:cs typeface="+mn-cs"/>
                <a:sym typeface="Helvetica Light"/>
              </a:rPr>
              <a:t>solesec</a:t>
            </a:r>
            <a:r>
              <a:rPr lang="en-US" sz="900" b="0" spc="0">
                <a:solidFill>
                  <a:schemeClr val="tx1"/>
                </a:solidFill>
                <a:latin typeface="Franklin Gothic Book" panose="020B0503020102020204"/>
                <a:ea typeface="+mn-ea"/>
                <a:cs typeface="+mn-cs"/>
                <a:sym typeface="Helvetica Light"/>
              </a:rPr>
              <a:t> </a:t>
            </a:r>
            <a:r>
              <a:rPr lang="en-US" sz="900" b="0" spc="0" err="1">
                <a:solidFill>
                  <a:schemeClr val="tx1"/>
                </a:solidFill>
                <a:latin typeface="Franklin Gothic Book" panose="020B0503020102020204"/>
                <a:ea typeface="+mn-ea"/>
                <a:cs typeface="+mn-cs"/>
                <a:sym typeface="Helvetica Light"/>
              </a:rPr>
              <a:t>esequi</a:t>
            </a:r>
            <a:r>
              <a:rPr lang="en-US" sz="900" b="0" spc="0">
                <a:solidFill>
                  <a:schemeClr val="tx1"/>
                </a:solidFill>
                <a:latin typeface="Franklin Gothic Book" panose="020B0503020102020204"/>
                <a:ea typeface="+mn-ea"/>
                <a:cs typeface="+mn-cs"/>
                <a:sym typeface="Helvetica Light"/>
              </a:rPr>
              <a:t> ide </a:t>
            </a:r>
            <a:r>
              <a:rPr lang="en-US" sz="900" b="0" spc="0" err="1">
                <a:solidFill>
                  <a:schemeClr val="tx1"/>
                </a:solidFill>
                <a:latin typeface="Franklin Gothic Book" panose="020B0503020102020204"/>
                <a:ea typeface="+mn-ea"/>
                <a:cs typeface="+mn-cs"/>
                <a:sym typeface="Helvetica Light"/>
              </a:rPr>
              <a:t>nobitas</a:t>
            </a:r>
            <a:r>
              <a:rPr lang="en-US" sz="900" b="0" spc="0">
                <a:solidFill>
                  <a:schemeClr val="tx1"/>
                </a:solidFill>
                <a:latin typeface="Franklin Gothic Book" panose="020B0503020102020204"/>
                <a:ea typeface="+mn-ea"/>
                <a:cs typeface="+mn-cs"/>
                <a:sym typeface="Helvetica Light"/>
              </a:rPr>
              <a:t> </a:t>
            </a:r>
            <a:r>
              <a:rPr lang="en-US" sz="900" b="0" spc="0" err="1">
                <a:solidFill>
                  <a:schemeClr val="tx1"/>
                </a:solidFill>
                <a:latin typeface="Franklin Gothic Book" panose="020B0503020102020204"/>
                <a:ea typeface="+mn-ea"/>
                <a:cs typeface="+mn-cs"/>
                <a:sym typeface="Helvetica Light"/>
              </a:rPr>
              <a:t>ratem</a:t>
            </a:r>
            <a:r>
              <a:rPr lang="en-US" sz="900" b="0" spc="0">
                <a:solidFill>
                  <a:schemeClr val="tx1"/>
                </a:solidFill>
                <a:latin typeface="Franklin Gothic Book" panose="020B0503020102020204"/>
                <a:ea typeface="+mn-ea"/>
                <a:cs typeface="+mn-cs"/>
                <a:sym typeface="Helvetica Light"/>
              </a:rPr>
              <a:t> lab</a:t>
            </a:r>
          </a:p>
        </p:txBody>
      </p:sp>
      <p:sp>
        <p:nvSpPr>
          <p:cNvPr id="77" name="Text Placeholder 2">
            <a:extLst>
              <a:ext uri="{FF2B5EF4-FFF2-40B4-BE49-F238E27FC236}">
                <a16:creationId xmlns:a16="http://schemas.microsoft.com/office/drawing/2014/main" id="{47DE1DDD-9B85-F84B-97E2-0B3262E55B0B}"/>
              </a:ext>
            </a:extLst>
          </p:cNvPr>
          <p:cNvSpPr>
            <a:spLocks noGrp="1"/>
          </p:cNvSpPr>
          <p:nvPr>
            <p:ph type="body" sz="quarter" idx="34" hasCustomPrompt="1"/>
          </p:nvPr>
        </p:nvSpPr>
        <p:spPr>
          <a:xfrm>
            <a:off x="535596" y="423405"/>
            <a:ext cx="4063119" cy="1270744"/>
          </a:xfrm>
        </p:spPr>
        <p:txBody>
          <a:bodyPr>
            <a:noAutofit/>
          </a:bodyPr>
          <a:lstStyle>
            <a:lvl1pPr marL="0" indent="0">
              <a:lnSpc>
                <a:spcPts val="2900"/>
              </a:lnSpc>
              <a:spcBef>
                <a:spcPts val="0"/>
              </a:spcBef>
              <a:buFontTx/>
              <a:buNone/>
              <a:defRPr sz="3000" b="0" i="0">
                <a:solidFill>
                  <a:schemeClr val="tx1"/>
                </a:solidFill>
                <a:latin typeface="Franklin Gothic Book" panose="020B0503020102020204" pitchFamily="34" charset="0"/>
              </a:defRPr>
            </a:lvl1pPr>
            <a:lvl2pPr marL="457200" indent="0">
              <a:buFontTx/>
              <a:buNone/>
              <a:defRPr sz="800"/>
            </a:lvl2pPr>
            <a:lvl3pPr marL="914400" indent="0">
              <a:buFontTx/>
              <a:buNone/>
              <a:defRPr sz="800"/>
            </a:lvl3pPr>
            <a:lvl4pPr marL="1371600" indent="0">
              <a:buFontTx/>
              <a:buNone/>
              <a:defRPr sz="800"/>
            </a:lvl4pPr>
            <a:lvl5pPr marL="1828800" indent="0">
              <a:buFontTx/>
              <a:buNone/>
              <a:defRPr sz="800"/>
            </a:lvl5pPr>
          </a:lstStyle>
          <a:p>
            <a:pPr lvl="0"/>
            <a:r>
              <a:rPr lang="en-US"/>
              <a:t>Title Goes Here. </a:t>
            </a:r>
            <a:br>
              <a:rPr lang="en-US"/>
            </a:br>
            <a:r>
              <a:rPr lang="en-US"/>
              <a:t>Bold Some Words </a:t>
            </a:r>
            <a:br>
              <a:rPr lang="en-US"/>
            </a:br>
            <a:r>
              <a:rPr lang="en-US"/>
              <a:t>If Needed.</a:t>
            </a:r>
          </a:p>
        </p:txBody>
      </p:sp>
      <p:sp>
        <p:nvSpPr>
          <p:cNvPr id="79" name="Text Placeholder 2">
            <a:extLst>
              <a:ext uri="{FF2B5EF4-FFF2-40B4-BE49-F238E27FC236}">
                <a16:creationId xmlns:a16="http://schemas.microsoft.com/office/drawing/2014/main" id="{A3C15237-76FF-F14A-A5E5-F217765F5BAF}"/>
              </a:ext>
            </a:extLst>
          </p:cNvPr>
          <p:cNvSpPr>
            <a:spLocks noGrp="1"/>
          </p:cNvSpPr>
          <p:nvPr>
            <p:ph type="body" sz="quarter" idx="39" hasCustomPrompt="1"/>
          </p:nvPr>
        </p:nvSpPr>
        <p:spPr>
          <a:xfrm>
            <a:off x="544900" y="2665017"/>
            <a:ext cx="1470815" cy="428273"/>
          </a:xfrm>
        </p:spPr>
        <p:txBody>
          <a:bodyPr>
            <a:noAutofit/>
          </a:bodyPr>
          <a:lstStyle>
            <a:lvl1pPr marL="0" indent="0">
              <a:lnSpc>
                <a:spcPct val="100000"/>
              </a:lnSpc>
              <a:spcBef>
                <a:spcPts val="0"/>
              </a:spcBef>
              <a:buFontTx/>
              <a:buNone/>
              <a:defRPr sz="900" b="1" i="0" spc="100" baseline="0">
                <a:solidFill>
                  <a:schemeClr val="tx2"/>
                </a:solidFill>
                <a:latin typeface="Franklin Gothic Demi" panose="020B0603020102020204" pitchFamily="34" charset="0"/>
              </a:defRPr>
            </a:lvl1pPr>
            <a:lvl2pPr marL="457200" indent="0">
              <a:buFontTx/>
              <a:buNone/>
              <a:defRPr sz="800"/>
            </a:lvl2pPr>
            <a:lvl3pPr marL="914400" indent="0">
              <a:buFontTx/>
              <a:buNone/>
              <a:defRPr sz="800"/>
            </a:lvl3pPr>
            <a:lvl4pPr marL="1371600" indent="0">
              <a:buFontTx/>
              <a:buNone/>
              <a:defRPr sz="800"/>
            </a:lvl4pPr>
            <a:lvl5pPr marL="1828800" indent="0">
              <a:buFontTx/>
              <a:buNone/>
              <a:defRPr sz="800"/>
            </a:lvl5pPr>
          </a:lstStyle>
          <a:p>
            <a:pPr lvl="0"/>
            <a:r>
              <a:rPr lang="en-US"/>
              <a:t>SUBHEAD </a:t>
            </a:r>
          </a:p>
          <a:p>
            <a:pPr lvl="0"/>
            <a:r>
              <a:rPr lang="en-US"/>
              <a:t>STATEMENT HERE</a:t>
            </a:r>
          </a:p>
        </p:txBody>
      </p:sp>
      <p:sp>
        <p:nvSpPr>
          <p:cNvPr id="80" name="Text Placeholder 2">
            <a:extLst>
              <a:ext uri="{FF2B5EF4-FFF2-40B4-BE49-F238E27FC236}">
                <a16:creationId xmlns:a16="http://schemas.microsoft.com/office/drawing/2014/main" id="{02FC6FC8-085E-D64E-B856-2AF1C26E4297}"/>
              </a:ext>
            </a:extLst>
          </p:cNvPr>
          <p:cNvSpPr>
            <a:spLocks noGrp="1"/>
          </p:cNvSpPr>
          <p:nvPr>
            <p:ph type="body" sz="quarter" idx="40" hasCustomPrompt="1"/>
          </p:nvPr>
        </p:nvSpPr>
        <p:spPr>
          <a:xfrm>
            <a:off x="2074223" y="2530454"/>
            <a:ext cx="1196303" cy="519732"/>
          </a:xfrm>
        </p:spPr>
        <p:txBody>
          <a:bodyPr>
            <a:noAutofit/>
          </a:bodyPr>
          <a:lstStyle>
            <a:lvl1pPr marL="0" indent="0">
              <a:lnSpc>
                <a:spcPct val="100000"/>
              </a:lnSpc>
              <a:spcBef>
                <a:spcPts val="0"/>
              </a:spcBef>
              <a:buFontTx/>
              <a:buNone/>
              <a:defRPr sz="3200" b="1" i="0" spc="100" baseline="0">
                <a:solidFill>
                  <a:schemeClr val="tx2"/>
                </a:solidFill>
                <a:latin typeface="Franklin Gothic Demi" panose="020B0603020102020204" pitchFamily="34" charset="0"/>
              </a:defRPr>
            </a:lvl1pPr>
            <a:lvl2pPr marL="457200" indent="0">
              <a:buFontTx/>
              <a:buNone/>
              <a:defRPr sz="800"/>
            </a:lvl2pPr>
            <a:lvl3pPr marL="914400" indent="0">
              <a:buFontTx/>
              <a:buNone/>
              <a:defRPr sz="800"/>
            </a:lvl3pPr>
            <a:lvl4pPr marL="1371600" indent="0">
              <a:buFontTx/>
              <a:buNone/>
              <a:defRPr sz="800"/>
            </a:lvl4pPr>
            <a:lvl5pPr marL="1828800" indent="0">
              <a:buFontTx/>
              <a:buNone/>
              <a:defRPr sz="800"/>
            </a:lvl5pPr>
          </a:lstStyle>
          <a:p>
            <a:pPr lvl="0"/>
            <a:r>
              <a:rPr lang="en-US"/>
              <a:t>00%</a:t>
            </a:r>
          </a:p>
        </p:txBody>
      </p:sp>
      <p:sp>
        <p:nvSpPr>
          <p:cNvPr id="81" name="Text Placeholder 2">
            <a:extLst>
              <a:ext uri="{FF2B5EF4-FFF2-40B4-BE49-F238E27FC236}">
                <a16:creationId xmlns:a16="http://schemas.microsoft.com/office/drawing/2014/main" id="{C54F1740-C146-814A-B52E-DA1553B3471F}"/>
              </a:ext>
            </a:extLst>
          </p:cNvPr>
          <p:cNvSpPr>
            <a:spLocks noGrp="1"/>
          </p:cNvSpPr>
          <p:nvPr>
            <p:ph type="body" sz="quarter" idx="41" hasCustomPrompt="1"/>
          </p:nvPr>
        </p:nvSpPr>
        <p:spPr>
          <a:xfrm>
            <a:off x="3445823" y="2530454"/>
            <a:ext cx="1196303" cy="519732"/>
          </a:xfrm>
        </p:spPr>
        <p:txBody>
          <a:bodyPr>
            <a:noAutofit/>
          </a:bodyPr>
          <a:lstStyle>
            <a:lvl1pPr marL="0" indent="0">
              <a:lnSpc>
                <a:spcPct val="100000"/>
              </a:lnSpc>
              <a:spcBef>
                <a:spcPts val="0"/>
              </a:spcBef>
              <a:buFontTx/>
              <a:buNone/>
              <a:defRPr sz="3200" b="1" i="0" spc="100" baseline="0">
                <a:solidFill>
                  <a:schemeClr val="tx2"/>
                </a:solidFill>
                <a:latin typeface="Franklin Gothic Demi" panose="020B0603020102020204" pitchFamily="34" charset="0"/>
              </a:defRPr>
            </a:lvl1pPr>
            <a:lvl2pPr marL="457200" indent="0">
              <a:buFontTx/>
              <a:buNone/>
              <a:defRPr sz="800"/>
            </a:lvl2pPr>
            <a:lvl3pPr marL="914400" indent="0">
              <a:buFontTx/>
              <a:buNone/>
              <a:defRPr sz="800"/>
            </a:lvl3pPr>
            <a:lvl4pPr marL="1371600" indent="0">
              <a:buFontTx/>
              <a:buNone/>
              <a:defRPr sz="800"/>
            </a:lvl4pPr>
            <a:lvl5pPr marL="1828800" indent="0">
              <a:buFontTx/>
              <a:buNone/>
              <a:defRPr sz="800"/>
            </a:lvl5pPr>
          </a:lstStyle>
          <a:p>
            <a:pPr lvl="0"/>
            <a:r>
              <a:rPr lang="en-US"/>
              <a:t>00%</a:t>
            </a:r>
          </a:p>
        </p:txBody>
      </p:sp>
      <p:sp>
        <p:nvSpPr>
          <p:cNvPr id="82" name="Text Placeholder 2">
            <a:extLst>
              <a:ext uri="{FF2B5EF4-FFF2-40B4-BE49-F238E27FC236}">
                <a16:creationId xmlns:a16="http://schemas.microsoft.com/office/drawing/2014/main" id="{825D17A1-135C-6042-8B59-862F802FEC45}"/>
              </a:ext>
            </a:extLst>
          </p:cNvPr>
          <p:cNvSpPr>
            <a:spLocks noGrp="1"/>
          </p:cNvSpPr>
          <p:nvPr>
            <p:ph type="body" sz="quarter" idx="42" hasCustomPrompt="1"/>
          </p:nvPr>
        </p:nvSpPr>
        <p:spPr>
          <a:xfrm>
            <a:off x="521499" y="1879599"/>
            <a:ext cx="4063119" cy="295514"/>
          </a:xfrm>
        </p:spPr>
        <p:txBody>
          <a:bodyPr>
            <a:noAutofit/>
          </a:bodyPr>
          <a:lstStyle>
            <a:lvl1pPr marL="0" indent="0">
              <a:lnSpc>
                <a:spcPct val="100000"/>
              </a:lnSpc>
              <a:spcBef>
                <a:spcPts val="0"/>
              </a:spcBef>
              <a:buFontTx/>
              <a:buNone/>
              <a:defRPr sz="1200" b="1" i="0" spc="100" baseline="0">
                <a:solidFill>
                  <a:schemeClr val="tx2"/>
                </a:solidFill>
                <a:latin typeface="Franklin Gothic Demi" panose="020B0603020102020204" pitchFamily="34" charset="0"/>
              </a:defRPr>
            </a:lvl1pPr>
            <a:lvl2pPr marL="457200" indent="0">
              <a:buFontTx/>
              <a:buNone/>
              <a:defRPr sz="800"/>
            </a:lvl2pPr>
            <a:lvl3pPr marL="914400" indent="0">
              <a:buFontTx/>
              <a:buNone/>
              <a:defRPr sz="800"/>
            </a:lvl3pPr>
            <a:lvl4pPr marL="1371600" indent="0">
              <a:buFontTx/>
              <a:buNone/>
              <a:defRPr sz="800"/>
            </a:lvl4pPr>
            <a:lvl5pPr marL="1828800" indent="0">
              <a:buFontTx/>
              <a:buNone/>
              <a:defRPr sz="800"/>
            </a:lvl5pPr>
          </a:lstStyle>
          <a:p>
            <a:pPr lvl="0"/>
            <a:r>
              <a:rPr lang="en-US"/>
              <a:t>SUBHEAD STATEMENT HERE</a:t>
            </a:r>
          </a:p>
        </p:txBody>
      </p:sp>
      <p:pic>
        <p:nvPicPr>
          <p:cNvPr id="62" name="Picture 61">
            <a:extLst>
              <a:ext uri="{FF2B5EF4-FFF2-40B4-BE49-F238E27FC236}">
                <a16:creationId xmlns:a16="http://schemas.microsoft.com/office/drawing/2014/main" id="{EB6CB0CE-3EEE-AE42-A217-8947F95DE0C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98081" y="4688776"/>
            <a:ext cx="1027911" cy="102153"/>
          </a:xfrm>
          <a:prstGeom prst="rect">
            <a:avLst/>
          </a:prstGeom>
        </p:spPr>
      </p:pic>
    </p:spTree>
    <p:extLst>
      <p:ext uri="{BB962C8B-B14F-4D97-AF65-F5344CB8AC3E}">
        <p14:creationId xmlns:p14="http://schemas.microsoft.com/office/powerpoint/2010/main" val="178015764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948" userDrawn="1">
          <p15:clr>
            <a:srgbClr val="FBAE40"/>
          </p15:clr>
        </p15:guide>
        <p15:guide id="2" pos="2880" userDrawn="1">
          <p15:clr>
            <a:srgbClr val="FBAE40"/>
          </p15:clr>
        </p15:guide>
        <p15:guide id="3" orient="horz" pos="300" userDrawn="1">
          <p15:clr>
            <a:srgbClr val="FBAE40"/>
          </p15:clr>
        </p15:guide>
        <p15:guide id="4" pos="384" userDrawn="1">
          <p15:clr>
            <a:srgbClr val="FBAE40"/>
          </p15:clr>
        </p15:guide>
        <p15:guide id="5" orient="horz" pos="3012" userDrawn="1">
          <p15:clr>
            <a:srgbClr val="FBAE40"/>
          </p15:clr>
        </p15:guide>
        <p15:guide id="6" orient="horz" pos="1572"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Multiple Devices on White Pink Background">
    <p:bg>
      <p:bgRef idx="1001">
        <a:schemeClr val="bg1"/>
      </p:bgRef>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770E0768-1612-7A4F-BB0B-1F3E9F33EC69}"/>
              </a:ext>
            </a:extLst>
          </p:cNvPr>
          <p:cNvGrpSpPr/>
          <p:nvPr userDrawn="1"/>
        </p:nvGrpSpPr>
        <p:grpSpPr>
          <a:xfrm>
            <a:off x="4978773" y="1674182"/>
            <a:ext cx="979279" cy="2164611"/>
            <a:chOff x="8030079" y="2081780"/>
            <a:chExt cx="749076" cy="1420325"/>
          </a:xfrm>
        </p:grpSpPr>
        <p:pic>
          <p:nvPicPr>
            <p:cNvPr id="88" name="Graphic 87">
              <a:extLst>
                <a:ext uri="{FF2B5EF4-FFF2-40B4-BE49-F238E27FC236}">
                  <a16:creationId xmlns:a16="http://schemas.microsoft.com/office/drawing/2014/main" id="{13BD9A71-3551-5C49-ABE0-164E462E1706}"/>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030079" y="2081780"/>
              <a:ext cx="749076" cy="1420325"/>
            </a:xfrm>
            <a:prstGeom prst="rect">
              <a:avLst/>
            </a:prstGeom>
          </p:spPr>
        </p:pic>
        <p:sp>
          <p:nvSpPr>
            <p:cNvPr id="89" name="Form">
              <a:extLst>
                <a:ext uri="{FF2B5EF4-FFF2-40B4-BE49-F238E27FC236}">
                  <a16:creationId xmlns:a16="http://schemas.microsoft.com/office/drawing/2014/main" id="{05ABDE93-5C0D-6348-8927-01347E9D4C4D}"/>
                </a:ext>
              </a:extLst>
            </p:cNvPr>
            <p:cNvSpPr/>
            <p:nvPr/>
          </p:nvSpPr>
          <p:spPr>
            <a:xfrm>
              <a:off x="8052573" y="2268552"/>
              <a:ext cx="704088" cy="1049323"/>
            </a:xfrm>
            <a:custGeom>
              <a:avLst/>
              <a:gdLst/>
              <a:ahLst/>
              <a:cxnLst>
                <a:cxn ang="0">
                  <a:pos x="wd2" y="hd2"/>
                </a:cxn>
                <a:cxn ang="5400000">
                  <a:pos x="wd2" y="hd2"/>
                </a:cxn>
                <a:cxn ang="10800000">
                  <a:pos x="wd2" y="hd2"/>
                </a:cxn>
                <a:cxn ang="16200000">
                  <a:pos x="wd2" y="hd2"/>
                </a:cxn>
              </a:cxnLst>
              <a:rect l="0" t="0" r="r" b="b"/>
              <a:pathLst>
                <a:path w="21600" h="21600" extrusionOk="0">
                  <a:moveTo>
                    <a:pt x="10802" y="21600"/>
                  </a:moveTo>
                  <a:lnTo>
                    <a:pt x="0" y="21600"/>
                  </a:lnTo>
                  <a:lnTo>
                    <a:pt x="0" y="0"/>
                  </a:lnTo>
                  <a:lnTo>
                    <a:pt x="21600" y="0"/>
                  </a:lnTo>
                  <a:lnTo>
                    <a:pt x="21600" y="21600"/>
                  </a:lnTo>
                  <a:lnTo>
                    <a:pt x="10802" y="21600"/>
                  </a:lnTo>
                </a:path>
              </a:pathLst>
            </a:custGeom>
            <a:solidFill>
              <a:schemeClr val="bg1">
                <a:lumMod val="85000"/>
              </a:schemeClr>
            </a:solidFill>
            <a:ln w="12700" cap="flat">
              <a:noFill/>
              <a:miter lim="400000"/>
            </a:ln>
            <a:effectLst/>
          </p:spPr>
          <p:txBody>
            <a:bodyPr wrap="square" lIns="45719" tIns="45719" rIns="45719" bIns="45719" numCol="1" anchor="ctr">
              <a:noAutofit/>
            </a:bodyPr>
            <a:lstStyle/>
            <a:p>
              <a:pPr algn="l" defTabSz="168473">
                <a:lnSpc>
                  <a:spcPct val="93000"/>
                </a:lnSpc>
                <a:defRPr sz="1800">
                  <a:latin typeface="Arial"/>
                  <a:ea typeface="Arial"/>
                  <a:cs typeface="Arial"/>
                  <a:sym typeface="Arial"/>
                </a:defRPr>
              </a:pPr>
              <a:endParaRPr sz="675" b="0" i="0">
                <a:latin typeface="Franklin Gothic Medium" panose="020B0603020102020204" pitchFamily="34" charset="0"/>
              </a:endParaRPr>
            </a:p>
          </p:txBody>
        </p:sp>
      </p:grpSp>
      <p:pic>
        <p:nvPicPr>
          <p:cNvPr id="17" name="Picture Placeholder 12">
            <a:extLst>
              <a:ext uri="{FF2B5EF4-FFF2-40B4-BE49-F238E27FC236}">
                <a16:creationId xmlns:a16="http://schemas.microsoft.com/office/drawing/2014/main" id="{C6202281-33B4-CD4F-A3FA-FF67A356CCFB}"/>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flipH="1" flipV="1">
            <a:off x="6898748" y="-14543"/>
            <a:ext cx="2245252" cy="5172586"/>
          </a:xfrm>
          <a:prstGeom prst="rect">
            <a:avLst/>
          </a:prstGeom>
          <a:gradFill flip="none" rotWithShape="1">
            <a:gsLst>
              <a:gs pos="0">
                <a:schemeClr val="bg2">
                  <a:lumMod val="90000"/>
                  <a:tint val="66000"/>
                  <a:satMod val="160000"/>
                </a:schemeClr>
              </a:gs>
              <a:gs pos="50000">
                <a:schemeClr val="bg2">
                  <a:lumMod val="90000"/>
                  <a:tint val="44500"/>
                  <a:satMod val="160000"/>
                </a:schemeClr>
              </a:gs>
              <a:gs pos="100000">
                <a:schemeClr val="bg2">
                  <a:lumMod val="90000"/>
                  <a:tint val="23500"/>
                  <a:satMod val="160000"/>
                </a:schemeClr>
              </a:gs>
            </a:gsLst>
            <a:lin ang="5400000" scaled="1"/>
            <a:tileRect/>
          </a:gradFill>
          <a:ln w="12700">
            <a:miter lim="400000"/>
          </a:ln>
          <a:extLst>
            <a:ext uri="{C572A759-6A51-4108-AA02-DFA0A04FC94B}">
              <ma14:wrappingTextBoxFlag xmlns="" xmlns:ma14="http://schemas.microsoft.com/office/mac/drawingml/2011/main" val="1"/>
            </a:ext>
          </a:extLst>
        </p:spPr>
      </p:pic>
      <p:grpSp>
        <p:nvGrpSpPr>
          <p:cNvPr id="63" name="Group 62">
            <a:extLst>
              <a:ext uri="{FF2B5EF4-FFF2-40B4-BE49-F238E27FC236}">
                <a16:creationId xmlns:a16="http://schemas.microsoft.com/office/drawing/2014/main" id="{95CF124D-5775-D541-975E-8A8411AA931E}"/>
              </a:ext>
            </a:extLst>
          </p:cNvPr>
          <p:cNvGrpSpPr/>
          <p:nvPr userDrawn="1"/>
        </p:nvGrpSpPr>
        <p:grpSpPr>
          <a:xfrm>
            <a:off x="6187848" y="721404"/>
            <a:ext cx="2509121" cy="3538963"/>
            <a:chOff x="3951072" y="1809750"/>
            <a:chExt cx="1510678" cy="2130719"/>
          </a:xfrm>
        </p:grpSpPr>
        <p:sp>
          <p:nvSpPr>
            <p:cNvPr id="65" name="Form">
              <a:extLst>
                <a:ext uri="{FF2B5EF4-FFF2-40B4-BE49-F238E27FC236}">
                  <a16:creationId xmlns:a16="http://schemas.microsoft.com/office/drawing/2014/main" id="{474BB5E6-9BA9-8246-AD95-6F85E69E1099}"/>
                </a:ext>
              </a:extLst>
            </p:cNvPr>
            <p:cNvSpPr/>
            <p:nvPr/>
          </p:nvSpPr>
          <p:spPr>
            <a:xfrm>
              <a:off x="3951072" y="1809750"/>
              <a:ext cx="1510678" cy="2130719"/>
            </a:xfrm>
            <a:custGeom>
              <a:avLst/>
              <a:gdLst/>
              <a:ahLst/>
              <a:cxnLst>
                <a:cxn ang="0">
                  <a:pos x="wd2" y="hd2"/>
                </a:cxn>
                <a:cxn ang="5400000">
                  <a:pos x="wd2" y="hd2"/>
                </a:cxn>
                <a:cxn ang="10800000">
                  <a:pos x="wd2" y="hd2"/>
                </a:cxn>
                <a:cxn ang="16200000">
                  <a:pos x="wd2" y="hd2"/>
                </a:cxn>
              </a:cxnLst>
              <a:rect l="0" t="0" r="r" b="b"/>
              <a:pathLst>
                <a:path w="21600" h="21600" extrusionOk="0">
                  <a:moveTo>
                    <a:pt x="20422" y="21600"/>
                  </a:moveTo>
                  <a:lnTo>
                    <a:pt x="1178" y="21600"/>
                  </a:lnTo>
                  <a:cubicBezTo>
                    <a:pt x="525" y="21600"/>
                    <a:pt x="0" y="21228"/>
                    <a:pt x="0" y="20767"/>
                  </a:cubicBezTo>
                  <a:lnTo>
                    <a:pt x="0" y="835"/>
                  </a:lnTo>
                  <a:cubicBezTo>
                    <a:pt x="0" y="372"/>
                    <a:pt x="525" y="0"/>
                    <a:pt x="1178" y="0"/>
                  </a:cubicBezTo>
                  <a:lnTo>
                    <a:pt x="20422" y="0"/>
                  </a:lnTo>
                  <a:cubicBezTo>
                    <a:pt x="21075" y="0"/>
                    <a:pt x="21600" y="372"/>
                    <a:pt x="21600" y="835"/>
                  </a:cubicBezTo>
                  <a:lnTo>
                    <a:pt x="21600" y="20767"/>
                  </a:lnTo>
                  <a:cubicBezTo>
                    <a:pt x="21600" y="21228"/>
                    <a:pt x="21075" y="21600"/>
                    <a:pt x="20422" y="21600"/>
                  </a:cubicBezTo>
                </a:path>
              </a:pathLst>
            </a:custGeom>
            <a:solidFill>
              <a:srgbClr val="B7B7B7"/>
            </a:solidFill>
            <a:ln w="12700" cap="flat">
              <a:noFill/>
              <a:miter lim="400000"/>
            </a:ln>
            <a:effectLst/>
          </p:spPr>
          <p:txBody>
            <a:bodyPr wrap="square" lIns="17145" tIns="17145" rIns="17145" bIns="17145" numCol="1" anchor="ctr">
              <a:noAutofit/>
            </a:bodyPr>
            <a:lstStyle/>
            <a:p>
              <a:pPr algn="l" defTabSz="168473">
                <a:lnSpc>
                  <a:spcPct val="93000"/>
                </a:lnSpc>
                <a:defRPr sz="1800">
                  <a:latin typeface="Arial"/>
                  <a:ea typeface="Arial"/>
                  <a:cs typeface="Arial"/>
                  <a:sym typeface="Arial"/>
                </a:defRPr>
              </a:pPr>
              <a:endParaRPr sz="675" b="0" i="0">
                <a:latin typeface="Franklin Gothic Medium" panose="020B0603020102020204" pitchFamily="34" charset="0"/>
              </a:endParaRPr>
            </a:p>
          </p:txBody>
        </p:sp>
        <p:sp>
          <p:nvSpPr>
            <p:cNvPr id="66" name="Form">
              <a:extLst>
                <a:ext uri="{FF2B5EF4-FFF2-40B4-BE49-F238E27FC236}">
                  <a16:creationId xmlns:a16="http://schemas.microsoft.com/office/drawing/2014/main" id="{CC88F319-1F39-4C41-A1D3-63C5A0B560D2}"/>
                </a:ext>
              </a:extLst>
            </p:cNvPr>
            <p:cNvSpPr/>
            <p:nvPr/>
          </p:nvSpPr>
          <p:spPr>
            <a:xfrm>
              <a:off x="3960235" y="1818913"/>
              <a:ext cx="1491334" cy="2111375"/>
            </a:xfrm>
            <a:custGeom>
              <a:avLst/>
              <a:gdLst/>
              <a:ahLst/>
              <a:cxnLst>
                <a:cxn ang="0">
                  <a:pos x="wd2" y="hd2"/>
                </a:cxn>
                <a:cxn ang="5400000">
                  <a:pos x="wd2" y="hd2"/>
                </a:cxn>
                <a:cxn ang="10800000">
                  <a:pos x="wd2" y="hd2"/>
                </a:cxn>
                <a:cxn ang="16200000">
                  <a:pos x="wd2" y="hd2"/>
                </a:cxn>
              </a:cxnLst>
              <a:rect l="0" t="0" r="r" b="b"/>
              <a:pathLst>
                <a:path w="21600" h="21600" extrusionOk="0">
                  <a:moveTo>
                    <a:pt x="20547" y="21600"/>
                  </a:moveTo>
                  <a:lnTo>
                    <a:pt x="1053" y="21600"/>
                  </a:lnTo>
                  <a:cubicBezTo>
                    <a:pt x="468" y="21600"/>
                    <a:pt x="0" y="21269"/>
                    <a:pt x="0" y="20858"/>
                  </a:cubicBezTo>
                  <a:lnTo>
                    <a:pt x="0" y="744"/>
                  </a:lnTo>
                  <a:cubicBezTo>
                    <a:pt x="0" y="331"/>
                    <a:pt x="468" y="0"/>
                    <a:pt x="1053" y="0"/>
                  </a:cubicBezTo>
                  <a:lnTo>
                    <a:pt x="20547" y="0"/>
                  </a:lnTo>
                  <a:cubicBezTo>
                    <a:pt x="21132" y="0"/>
                    <a:pt x="21600" y="331"/>
                    <a:pt x="21600" y="744"/>
                  </a:cubicBezTo>
                  <a:lnTo>
                    <a:pt x="21600" y="20858"/>
                  </a:lnTo>
                  <a:cubicBezTo>
                    <a:pt x="21600" y="21269"/>
                    <a:pt x="21132" y="21600"/>
                    <a:pt x="20547" y="21600"/>
                  </a:cubicBezTo>
                </a:path>
              </a:pathLst>
            </a:custGeom>
            <a:solidFill>
              <a:srgbClr val="080808"/>
            </a:solidFill>
            <a:ln w="12700" cap="flat">
              <a:noFill/>
              <a:miter lim="400000"/>
            </a:ln>
            <a:effectLst/>
          </p:spPr>
          <p:txBody>
            <a:bodyPr wrap="square" lIns="17145" tIns="17145" rIns="17145" bIns="17145" numCol="1" anchor="ctr">
              <a:noAutofit/>
            </a:bodyPr>
            <a:lstStyle/>
            <a:p>
              <a:pPr algn="l" defTabSz="168473">
                <a:lnSpc>
                  <a:spcPct val="93000"/>
                </a:lnSpc>
                <a:defRPr sz="1800">
                  <a:latin typeface="Arial"/>
                  <a:ea typeface="Arial"/>
                  <a:cs typeface="Arial"/>
                  <a:sym typeface="Arial"/>
                </a:defRPr>
              </a:pPr>
              <a:endParaRPr sz="675" b="0" i="0">
                <a:latin typeface="Franklin Gothic Medium" panose="020B0603020102020204" pitchFamily="34" charset="0"/>
              </a:endParaRPr>
            </a:p>
          </p:txBody>
        </p:sp>
        <p:sp>
          <p:nvSpPr>
            <p:cNvPr id="68" name="Form">
              <a:extLst>
                <a:ext uri="{FF2B5EF4-FFF2-40B4-BE49-F238E27FC236}">
                  <a16:creationId xmlns:a16="http://schemas.microsoft.com/office/drawing/2014/main" id="{2419A754-76A9-5341-9D02-E6C556D824E2}"/>
                </a:ext>
              </a:extLst>
            </p:cNvPr>
            <p:cNvSpPr/>
            <p:nvPr/>
          </p:nvSpPr>
          <p:spPr>
            <a:xfrm>
              <a:off x="4037613" y="1988941"/>
              <a:ext cx="1336578" cy="1772337"/>
            </a:xfrm>
            <a:custGeom>
              <a:avLst/>
              <a:gdLst/>
              <a:ahLst/>
              <a:cxnLst>
                <a:cxn ang="0">
                  <a:pos x="wd2" y="hd2"/>
                </a:cxn>
                <a:cxn ang="5400000">
                  <a:pos x="wd2" y="hd2"/>
                </a:cxn>
                <a:cxn ang="10800000">
                  <a:pos x="wd2" y="hd2"/>
                </a:cxn>
                <a:cxn ang="16200000">
                  <a:pos x="wd2" y="hd2"/>
                </a:cxn>
              </a:cxnLst>
              <a:rect l="0" t="0" r="r" b="b"/>
              <a:pathLst>
                <a:path w="21600" h="21600" extrusionOk="0">
                  <a:moveTo>
                    <a:pt x="21443" y="21600"/>
                  </a:moveTo>
                  <a:lnTo>
                    <a:pt x="157" y="21600"/>
                  </a:lnTo>
                  <a:cubicBezTo>
                    <a:pt x="71" y="21600"/>
                    <a:pt x="0" y="21547"/>
                    <a:pt x="0" y="21482"/>
                  </a:cubicBezTo>
                  <a:lnTo>
                    <a:pt x="0" y="118"/>
                  </a:lnTo>
                  <a:cubicBezTo>
                    <a:pt x="0" y="53"/>
                    <a:pt x="71" y="0"/>
                    <a:pt x="157" y="0"/>
                  </a:cubicBezTo>
                  <a:lnTo>
                    <a:pt x="21443" y="0"/>
                  </a:lnTo>
                  <a:cubicBezTo>
                    <a:pt x="21533" y="0"/>
                    <a:pt x="21600" y="53"/>
                    <a:pt x="21600" y="118"/>
                  </a:cubicBezTo>
                  <a:lnTo>
                    <a:pt x="21600" y="21482"/>
                  </a:lnTo>
                  <a:cubicBezTo>
                    <a:pt x="21600" y="21547"/>
                    <a:pt x="21533" y="21600"/>
                    <a:pt x="21443" y="21600"/>
                  </a:cubicBezTo>
                </a:path>
              </a:pathLst>
            </a:custGeom>
            <a:solidFill>
              <a:srgbClr val="424242"/>
            </a:solidFill>
            <a:ln w="12700" cap="flat">
              <a:noFill/>
              <a:miter lim="400000"/>
            </a:ln>
            <a:effectLst/>
          </p:spPr>
          <p:txBody>
            <a:bodyPr wrap="square" lIns="17145" tIns="17145" rIns="17145" bIns="17145" numCol="1" anchor="ctr">
              <a:noAutofit/>
            </a:bodyPr>
            <a:lstStyle/>
            <a:p>
              <a:pPr algn="l" defTabSz="168473">
                <a:lnSpc>
                  <a:spcPct val="93000"/>
                </a:lnSpc>
                <a:defRPr sz="1800">
                  <a:latin typeface="Arial"/>
                  <a:ea typeface="Arial"/>
                  <a:cs typeface="Arial"/>
                  <a:sym typeface="Arial"/>
                </a:defRPr>
              </a:pPr>
              <a:endParaRPr sz="675" b="0" i="0">
                <a:latin typeface="Franklin Gothic Medium" panose="020B0603020102020204" pitchFamily="34" charset="0"/>
              </a:endParaRPr>
            </a:p>
          </p:txBody>
        </p:sp>
        <p:sp>
          <p:nvSpPr>
            <p:cNvPr id="69" name="Form">
              <a:extLst>
                <a:ext uri="{FF2B5EF4-FFF2-40B4-BE49-F238E27FC236}">
                  <a16:creationId xmlns:a16="http://schemas.microsoft.com/office/drawing/2014/main" id="{6A1E0F6E-0D63-C345-8A70-4F0C76D7206B}"/>
                </a:ext>
              </a:extLst>
            </p:cNvPr>
            <p:cNvSpPr/>
            <p:nvPr/>
          </p:nvSpPr>
          <p:spPr>
            <a:xfrm>
              <a:off x="4042704" y="1993014"/>
              <a:ext cx="1327414" cy="1763174"/>
            </a:xfrm>
            <a:custGeom>
              <a:avLst/>
              <a:gdLst/>
              <a:ahLst/>
              <a:cxnLst>
                <a:cxn ang="0">
                  <a:pos x="wd2" y="hd2"/>
                </a:cxn>
                <a:cxn ang="5400000">
                  <a:pos x="wd2" y="hd2"/>
                </a:cxn>
                <a:cxn ang="10800000">
                  <a:pos x="wd2" y="hd2"/>
                </a:cxn>
                <a:cxn ang="16200000">
                  <a:pos x="wd2" y="hd2"/>
                </a:cxn>
              </a:cxnLst>
              <a:rect l="0" t="0" r="r" b="b"/>
              <a:pathLst>
                <a:path w="21600" h="21600" extrusionOk="0">
                  <a:moveTo>
                    <a:pt x="21442" y="21600"/>
                  </a:moveTo>
                  <a:lnTo>
                    <a:pt x="158" y="21600"/>
                  </a:lnTo>
                  <a:cubicBezTo>
                    <a:pt x="71" y="21600"/>
                    <a:pt x="0" y="21546"/>
                    <a:pt x="0" y="21481"/>
                  </a:cubicBezTo>
                  <a:lnTo>
                    <a:pt x="0" y="119"/>
                  </a:lnTo>
                  <a:cubicBezTo>
                    <a:pt x="0" y="54"/>
                    <a:pt x="71" y="0"/>
                    <a:pt x="158" y="0"/>
                  </a:cubicBezTo>
                  <a:lnTo>
                    <a:pt x="21442" y="0"/>
                  </a:lnTo>
                  <a:cubicBezTo>
                    <a:pt x="21532" y="0"/>
                    <a:pt x="21600" y="54"/>
                    <a:pt x="21600" y="119"/>
                  </a:cubicBezTo>
                  <a:lnTo>
                    <a:pt x="21600" y="21481"/>
                  </a:lnTo>
                  <a:cubicBezTo>
                    <a:pt x="21600" y="21546"/>
                    <a:pt x="21532" y="21600"/>
                    <a:pt x="21442" y="21600"/>
                  </a:cubicBezTo>
                </a:path>
              </a:pathLst>
            </a:custGeom>
            <a:solidFill>
              <a:schemeClr val="bg1">
                <a:lumMod val="85000"/>
              </a:schemeClr>
            </a:solidFill>
            <a:ln w="12700" cap="flat">
              <a:noFill/>
              <a:miter lim="400000"/>
            </a:ln>
            <a:effectLst/>
          </p:spPr>
          <p:txBody>
            <a:bodyPr wrap="square" lIns="17145" tIns="17145" rIns="17145" bIns="17145" numCol="1" anchor="ctr">
              <a:noAutofit/>
            </a:bodyPr>
            <a:lstStyle/>
            <a:p>
              <a:pPr algn="l" defTabSz="168473">
                <a:lnSpc>
                  <a:spcPct val="93000"/>
                </a:lnSpc>
                <a:defRPr sz="1800">
                  <a:latin typeface="Arial"/>
                  <a:ea typeface="Arial"/>
                  <a:cs typeface="Arial"/>
                  <a:sym typeface="Arial"/>
                </a:defRPr>
              </a:pPr>
              <a:endParaRPr sz="675" b="0" i="0">
                <a:latin typeface="Franklin Gothic Medium" panose="020B0603020102020204" pitchFamily="34" charset="0"/>
              </a:endParaRPr>
            </a:p>
          </p:txBody>
        </p:sp>
        <p:sp>
          <p:nvSpPr>
            <p:cNvPr id="70" name="Form">
              <a:extLst>
                <a:ext uri="{FF2B5EF4-FFF2-40B4-BE49-F238E27FC236}">
                  <a16:creationId xmlns:a16="http://schemas.microsoft.com/office/drawing/2014/main" id="{DA7F81E5-2982-6248-AFAD-657D6025269B}"/>
                </a:ext>
              </a:extLst>
            </p:cNvPr>
            <p:cNvSpPr/>
            <p:nvPr/>
          </p:nvSpPr>
          <p:spPr>
            <a:xfrm>
              <a:off x="4694478" y="1893407"/>
              <a:ext cx="24037" cy="23867"/>
            </a:xfrm>
            <a:custGeom>
              <a:avLst/>
              <a:gdLst/>
              <a:ahLst/>
              <a:cxnLst>
                <a:cxn ang="0">
                  <a:pos x="wd2" y="hd2"/>
                </a:cxn>
                <a:cxn ang="5400000">
                  <a:pos x="wd2" y="hd2"/>
                </a:cxn>
                <a:cxn ang="10800000">
                  <a:pos x="wd2" y="hd2"/>
                </a:cxn>
                <a:cxn ang="16200000">
                  <a:pos x="wd2" y="hd2"/>
                </a:cxn>
              </a:cxnLst>
              <a:rect l="0" t="0" r="r" b="b"/>
              <a:pathLst>
                <a:path w="21448" h="21296" extrusionOk="0">
                  <a:moveTo>
                    <a:pt x="11463" y="52"/>
                  </a:moveTo>
                  <a:cubicBezTo>
                    <a:pt x="13501" y="52"/>
                    <a:pt x="15131" y="663"/>
                    <a:pt x="16761" y="1682"/>
                  </a:cubicBezTo>
                  <a:cubicBezTo>
                    <a:pt x="18391" y="2905"/>
                    <a:pt x="19206" y="4127"/>
                    <a:pt x="20225" y="5961"/>
                  </a:cubicBezTo>
                  <a:cubicBezTo>
                    <a:pt x="21040" y="7795"/>
                    <a:pt x="21448" y="9629"/>
                    <a:pt x="21448" y="11463"/>
                  </a:cubicBezTo>
                  <a:cubicBezTo>
                    <a:pt x="21244" y="13501"/>
                    <a:pt x="20633" y="14927"/>
                    <a:pt x="19614" y="16557"/>
                  </a:cubicBezTo>
                  <a:cubicBezTo>
                    <a:pt x="18391" y="18188"/>
                    <a:pt x="17169" y="19410"/>
                    <a:pt x="15335" y="20225"/>
                  </a:cubicBezTo>
                  <a:cubicBezTo>
                    <a:pt x="13501" y="21040"/>
                    <a:pt x="11667" y="21448"/>
                    <a:pt x="9833" y="21244"/>
                  </a:cubicBezTo>
                  <a:cubicBezTo>
                    <a:pt x="7795" y="21244"/>
                    <a:pt x="6369" y="20633"/>
                    <a:pt x="4739" y="19410"/>
                  </a:cubicBezTo>
                  <a:cubicBezTo>
                    <a:pt x="3108" y="18391"/>
                    <a:pt x="1886" y="17169"/>
                    <a:pt x="1071" y="15335"/>
                  </a:cubicBezTo>
                  <a:cubicBezTo>
                    <a:pt x="256" y="13501"/>
                    <a:pt x="-152" y="11871"/>
                    <a:pt x="52" y="9833"/>
                  </a:cubicBezTo>
                  <a:cubicBezTo>
                    <a:pt x="256" y="7999"/>
                    <a:pt x="663" y="6369"/>
                    <a:pt x="1886" y="4739"/>
                  </a:cubicBezTo>
                  <a:cubicBezTo>
                    <a:pt x="2905" y="3108"/>
                    <a:pt x="4127" y="1886"/>
                    <a:pt x="5961" y="1071"/>
                  </a:cubicBezTo>
                  <a:cubicBezTo>
                    <a:pt x="7591" y="256"/>
                    <a:pt x="9425" y="-152"/>
                    <a:pt x="11463" y="52"/>
                  </a:cubicBezTo>
                </a:path>
              </a:pathLst>
            </a:custGeom>
            <a:solidFill>
              <a:srgbClr val="545454"/>
            </a:solidFill>
            <a:ln w="12700" cap="flat">
              <a:noFill/>
              <a:miter lim="400000"/>
            </a:ln>
            <a:effectLst/>
          </p:spPr>
          <p:txBody>
            <a:bodyPr wrap="square" lIns="17145" tIns="17145" rIns="17145" bIns="17145" numCol="1" anchor="ctr">
              <a:noAutofit/>
            </a:bodyPr>
            <a:lstStyle/>
            <a:p>
              <a:pPr algn="l" defTabSz="168473">
                <a:lnSpc>
                  <a:spcPct val="93000"/>
                </a:lnSpc>
                <a:defRPr sz="1800">
                  <a:latin typeface="Arial"/>
                  <a:ea typeface="Arial"/>
                  <a:cs typeface="Arial"/>
                  <a:sym typeface="Arial"/>
                </a:defRPr>
              </a:pPr>
              <a:endParaRPr sz="675" b="0" i="0">
                <a:latin typeface="Franklin Gothic Medium" panose="020B0603020102020204" pitchFamily="34" charset="0"/>
              </a:endParaRPr>
            </a:p>
          </p:txBody>
        </p:sp>
        <p:sp>
          <p:nvSpPr>
            <p:cNvPr id="77" name="Form">
              <a:extLst>
                <a:ext uri="{FF2B5EF4-FFF2-40B4-BE49-F238E27FC236}">
                  <a16:creationId xmlns:a16="http://schemas.microsoft.com/office/drawing/2014/main" id="{E7EA9742-7DE7-C24E-B8FD-A1D5FC41D9B6}"/>
                </a:ext>
              </a:extLst>
            </p:cNvPr>
            <p:cNvSpPr/>
            <p:nvPr/>
          </p:nvSpPr>
          <p:spPr>
            <a:xfrm>
              <a:off x="4697363" y="1897452"/>
              <a:ext cx="17081" cy="17802"/>
            </a:xfrm>
            <a:custGeom>
              <a:avLst/>
              <a:gdLst/>
              <a:ahLst/>
              <a:cxnLst>
                <a:cxn ang="0">
                  <a:pos x="wd2" y="hd2"/>
                </a:cxn>
                <a:cxn ang="5400000">
                  <a:pos x="wd2" y="hd2"/>
                </a:cxn>
                <a:cxn ang="10800000">
                  <a:pos x="wd2" y="hd2"/>
                </a:cxn>
                <a:cxn ang="16200000">
                  <a:pos x="wd2" y="hd2"/>
                </a:cxn>
              </a:cxnLst>
              <a:rect l="0" t="0" r="r" b="b"/>
              <a:pathLst>
                <a:path w="21600" h="21254" extrusionOk="0">
                  <a:moveTo>
                    <a:pt x="17568" y="2074"/>
                  </a:moveTo>
                  <a:cubicBezTo>
                    <a:pt x="19008" y="3196"/>
                    <a:pt x="20160" y="4879"/>
                    <a:pt x="21024" y="6562"/>
                  </a:cubicBezTo>
                  <a:cubicBezTo>
                    <a:pt x="21600" y="8526"/>
                    <a:pt x="21600" y="9929"/>
                    <a:pt x="21600" y="11892"/>
                  </a:cubicBezTo>
                  <a:cubicBezTo>
                    <a:pt x="21312" y="13856"/>
                    <a:pt x="20736" y="15539"/>
                    <a:pt x="19584" y="16942"/>
                  </a:cubicBezTo>
                  <a:cubicBezTo>
                    <a:pt x="18432" y="18625"/>
                    <a:pt x="16992" y="19466"/>
                    <a:pt x="15264" y="20308"/>
                  </a:cubicBezTo>
                  <a:cubicBezTo>
                    <a:pt x="13248" y="21149"/>
                    <a:pt x="11520" y="21430"/>
                    <a:pt x="9504" y="21149"/>
                  </a:cubicBezTo>
                  <a:cubicBezTo>
                    <a:pt x="7488" y="20869"/>
                    <a:pt x="5760" y="20308"/>
                    <a:pt x="4320" y="18905"/>
                  </a:cubicBezTo>
                  <a:cubicBezTo>
                    <a:pt x="2592" y="17783"/>
                    <a:pt x="1728" y="16381"/>
                    <a:pt x="864" y="14698"/>
                  </a:cubicBezTo>
                  <a:cubicBezTo>
                    <a:pt x="0" y="13014"/>
                    <a:pt x="0" y="11051"/>
                    <a:pt x="0" y="9368"/>
                  </a:cubicBezTo>
                  <a:cubicBezTo>
                    <a:pt x="288" y="7404"/>
                    <a:pt x="1152" y="5721"/>
                    <a:pt x="2304" y="4038"/>
                  </a:cubicBezTo>
                  <a:cubicBezTo>
                    <a:pt x="3456" y="2635"/>
                    <a:pt x="4608" y="1513"/>
                    <a:pt x="6624" y="672"/>
                  </a:cubicBezTo>
                  <a:cubicBezTo>
                    <a:pt x="8352" y="111"/>
                    <a:pt x="10368" y="-170"/>
                    <a:pt x="12384" y="111"/>
                  </a:cubicBezTo>
                  <a:cubicBezTo>
                    <a:pt x="14400" y="391"/>
                    <a:pt x="15840" y="952"/>
                    <a:pt x="17568" y="2074"/>
                  </a:cubicBezTo>
                </a:path>
              </a:pathLst>
            </a:custGeom>
            <a:solidFill>
              <a:srgbClr val="7F7F7F"/>
            </a:solidFill>
            <a:ln w="12700" cap="flat">
              <a:noFill/>
              <a:miter lim="400000"/>
            </a:ln>
            <a:effectLst/>
          </p:spPr>
          <p:txBody>
            <a:bodyPr wrap="square" lIns="17145" tIns="17145" rIns="17145" bIns="17145" numCol="1" anchor="ctr">
              <a:noAutofit/>
            </a:bodyPr>
            <a:lstStyle/>
            <a:p>
              <a:pPr algn="l" defTabSz="168473">
                <a:lnSpc>
                  <a:spcPct val="93000"/>
                </a:lnSpc>
                <a:defRPr sz="1800">
                  <a:latin typeface="Arial"/>
                  <a:ea typeface="Arial"/>
                  <a:cs typeface="Arial"/>
                  <a:sym typeface="Arial"/>
                </a:defRPr>
              </a:pPr>
              <a:endParaRPr sz="675" b="0" i="0">
                <a:latin typeface="Franklin Gothic Medium" panose="020B0603020102020204" pitchFamily="34" charset="0"/>
              </a:endParaRPr>
            </a:p>
          </p:txBody>
        </p:sp>
        <p:sp>
          <p:nvSpPr>
            <p:cNvPr id="78" name="Form">
              <a:extLst>
                <a:ext uri="{FF2B5EF4-FFF2-40B4-BE49-F238E27FC236}">
                  <a16:creationId xmlns:a16="http://schemas.microsoft.com/office/drawing/2014/main" id="{1603B40B-3947-5D44-A970-7326AE4F6736}"/>
                </a:ext>
              </a:extLst>
            </p:cNvPr>
            <p:cNvSpPr/>
            <p:nvPr/>
          </p:nvSpPr>
          <p:spPr>
            <a:xfrm>
              <a:off x="4701435" y="1901382"/>
              <a:ext cx="9945" cy="9945"/>
            </a:xfrm>
            <a:custGeom>
              <a:avLst/>
              <a:gdLst/>
              <a:ahLst/>
              <a:cxnLst>
                <a:cxn ang="0">
                  <a:pos x="wd2" y="hd2"/>
                </a:cxn>
                <a:cxn ang="5400000">
                  <a:pos x="wd2" y="hd2"/>
                </a:cxn>
                <a:cxn ang="10800000">
                  <a:pos x="wd2" y="hd2"/>
                </a:cxn>
                <a:cxn ang="16200000">
                  <a:pos x="wd2" y="hd2"/>
                </a:cxn>
              </a:cxnLst>
              <a:rect l="0" t="0" r="r" b="b"/>
              <a:pathLst>
                <a:path w="21600" h="21600" extrusionOk="0">
                  <a:moveTo>
                    <a:pt x="19543" y="5143"/>
                  </a:moveTo>
                  <a:cubicBezTo>
                    <a:pt x="20571" y="6686"/>
                    <a:pt x="21086" y="8229"/>
                    <a:pt x="21600" y="10286"/>
                  </a:cubicBezTo>
                  <a:cubicBezTo>
                    <a:pt x="21600" y="12857"/>
                    <a:pt x="21086" y="14400"/>
                    <a:pt x="20057" y="15943"/>
                  </a:cubicBezTo>
                  <a:cubicBezTo>
                    <a:pt x="19029" y="18000"/>
                    <a:pt x="18000" y="19029"/>
                    <a:pt x="16457" y="20057"/>
                  </a:cubicBezTo>
                  <a:cubicBezTo>
                    <a:pt x="14914" y="21086"/>
                    <a:pt x="12857" y="21600"/>
                    <a:pt x="11314" y="21600"/>
                  </a:cubicBezTo>
                  <a:cubicBezTo>
                    <a:pt x="9257" y="21600"/>
                    <a:pt x="7200" y="21086"/>
                    <a:pt x="5657" y="20057"/>
                  </a:cubicBezTo>
                  <a:cubicBezTo>
                    <a:pt x="4114" y="19543"/>
                    <a:pt x="2571" y="18000"/>
                    <a:pt x="1543" y="16457"/>
                  </a:cubicBezTo>
                  <a:cubicBezTo>
                    <a:pt x="514" y="14914"/>
                    <a:pt x="0" y="13371"/>
                    <a:pt x="0" y="11314"/>
                  </a:cubicBezTo>
                  <a:cubicBezTo>
                    <a:pt x="0" y="9257"/>
                    <a:pt x="0" y="7714"/>
                    <a:pt x="1029" y="5657"/>
                  </a:cubicBezTo>
                  <a:cubicBezTo>
                    <a:pt x="2057" y="4114"/>
                    <a:pt x="2571" y="2571"/>
                    <a:pt x="4629" y="1543"/>
                  </a:cubicBezTo>
                  <a:cubicBezTo>
                    <a:pt x="6171" y="514"/>
                    <a:pt x="8229" y="0"/>
                    <a:pt x="10286" y="0"/>
                  </a:cubicBezTo>
                  <a:cubicBezTo>
                    <a:pt x="12343" y="0"/>
                    <a:pt x="13886" y="514"/>
                    <a:pt x="15429" y="1029"/>
                  </a:cubicBezTo>
                  <a:cubicBezTo>
                    <a:pt x="17486" y="2057"/>
                    <a:pt x="18514" y="3086"/>
                    <a:pt x="19543" y="5143"/>
                  </a:cubicBezTo>
                </a:path>
              </a:pathLst>
            </a:custGeom>
            <a:solidFill>
              <a:srgbClr val="545454"/>
            </a:solidFill>
            <a:ln w="12700" cap="flat">
              <a:noFill/>
              <a:miter lim="400000"/>
            </a:ln>
            <a:effectLst/>
          </p:spPr>
          <p:txBody>
            <a:bodyPr wrap="square" lIns="17145" tIns="17145" rIns="17145" bIns="17145" numCol="1" anchor="ctr">
              <a:noAutofit/>
            </a:bodyPr>
            <a:lstStyle/>
            <a:p>
              <a:pPr algn="l" defTabSz="168473">
                <a:lnSpc>
                  <a:spcPct val="93000"/>
                </a:lnSpc>
                <a:defRPr sz="1800">
                  <a:latin typeface="Arial"/>
                  <a:ea typeface="Arial"/>
                  <a:cs typeface="Arial"/>
                  <a:sym typeface="Arial"/>
                </a:defRPr>
              </a:pPr>
              <a:endParaRPr sz="675" b="0" i="0">
                <a:latin typeface="Franklin Gothic Medium" panose="020B0603020102020204" pitchFamily="34" charset="0"/>
              </a:endParaRPr>
            </a:p>
          </p:txBody>
        </p:sp>
        <p:sp>
          <p:nvSpPr>
            <p:cNvPr id="79" name="Form">
              <a:extLst>
                <a:ext uri="{FF2B5EF4-FFF2-40B4-BE49-F238E27FC236}">
                  <a16:creationId xmlns:a16="http://schemas.microsoft.com/office/drawing/2014/main" id="{4EEAE3E4-1CFD-824B-A12B-A97FE92B5A01}"/>
                </a:ext>
              </a:extLst>
            </p:cNvPr>
            <p:cNvSpPr/>
            <p:nvPr/>
          </p:nvSpPr>
          <p:spPr>
            <a:xfrm>
              <a:off x="4659338" y="3807987"/>
              <a:ext cx="93270" cy="93215"/>
            </a:xfrm>
            <a:custGeom>
              <a:avLst/>
              <a:gdLst/>
              <a:ahLst/>
              <a:cxnLst>
                <a:cxn ang="0">
                  <a:pos x="wd2" y="hd2"/>
                </a:cxn>
                <a:cxn ang="5400000">
                  <a:pos x="wd2" y="hd2"/>
                </a:cxn>
                <a:cxn ang="10800000">
                  <a:pos x="wd2" y="hd2"/>
                </a:cxn>
                <a:cxn ang="16200000">
                  <a:pos x="wd2" y="hd2"/>
                </a:cxn>
              </a:cxnLst>
              <a:rect l="0" t="0" r="r" b="b"/>
              <a:pathLst>
                <a:path w="21329" h="21316" extrusionOk="0">
                  <a:moveTo>
                    <a:pt x="18219" y="3122"/>
                  </a:moveTo>
                  <a:cubicBezTo>
                    <a:pt x="19595" y="4495"/>
                    <a:pt x="20442" y="5974"/>
                    <a:pt x="20972" y="7875"/>
                  </a:cubicBezTo>
                  <a:cubicBezTo>
                    <a:pt x="21448" y="9777"/>
                    <a:pt x="21448" y="11467"/>
                    <a:pt x="20972" y="13368"/>
                  </a:cubicBezTo>
                  <a:cubicBezTo>
                    <a:pt x="20442" y="15269"/>
                    <a:pt x="19595" y="16801"/>
                    <a:pt x="18219" y="18174"/>
                  </a:cubicBezTo>
                  <a:cubicBezTo>
                    <a:pt x="16842" y="19600"/>
                    <a:pt x="15360" y="20445"/>
                    <a:pt x="13454" y="20920"/>
                  </a:cubicBezTo>
                  <a:cubicBezTo>
                    <a:pt x="11548" y="21448"/>
                    <a:pt x="9801" y="21448"/>
                    <a:pt x="7948" y="20920"/>
                  </a:cubicBezTo>
                  <a:cubicBezTo>
                    <a:pt x="6042" y="20445"/>
                    <a:pt x="4507" y="19547"/>
                    <a:pt x="3130" y="18121"/>
                  </a:cubicBezTo>
                  <a:cubicBezTo>
                    <a:pt x="1701" y="16748"/>
                    <a:pt x="854" y="15269"/>
                    <a:pt x="377" y="13368"/>
                  </a:cubicBezTo>
                  <a:cubicBezTo>
                    <a:pt x="-152" y="11467"/>
                    <a:pt x="-99" y="9777"/>
                    <a:pt x="377" y="7875"/>
                  </a:cubicBezTo>
                  <a:cubicBezTo>
                    <a:pt x="907" y="5974"/>
                    <a:pt x="1701" y="4548"/>
                    <a:pt x="3130" y="3122"/>
                  </a:cubicBezTo>
                  <a:cubicBezTo>
                    <a:pt x="4507" y="1749"/>
                    <a:pt x="6042" y="904"/>
                    <a:pt x="7948" y="376"/>
                  </a:cubicBezTo>
                  <a:cubicBezTo>
                    <a:pt x="9801" y="-99"/>
                    <a:pt x="11548" y="-152"/>
                    <a:pt x="13454" y="376"/>
                  </a:cubicBezTo>
                  <a:cubicBezTo>
                    <a:pt x="15360" y="851"/>
                    <a:pt x="16842" y="1696"/>
                    <a:pt x="18219" y="3122"/>
                  </a:cubicBezTo>
                </a:path>
              </a:pathLst>
            </a:custGeom>
            <a:solidFill>
              <a:srgbClr val="EAEAEA">
                <a:alpha val="50000"/>
              </a:srgbClr>
            </a:solidFill>
            <a:ln w="12700" cap="flat">
              <a:noFill/>
              <a:miter lim="400000"/>
            </a:ln>
            <a:effectLst/>
          </p:spPr>
          <p:txBody>
            <a:bodyPr wrap="square" lIns="17145" tIns="17145" rIns="17145" bIns="17145" numCol="1" anchor="ctr">
              <a:noAutofit/>
            </a:bodyPr>
            <a:lstStyle/>
            <a:p>
              <a:pPr algn="l" defTabSz="168473">
                <a:lnSpc>
                  <a:spcPct val="93000"/>
                </a:lnSpc>
                <a:defRPr sz="1800">
                  <a:latin typeface="Arial"/>
                  <a:ea typeface="Arial"/>
                  <a:cs typeface="Arial"/>
                  <a:sym typeface="Arial"/>
                </a:defRPr>
              </a:pPr>
              <a:endParaRPr sz="675" b="0" i="0">
                <a:latin typeface="Franklin Gothic Medium" panose="020B0603020102020204" pitchFamily="34" charset="0"/>
              </a:endParaRPr>
            </a:p>
          </p:txBody>
        </p:sp>
        <p:sp>
          <p:nvSpPr>
            <p:cNvPr id="80" name="Form">
              <a:extLst>
                <a:ext uri="{FF2B5EF4-FFF2-40B4-BE49-F238E27FC236}">
                  <a16:creationId xmlns:a16="http://schemas.microsoft.com/office/drawing/2014/main" id="{A9337F24-E681-A441-8B7C-CCF2D3F2C459}"/>
                </a:ext>
              </a:extLst>
            </p:cNvPr>
            <p:cNvSpPr/>
            <p:nvPr/>
          </p:nvSpPr>
          <p:spPr>
            <a:xfrm>
              <a:off x="4658674" y="3808342"/>
              <a:ext cx="44565" cy="48638"/>
            </a:xfrm>
            <a:custGeom>
              <a:avLst/>
              <a:gdLst/>
              <a:ahLst/>
              <a:cxnLst>
                <a:cxn ang="0">
                  <a:pos x="wd2" y="hd2"/>
                </a:cxn>
                <a:cxn ang="5400000">
                  <a:pos x="wd2" y="hd2"/>
                </a:cxn>
                <a:cxn ang="10800000">
                  <a:pos x="wd2" y="hd2"/>
                </a:cxn>
                <a:cxn ang="16200000">
                  <a:pos x="wd2" y="hd2"/>
                </a:cxn>
              </a:cxnLst>
              <a:rect l="0" t="0" r="r" b="b"/>
              <a:pathLst>
                <a:path w="21600" h="21600" extrusionOk="0">
                  <a:moveTo>
                    <a:pt x="6107" y="6408"/>
                  </a:moveTo>
                  <a:cubicBezTo>
                    <a:pt x="1696" y="10542"/>
                    <a:pt x="0" y="15089"/>
                    <a:pt x="0" y="21600"/>
                  </a:cubicBezTo>
                  <a:lnTo>
                    <a:pt x="21600" y="21600"/>
                  </a:lnTo>
                  <a:lnTo>
                    <a:pt x="21600" y="0"/>
                  </a:lnTo>
                  <a:cubicBezTo>
                    <a:pt x="16850" y="0"/>
                    <a:pt x="10404" y="2377"/>
                    <a:pt x="6107" y="6408"/>
                  </a:cubicBezTo>
                </a:path>
              </a:pathLst>
            </a:custGeom>
            <a:solidFill>
              <a:srgbClr val="9E9E9E">
                <a:alpha val="50000"/>
              </a:srgbClr>
            </a:solidFill>
            <a:ln w="12700" cap="flat">
              <a:noFill/>
              <a:miter lim="400000"/>
            </a:ln>
            <a:effectLst/>
          </p:spPr>
          <p:txBody>
            <a:bodyPr wrap="square" lIns="17145" tIns="17145" rIns="17145" bIns="17145" numCol="1" anchor="ctr">
              <a:noAutofit/>
            </a:bodyPr>
            <a:lstStyle/>
            <a:p>
              <a:pPr algn="l" defTabSz="168473">
                <a:lnSpc>
                  <a:spcPct val="93000"/>
                </a:lnSpc>
                <a:defRPr sz="1800">
                  <a:latin typeface="Arial"/>
                  <a:ea typeface="Arial"/>
                  <a:cs typeface="Arial"/>
                  <a:sym typeface="Arial"/>
                </a:defRPr>
              </a:pPr>
              <a:endParaRPr sz="675" b="0" i="0">
                <a:latin typeface="Franklin Gothic Medium" panose="020B0603020102020204" pitchFamily="34" charset="0"/>
              </a:endParaRPr>
            </a:p>
          </p:txBody>
        </p:sp>
        <p:sp>
          <p:nvSpPr>
            <p:cNvPr id="81" name="Form">
              <a:extLst>
                <a:ext uri="{FF2B5EF4-FFF2-40B4-BE49-F238E27FC236}">
                  <a16:creationId xmlns:a16="http://schemas.microsoft.com/office/drawing/2014/main" id="{07F00E98-DAB0-A843-8820-CB70BF9E8576}"/>
                </a:ext>
              </a:extLst>
            </p:cNvPr>
            <p:cNvSpPr/>
            <p:nvPr/>
          </p:nvSpPr>
          <p:spPr>
            <a:xfrm>
              <a:off x="4666819" y="3807960"/>
              <a:ext cx="64931" cy="46985"/>
            </a:xfrm>
            <a:custGeom>
              <a:avLst/>
              <a:gdLst/>
              <a:ahLst/>
              <a:cxnLst>
                <a:cxn ang="0">
                  <a:pos x="wd2" y="hd2"/>
                </a:cxn>
                <a:cxn ang="5400000">
                  <a:pos x="wd2" y="hd2"/>
                </a:cxn>
                <a:cxn ang="10800000">
                  <a:pos x="wd2" y="hd2"/>
                </a:cxn>
                <a:cxn ang="16200000">
                  <a:pos x="wd2" y="hd2"/>
                </a:cxn>
              </a:cxnLst>
              <a:rect l="0" t="0" r="r" b="b"/>
              <a:pathLst>
                <a:path w="21600" h="20865" extrusionOk="0">
                  <a:moveTo>
                    <a:pt x="10034" y="396"/>
                  </a:moveTo>
                  <a:cubicBezTo>
                    <a:pt x="5821" y="1425"/>
                    <a:pt x="2298" y="4716"/>
                    <a:pt x="0" y="9036"/>
                  </a:cubicBezTo>
                  <a:lnTo>
                    <a:pt x="12715" y="20865"/>
                  </a:lnTo>
                  <a:lnTo>
                    <a:pt x="21600" y="3791"/>
                  </a:lnTo>
                  <a:cubicBezTo>
                    <a:pt x="18383" y="602"/>
                    <a:pt x="14170" y="-735"/>
                    <a:pt x="10034" y="396"/>
                  </a:cubicBezTo>
                </a:path>
              </a:pathLst>
            </a:custGeom>
            <a:solidFill>
              <a:srgbClr val="B5B5B5">
                <a:alpha val="50000"/>
              </a:srgbClr>
            </a:solidFill>
            <a:ln w="12700" cap="flat">
              <a:noFill/>
              <a:miter lim="400000"/>
            </a:ln>
            <a:effectLst/>
          </p:spPr>
          <p:txBody>
            <a:bodyPr wrap="square" lIns="17145" tIns="17145" rIns="17145" bIns="17145" numCol="1" anchor="ctr">
              <a:noAutofit/>
            </a:bodyPr>
            <a:lstStyle/>
            <a:p>
              <a:pPr algn="l" defTabSz="168473">
                <a:lnSpc>
                  <a:spcPct val="93000"/>
                </a:lnSpc>
                <a:defRPr sz="1800">
                  <a:latin typeface="Arial"/>
                  <a:ea typeface="Arial"/>
                  <a:cs typeface="Arial"/>
                  <a:sym typeface="Arial"/>
                </a:defRPr>
              </a:pPr>
              <a:endParaRPr sz="675" b="0" i="0">
                <a:latin typeface="Franklin Gothic Medium" panose="020B0603020102020204" pitchFamily="34" charset="0"/>
              </a:endParaRPr>
            </a:p>
          </p:txBody>
        </p:sp>
        <p:sp>
          <p:nvSpPr>
            <p:cNvPr id="82" name="Form">
              <a:extLst>
                <a:ext uri="{FF2B5EF4-FFF2-40B4-BE49-F238E27FC236}">
                  <a16:creationId xmlns:a16="http://schemas.microsoft.com/office/drawing/2014/main" id="{014ACF04-9058-CD4F-BB76-7BD279E8D08B}"/>
                </a:ext>
              </a:extLst>
            </p:cNvPr>
            <p:cNvSpPr/>
            <p:nvPr/>
          </p:nvSpPr>
          <p:spPr>
            <a:xfrm>
              <a:off x="4684127" y="3808061"/>
              <a:ext cx="62894" cy="46884"/>
            </a:xfrm>
            <a:custGeom>
              <a:avLst/>
              <a:gdLst/>
              <a:ahLst/>
              <a:cxnLst>
                <a:cxn ang="0">
                  <a:pos x="wd2" y="hd2"/>
                </a:cxn>
                <a:cxn ang="5400000">
                  <a:pos x="wd2" y="hd2"/>
                </a:cxn>
                <a:cxn ang="10800000">
                  <a:pos x="wd2" y="hd2"/>
                </a:cxn>
                <a:cxn ang="16200000">
                  <a:pos x="wd2" y="hd2"/>
                </a:cxn>
              </a:cxnLst>
              <a:rect l="0" t="0" r="r" b="b"/>
              <a:pathLst>
                <a:path w="21600" h="20821" extrusionOk="0">
                  <a:moveTo>
                    <a:pt x="12105" y="970"/>
                  </a:moveTo>
                  <a:cubicBezTo>
                    <a:pt x="7991" y="-779"/>
                    <a:pt x="3640" y="-59"/>
                    <a:pt x="0" y="2307"/>
                  </a:cubicBezTo>
                  <a:lnTo>
                    <a:pt x="7279" y="20821"/>
                  </a:lnTo>
                  <a:lnTo>
                    <a:pt x="21600" y="11358"/>
                  </a:lnTo>
                  <a:cubicBezTo>
                    <a:pt x="19622" y="6318"/>
                    <a:pt x="16299" y="2718"/>
                    <a:pt x="12105" y="970"/>
                  </a:cubicBezTo>
                </a:path>
              </a:pathLst>
            </a:custGeom>
            <a:solidFill>
              <a:srgbClr val="D3D3D3">
                <a:alpha val="50000"/>
              </a:srgbClr>
            </a:solidFill>
            <a:ln w="12700" cap="flat">
              <a:noFill/>
              <a:miter lim="400000"/>
            </a:ln>
            <a:effectLst/>
          </p:spPr>
          <p:txBody>
            <a:bodyPr wrap="square" lIns="17145" tIns="17145" rIns="17145" bIns="17145" numCol="1" anchor="ctr">
              <a:noAutofit/>
            </a:bodyPr>
            <a:lstStyle/>
            <a:p>
              <a:pPr algn="l" defTabSz="168473">
                <a:lnSpc>
                  <a:spcPct val="93000"/>
                </a:lnSpc>
                <a:defRPr sz="1800">
                  <a:latin typeface="Arial"/>
                  <a:ea typeface="Arial"/>
                  <a:cs typeface="Arial"/>
                  <a:sym typeface="Arial"/>
                </a:defRPr>
              </a:pPr>
              <a:endParaRPr sz="675" b="0" i="0">
                <a:latin typeface="Franklin Gothic Medium" panose="020B0603020102020204" pitchFamily="34" charset="0"/>
              </a:endParaRPr>
            </a:p>
          </p:txBody>
        </p:sp>
        <p:sp>
          <p:nvSpPr>
            <p:cNvPr id="83" name="Form">
              <a:extLst>
                <a:ext uri="{FF2B5EF4-FFF2-40B4-BE49-F238E27FC236}">
                  <a16:creationId xmlns:a16="http://schemas.microsoft.com/office/drawing/2014/main" id="{0F7193A4-E0CB-704E-A608-DDEBD71BA46C}"/>
                </a:ext>
              </a:extLst>
            </p:cNvPr>
            <p:cNvSpPr/>
            <p:nvPr/>
          </p:nvSpPr>
          <p:spPr>
            <a:xfrm>
              <a:off x="4707544" y="3853140"/>
              <a:ext cx="44565" cy="48638"/>
            </a:xfrm>
            <a:custGeom>
              <a:avLst/>
              <a:gdLst/>
              <a:ahLst/>
              <a:cxnLst>
                <a:cxn ang="0">
                  <a:pos x="wd2" y="hd2"/>
                </a:cxn>
                <a:cxn ang="5400000">
                  <a:pos x="wd2" y="hd2"/>
                </a:cxn>
                <a:cxn ang="10800000">
                  <a:pos x="wd2" y="hd2"/>
                </a:cxn>
                <a:cxn ang="16200000">
                  <a:pos x="wd2" y="hd2"/>
                </a:cxn>
              </a:cxnLst>
              <a:rect l="0" t="0" r="r" b="b"/>
              <a:pathLst>
                <a:path w="21600" h="21600" extrusionOk="0">
                  <a:moveTo>
                    <a:pt x="15380" y="15089"/>
                  </a:moveTo>
                  <a:cubicBezTo>
                    <a:pt x="19904" y="11058"/>
                    <a:pt x="21600" y="6408"/>
                    <a:pt x="21600" y="0"/>
                  </a:cubicBezTo>
                  <a:lnTo>
                    <a:pt x="0" y="0"/>
                  </a:lnTo>
                  <a:lnTo>
                    <a:pt x="0" y="21600"/>
                  </a:lnTo>
                  <a:cubicBezTo>
                    <a:pt x="4750" y="21600"/>
                    <a:pt x="11083" y="19223"/>
                    <a:pt x="15380" y="15089"/>
                  </a:cubicBezTo>
                </a:path>
              </a:pathLst>
            </a:custGeom>
            <a:solidFill>
              <a:srgbClr val="9E9E9E">
                <a:alpha val="50000"/>
              </a:srgbClr>
            </a:solidFill>
            <a:ln w="12700" cap="flat">
              <a:noFill/>
              <a:miter lim="400000"/>
            </a:ln>
            <a:effectLst/>
          </p:spPr>
          <p:txBody>
            <a:bodyPr wrap="square" lIns="17145" tIns="17145" rIns="17145" bIns="17145" numCol="1" anchor="ctr">
              <a:noAutofit/>
            </a:bodyPr>
            <a:lstStyle/>
            <a:p>
              <a:pPr algn="l" defTabSz="168473">
                <a:lnSpc>
                  <a:spcPct val="93000"/>
                </a:lnSpc>
                <a:defRPr sz="1800">
                  <a:latin typeface="Arial"/>
                  <a:ea typeface="Arial"/>
                  <a:cs typeface="Arial"/>
                  <a:sym typeface="Arial"/>
                </a:defRPr>
              </a:pPr>
              <a:endParaRPr sz="675" b="0" i="0">
                <a:latin typeface="Franklin Gothic Medium" panose="020B0603020102020204" pitchFamily="34" charset="0"/>
              </a:endParaRPr>
            </a:p>
          </p:txBody>
        </p:sp>
        <p:sp>
          <p:nvSpPr>
            <p:cNvPr id="84" name="Form">
              <a:extLst>
                <a:ext uri="{FF2B5EF4-FFF2-40B4-BE49-F238E27FC236}">
                  <a16:creationId xmlns:a16="http://schemas.microsoft.com/office/drawing/2014/main" id="{80BF1B56-8C3A-1C4A-8254-B9EFF3CF373C}"/>
                </a:ext>
              </a:extLst>
            </p:cNvPr>
            <p:cNvSpPr/>
            <p:nvPr/>
          </p:nvSpPr>
          <p:spPr>
            <a:xfrm>
              <a:off x="4679036" y="3855176"/>
              <a:ext cx="64930" cy="46208"/>
            </a:xfrm>
            <a:custGeom>
              <a:avLst/>
              <a:gdLst/>
              <a:ahLst/>
              <a:cxnLst>
                <a:cxn ang="0">
                  <a:pos x="wd2" y="hd2"/>
                </a:cxn>
                <a:cxn ang="5400000">
                  <a:pos x="wd2" y="hd2"/>
                </a:cxn>
                <a:cxn ang="10800000">
                  <a:pos x="wd2" y="hd2"/>
                </a:cxn>
                <a:cxn ang="16200000">
                  <a:pos x="wd2" y="hd2"/>
                </a:cxn>
              </a:cxnLst>
              <a:rect l="0" t="0" r="r" b="b"/>
              <a:pathLst>
                <a:path w="21600" h="20958" extrusionOk="0">
                  <a:moveTo>
                    <a:pt x="11607" y="20665"/>
                  </a:moveTo>
                  <a:cubicBezTo>
                    <a:pt x="15758" y="19627"/>
                    <a:pt x="19371" y="16304"/>
                    <a:pt x="21600" y="11942"/>
                  </a:cubicBezTo>
                  <a:lnTo>
                    <a:pt x="8840" y="0"/>
                  </a:lnTo>
                  <a:lnTo>
                    <a:pt x="0" y="17238"/>
                  </a:lnTo>
                  <a:cubicBezTo>
                    <a:pt x="3228" y="20250"/>
                    <a:pt x="7379" y="21600"/>
                    <a:pt x="11607" y="20665"/>
                  </a:cubicBezTo>
                </a:path>
              </a:pathLst>
            </a:custGeom>
            <a:solidFill>
              <a:srgbClr val="B5B5B5">
                <a:alpha val="50000"/>
              </a:srgbClr>
            </a:solidFill>
            <a:ln w="12700" cap="flat">
              <a:noFill/>
              <a:miter lim="400000"/>
            </a:ln>
            <a:effectLst/>
          </p:spPr>
          <p:txBody>
            <a:bodyPr wrap="square" lIns="17145" tIns="17145" rIns="17145" bIns="17145" numCol="1" anchor="ctr">
              <a:noAutofit/>
            </a:bodyPr>
            <a:lstStyle/>
            <a:p>
              <a:pPr algn="l" defTabSz="168473">
                <a:lnSpc>
                  <a:spcPct val="93000"/>
                </a:lnSpc>
                <a:defRPr sz="1800">
                  <a:latin typeface="Arial"/>
                  <a:ea typeface="Arial"/>
                  <a:cs typeface="Arial"/>
                  <a:sym typeface="Arial"/>
                </a:defRPr>
              </a:pPr>
              <a:endParaRPr sz="675" b="0" i="0">
                <a:latin typeface="Franklin Gothic Medium" panose="020B0603020102020204" pitchFamily="34" charset="0"/>
              </a:endParaRPr>
            </a:p>
          </p:txBody>
        </p:sp>
        <p:sp>
          <p:nvSpPr>
            <p:cNvPr id="85" name="Form">
              <a:extLst>
                <a:ext uri="{FF2B5EF4-FFF2-40B4-BE49-F238E27FC236}">
                  <a16:creationId xmlns:a16="http://schemas.microsoft.com/office/drawing/2014/main" id="{D83F4C12-C897-6547-9FF9-6A3C5D0A358A}"/>
                </a:ext>
              </a:extLst>
            </p:cNvPr>
            <p:cNvSpPr/>
            <p:nvPr/>
          </p:nvSpPr>
          <p:spPr>
            <a:xfrm>
              <a:off x="4663764" y="3855176"/>
              <a:ext cx="62894" cy="46884"/>
            </a:xfrm>
            <a:custGeom>
              <a:avLst/>
              <a:gdLst/>
              <a:ahLst/>
              <a:cxnLst>
                <a:cxn ang="0">
                  <a:pos x="wd2" y="hd2"/>
                </a:cxn>
                <a:cxn ang="5400000">
                  <a:pos x="wd2" y="hd2"/>
                </a:cxn>
                <a:cxn ang="10800000">
                  <a:pos x="wd2" y="hd2"/>
                </a:cxn>
                <a:cxn ang="16200000">
                  <a:pos x="wd2" y="hd2"/>
                </a:cxn>
              </a:cxnLst>
              <a:rect l="0" t="0" r="r" b="b"/>
              <a:pathLst>
                <a:path w="21600" h="20821" extrusionOk="0">
                  <a:moveTo>
                    <a:pt x="9450" y="19851"/>
                  </a:moveTo>
                  <a:cubicBezTo>
                    <a:pt x="13659" y="21600"/>
                    <a:pt x="17947" y="20880"/>
                    <a:pt x="21600" y="18514"/>
                  </a:cubicBezTo>
                  <a:lnTo>
                    <a:pt x="14294" y="0"/>
                  </a:lnTo>
                  <a:lnTo>
                    <a:pt x="0" y="9463"/>
                  </a:lnTo>
                  <a:cubicBezTo>
                    <a:pt x="1985" y="14194"/>
                    <a:pt x="5321" y="17897"/>
                    <a:pt x="9450" y="19851"/>
                  </a:cubicBezTo>
                </a:path>
              </a:pathLst>
            </a:custGeom>
            <a:solidFill>
              <a:srgbClr val="D3D3D3">
                <a:alpha val="50000"/>
              </a:srgbClr>
            </a:solidFill>
            <a:ln w="12700" cap="flat">
              <a:noFill/>
              <a:miter lim="400000"/>
            </a:ln>
            <a:effectLst/>
          </p:spPr>
          <p:txBody>
            <a:bodyPr wrap="square" lIns="17145" tIns="17145" rIns="17145" bIns="17145" numCol="1" anchor="ctr">
              <a:noAutofit/>
            </a:bodyPr>
            <a:lstStyle/>
            <a:p>
              <a:pPr algn="l" defTabSz="168473">
                <a:lnSpc>
                  <a:spcPct val="93000"/>
                </a:lnSpc>
                <a:defRPr sz="1800">
                  <a:latin typeface="Arial"/>
                  <a:ea typeface="Arial"/>
                  <a:cs typeface="Arial"/>
                  <a:sym typeface="Arial"/>
                </a:defRPr>
              </a:pPr>
              <a:endParaRPr sz="675" b="0" i="0">
                <a:latin typeface="Franklin Gothic Medium" panose="020B0603020102020204" pitchFamily="34" charset="0"/>
              </a:endParaRPr>
            </a:p>
          </p:txBody>
        </p:sp>
        <p:sp>
          <p:nvSpPr>
            <p:cNvPr id="86" name="Form">
              <a:extLst>
                <a:ext uri="{FF2B5EF4-FFF2-40B4-BE49-F238E27FC236}">
                  <a16:creationId xmlns:a16="http://schemas.microsoft.com/office/drawing/2014/main" id="{DE0BACEB-7F62-C34C-AEAC-313E793BFB28}"/>
                </a:ext>
              </a:extLst>
            </p:cNvPr>
            <p:cNvSpPr/>
            <p:nvPr/>
          </p:nvSpPr>
          <p:spPr>
            <a:xfrm>
              <a:off x="4664283" y="3813893"/>
              <a:ext cx="82277" cy="82195"/>
            </a:xfrm>
            <a:custGeom>
              <a:avLst/>
              <a:gdLst/>
              <a:ahLst/>
              <a:cxnLst>
                <a:cxn ang="0">
                  <a:pos x="wd2" y="hd2"/>
                </a:cxn>
                <a:cxn ang="5400000">
                  <a:pos x="wd2" y="hd2"/>
                </a:cxn>
                <a:cxn ang="10800000">
                  <a:pos x="wd2" y="hd2"/>
                </a:cxn>
                <a:cxn ang="16200000">
                  <a:pos x="wd2" y="hd2"/>
                </a:cxn>
              </a:cxnLst>
              <a:rect l="0" t="0" r="r" b="b"/>
              <a:pathLst>
                <a:path w="21346" h="21324" extrusionOk="0">
                  <a:moveTo>
                    <a:pt x="18234" y="3103"/>
                  </a:moveTo>
                  <a:cubicBezTo>
                    <a:pt x="19610" y="4535"/>
                    <a:pt x="20448" y="6027"/>
                    <a:pt x="20986" y="7877"/>
                  </a:cubicBezTo>
                  <a:cubicBezTo>
                    <a:pt x="21465" y="9786"/>
                    <a:pt x="21465" y="11576"/>
                    <a:pt x="20986" y="13426"/>
                  </a:cubicBezTo>
                  <a:cubicBezTo>
                    <a:pt x="20448" y="15335"/>
                    <a:pt x="19610" y="16827"/>
                    <a:pt x="18234" y="18199"/>
                  </a:cubicBezTo>
                  <a:cubicBezTo>
                    <a:pt x="16858" y="19631"/>
                    <a:pt x="15302" y="20467"/>
                    <a:pt x="13447" y="20944"/>
                  </a:cubicBezTo>
                  <a:cubicBezTo>
                    <a:pt x="11533" y="21481"/>
                    <a:pt x="9857" y="21421"/>
                    <a:pt x="7943" y="20944"/>
                  </a:cubicBezTo>
                  <a:cubicBezTo>
                    <a:pt x="6028" y="20407"/>
                    <a:pt x="4532" y="19631"/>
                    <a:pt x="3156" y="18199"/>
                  </a:cubicBezTo>
                  <a:cubicBezTo>
                    <a:pt x="1780" y="16827"/>
                    <a:pt x="882" y="15275"/>
                    <a:pt x="404" y="13426"/>
                  </a:cubicBezTo>
                  <a:cubicBezTo>
                    <a:pt x="-135" y="11516"/>
                    <a:pt x="-135" y="9786"/>
                    <a:pt x="404" y="7877"/>
                  </a:cubicBezTo>
                  <a:cubicBezTo>
                    <a:pt x="882" y="6027"/>
                    <a:pt x="1780" y="4535"/>
                    <a:pt x="3156" y="3103"/>
                  </a:cubicBezTo>
                  <a:cubicBezTo>
                    <a:pt x="4532" y="1731"/>
                    <a:pt x="6028" y="895"/>
                    <a:pt x="7943" y="358"/>
                  </a:cubicBezTo>
                  <a:cubicBezTo>
                    <a:pt x="9857" y="-119"/>
                    <a:pt x="11592" y="-119"/>
                    <a:pt x="13447" y="358"/>
                  </a:cubicBezTo>
                  <a:cubicBezTo>
                    <a:pt x="15362" y="895"/>
                    <a:pt x="16858" y="1731"/>
                    <a:pt x="18234" y="3103"/>
                  </a:cubicBezTo>
                </a:path>
              </a:pathLst>
            </a:custGeom>
            <a:solidFill>
              <a:srgbClr val="080808"/>
            </a:solidFill>
            <a:ln w="12700" cap="flat">
              <a:noFill/>
              <a:miter lim="400000"/>
            </a:ln>
            <a:effectLst/>
          </p:spPr>
          <p:txBody>
            <a:bodyPr wrap="square" lIns="17145" tIns="17145" rIns="17145" bIns="17145" numCol="1" anchor="ctr">
              <a:noAutofit/>
            </a:bodyPr>
            <a:lstStyle/>
            <a:p>
              <a:pPr algn="l" defTabSz="168473">
                <a:lnSpc>
                  <a:spcPct val="93000"/>
                </a:lnSpc>
                <a:defRPr sz="1800">
                  <a:latin typeface="Arial"/>
                  <a:ea typeface="Arial"/>
                  <a:cs typeface="Arial"/>
                  <a:sym typeface="Arial"/>
                </a:defRPr>
              </a:pPr>
              <a:endParaRPr sz="675" b="0" i="0">
                <a:latin typeface="Franklin Gothic Medium" panose="020B0603020102020204" pitchFamily="34" charset="0"/>
              </a:endParaRPr>
            </a:p>
          </p:txBody>
        </p:sp>
      </p:grpSp>
      <p:cxnSp>
        <p:nvCxnSpPr>
          <p:cNvPr id="14" name="Straight Connector 13">
            <a:extLst>
              <a:ext uri="{FF2B5EF4-FFF2-40B4-BE49-F238E27FC236}">
                <a16:creationId xmlns:a16="http://schemas.microsoft.com/office/drawing/2014/main" id="{16C2565E-F8DB-714B-9E06-151EC7B67214}"/>
              </a:ext>
            </a:extLst>
          </p:cNvPr>
          <p:cNvCxnSpPr>
            <a:cxnSpLocks/>
          </p:cNvCxnSpPr>
          <p:nvPr userDrawn="1"/>
        </p:nvCxnSpPr>
        <p:spPr>
          <a:xfrm>
            <a:off x="628650" y="1651531"/>
            <a:ext cx="1078006" cy="0"/>
          </a:xfrm>
          <a:prstGeom prst="line">
            <a:avLst/>
          </a:prstGeom>
          <a:noFill/>
          <a:ln w="9525" cap="flat">
            <a:solidFill>
              <a:schemeClr val="tx1"/>
            </a:solidFill>
            <a:prstDash val="solid"/>
            <a:miter lim="400000"/>
          </a:ln>
          <a:effectLst/>
          <a:sp3d/>
        </p:spPr>
        <p:style>
          <a:lnRef idx="0">
            <a:scrgbClr r="0" g="0" b="0"/>
          </a:lnRef>
          <a:fillRef idx="0">
            <a:scrgbClr r="0" g="0" b="0"/>
          </a:fillRef>
          <a:effectRef idx="0">
            <a:scrgbClr r="0" g="0" b="0"/>
          </a:effectRef>
          <a:fontRef idx="none"/>
        </p:style>
      </p:cxnSp>
      <p:sp>
        <p:nvSpPr>
          <p:cNvPr id="19" name="Text Placeholder 16">
            <a:extLst>
              <a:ext uri="{FF2B5EF4-FFF2-40B4-BE49-F238E27FC236}">
                <a16:creationId xmlns:a16="http://schemas.microsoft.com/office/drawing/2014/main" id="{BE3F4AC2-36D5-BB40-8D05-0235EDC7AAA6}"/>
              </a:ext>
            </a:extLst>
          </p:cNvPr>
          <p:cNvSpPr>
            <a:spLocks noGrp="1"/>
          </p:cNvSpPr>
          <p:nvPr>
            <p:ph type="body" sz="quarter" idx="14" hasCustomPrompt="1"/>
          </p:nvPr>
        </p:nvSpPr>
        <p:spPr>
          <a:xfrm>
            <a:off x="518385" y="2049491"/>
            <a:ext cx="4053615" cy="519732"/>
          </a:xfrm>
        </p:spPr>
        <p:txBody>
          <a:bodyPr>
            <a:normAutofit/>
          </a:bodyPr>
          <a:lstStyle>
            <a:lvl1pPr marL="0" marR="0" indent="0" algn="l" defTabSz="457200" rtl="0" eaLnBrk="1" fontAlgn="auto" latinLnBrk="0" hangingPunct="1">
              <a:lnSpc>
                <a:spcPct val="100000"/>
              </a:lnSpc>
              <a:spcBef>
                <a:spcPts val="0"/>
              </a:spcBef>
              <a:spcAft>
                <a:spcPts val="600"/>
              </a:spcAft>
              <a:buClr>
                <a:schemeClr val="accent2"/>
              </a:buClr>
              <a:buSzTx/>
              <a:buFontTx/>
              <a:buNone/>
              <a:tabLst/>
              <a:defRPr lang="en-US" sz="900" b="0" spc="0">
                <a:solidFill>
                  <a:schemeClr val="tx1"/>
                </a:solidFill>
                <a:latin typeface="+mn-lt"/>
                <a:sym typeface="Helvetica Light"/>
              </a:defRPr>
            </a:lvl1pPr>
            <a:lvl2pPr>
              <a:lnSpc>
                <a:spcPct val="100000"/>
              </a:lnSpc>
              <a:defRPr sz="900"/>
            </a:lvl2pPr>
            <a:lvl3pPr>
              <a:lnSpc>
                <a:spcPct val="100000"/>
              </a:lnSpc>
              <a:defRPr sz="900"/>
            </a:lvl3pPr>
            <a:lvl4pPr>
              <a:lnSpc>
                <a:spcPct val="100000"/>
              </a:lnSpc>
              <a:defRPr sz="900"/>
            </a:lvl4pPr>
            <a:lvl5pPr>
              <a:lnSpc>
                <a:spcPct val="100000"/>
              </a:lnSpc>
              <a:defRPr sz="900"/>
            </a:lvl5pPr>
            <a:lvl7pPr marL="0" indent="0" defTabSz="457200" hangingPunct="1">
              <a:lnSpc>
                <a:spcPct val="100000"/>
              </a:lnSpc>
              <a:spcBef>
                <a:spcPts val="0"/>
              </a:spcBef>
              <a:spcAft>
                <a:spcPts val="600"/>
              </a:spcAft>
              <a:buClr>
                <a:schemeClr val="accent2"/>
              </a:buClr>
              <a:buFontTx/>
              <a:buNone/>
              <a:defRPr/>
            </a:lvl7pPr>
            <a:lvl8pPr marL="176212" indent="0" defTabSz="457200" hangingPunct="1">
              <a:lnSpc>
                <a:spcPct val="100000"/>
              </a:lnSpc>
              <a:spcBef>
                <a:spcPts val="0"/>
              </a:spcBef>
              <a:spcAft>
                <a:spcPts val="600"/>
              </a:spcAft>
              <a:buClr>
                <a:schemeClr val="accent2"/>
              </a:buClr>
              <a:buSzPct val="70000"/>
              <a:buFontTx/>
              <a:buNone/>
              <a:defRPr/>
            </a:lvl8pPr>
          </a:lstStyle>
          <a:p>
            <a:pPr marL="0" marR="0" lvl="0" indent="0" algn="l" defTabSz="457200" rtl="0" eaLnBrk="1" fontAlgn="auto" latinLnBrk="0" hangingPunct="1">
              <a:lnSpc>
                <a:spcPct val="100000"/>
              </a:lnSpc>
              <a:spcBef>
                <a:spcPts val="0"/>
              </a:spcBef>
              <a:spcAft>
                <a:spcPts val="600"/>
              </a:spcAft>
              <a:buClr>
                <a:schemeClr val="accent2"/>
              </a:buClr>
              <a:buSzTx/>
              <a:buFontTx/>
              <a:buNone/>
              <a:tabLst/>
              <a:defRPr/>
            </a:pPr>
            <a:r>
              <a:rPr lang="en-US" sz="900" b="0" spc="0">
                <a:solidFill>
                  <a:schemeClr val="tx1"/>
                </a:solidFill>
                <a:latin typeface="+mn-lt"/>
                <a:sym typeface="Helvetica Light"/>
              </a:rPr>
              <a:t>Ebit </a:t>
            </a:r>
            <a:r>
              <a:rPr lang="en-US" sz="900" b="0" spc="0" err="1">
                <a:solidFill>
                  <a:schemeClr val="tx1"/>
                </a:solidFill>
                <a:latin typeface="+mn-lt"/>
                <a:sym typeface="Helvetica Light"/>
              </a:rPr>
              <a:t>restia</a:t>
            </a:r>
            <a:r>
              <a:rPr lang="en-US" sz="900" b="0" spc="0">
                <a:solidFill>
                  <a:schemeClr val="tx1"/>
                </a:solidFill>
                <a:latin typeface="+mn-lt"/>
                <a:sym typeface="Helvetica Light"/>
              </a:rPr>
              <a:t> s quo </a:t>
            </a:r>
            <a:r>
              <a:rPr lang="en-US" sz="900" b="0" spc="0" err="1">
                <a:solidFill>
                  <a:schemeClr val="tx1"/>
                </a:solidFill>
                <a:latin typeface="+mn-lt"/>
                <a:sym typeface="Helvetica Light"/>
              </a:rPr>
              <a:t>mo</a:t>
            </a:r>
            <a:r>
              <a:rPr lang="en-US" sz="900" b="0" spc="0">
                <a:solidFill>
                  <a:schemeClr val="tx1"/>
                </a:solidFill>
                <a:latin typeface="+mn-lt"/>
                <a:sym typeface="Helvetica Light"/>
              </a:rPr>
              <a:t> </a:t>
            </a:r>
            <a:r>
              <a:rPr lang="en-US" sz="900" b="0" spc="0" err="1">
                <a:solidFill>
                  <a:schemeClr val="tx1"/>
                </a:solidFill>
                <a:latin typeface="+mn-lt"/>
                <a:sym typeface="Helvetica Light"/>
              </a:rPr>
              <a:t>eatiund</a:t>
            </a:r>
            <a:r>
              <a:rPr lang="en-US" sz="900" b="0" spc="0">
                <a:solidFill>
                  <a:schemeClr val="tx1"/>
                </a:solidFill>
                <a:latin typeface="+mn-lt"/>
                <a:sym typeface="Helvetica Light"/>
              </a:rPr>
              <a:t> </a:t>
            </a:r>
            <a:r>
              <a:rPr lang="en-US" sz="900" b="0" spc="0" err="1">
                <a:solidFill>
                  <a:schemeClr val="tx1"/>
                </a:solidFill>
                <a:latin typeface="+mn-lt"/>
                <a:sym typeface="Helvetica Light"/>
              </a:rPr>
              <a:t>isq</a:t>
            </a:r>
            <a:r>
              <a:rPr lang="en-US" sz="900" b="0" spc="0">
                <a:solidFill>
                  <a:schemeClr val="tx1"/>
                </a:solidFill>
                <a:latin typeface="+mn-lt"/>
                <a:sym typeface="Helvetica Light"/>
              </a:rPr>
              <a:t> </a:t>
            </a:r>
            <a:r>
              <a:rPr lang="en-US" sz="900" b="0" spc="0" err="1">
                <a:solidFill>
                  <a:schemeClr val="tx1"/>
                </a:solidFill>
                <a:latin typeface="+mn-lt"/>
                <a:sym typeface="Helvetica Light"/>
              </a:rPr>
              <a:t>uide</a:t>
            </a:r>
            <a:r>
              <a:rPr lang="en-US" sz="900" b="0" spc="0">
                <a:solidFill>
                  <a:schemeClr val="tx1"/>
                </a:solidFill>
                <a:latin typeface="+mn-lt"/>
                <a:sym typeface="Helvetica Light"/>
              </a:rPr>
              <a:t> </a:t>
            </a:r>
            <a:r>
              <a:rPr lang="en-US" sz="900" b="0" spc="0" err="1">
                <a:solidFill>
                  <a:schemeClr val="tx1"/>
                </a:solidFill>
                <a:latin typeface="+mn-lt"/>
                <a:sym typeface="Helvetica Light"/>
              </a:rPr>
              <a:t>sint</a:t>
            </a:r>
            <a:r>
              <a:rPr lang="en-US" sz="900" b="0" spc="0">
                <a:solidFill>
                  <a:schemeClr val="tx1"/>
                </a:solidFill>
                <a:latin typeface="+mn-lt"/>
                <a:sym typeface="Helvetica Light"/>
              </a:rPr>
              <a:t> </a:t>
            </a:r>
            <a:r>
              <a:rPr lang="en-US" sz="900" b="0" spc="0" err="1">
                <a:solidFill>
                  <a:schemeClr val="tx1"/>
                </a:solidFill>
                <a:latin typeface="+mn-lt"/>
                <a:sym typeface="Helvetica Light"/>
              </a:rPr>
              <a:t>ulpa</a:t>
            </a:r>
            <a:r>
              <a:rPr lang="en-US" sz="900" b="0" spc="0">
                <a:solidFill>
                  <a:schemeClr val="tx1"/>
                </a:solidFill>
                <a:latin typeface="+mn-lt"/>
                <a:sym typeface="Helvetica Light"/>
              </a:rPr>
              <a:t> </a:t>
            </a:r>
            <a:r>
              <a:rPr lang="en-US" sz="900" b="0" spc="0" err="1">
                <a:solidFill>
                  <a:schemeClr val="tx1"/>
                </a:solidFill>
                <a:latin typeface="+mn-lt"/>
                <a:sym typeface="Helvetica Light"/>
              </a:rPr>
              <a:t>nam</a:t>
            </a:r>
            <a:r>
              <a:rPr lang="en-US" sz="900" b="0" spc="0">
                <a:solidFill>
                  <a:schemeClr val="tx1"/>
                </a:solidFill>
                <a:latin typeface="+mn-lt"/>
                <a:sym typeface="Helvetica Light"/>
              </a:rPr>
              <a:t> </a:t>
            </a:r>
            <a:r>
              <a:rPr lang="en-US" sz="900" b="0" spc="0" err="1">
                <a:solidFill>
                  <a:schemeClr val="tx1"/>
                </a:solidFill>
                <a:latin typeface="+mn-lt"/>
                <a:sym typeface="Helvetica Light"/>
              </a:rPr>
              <a:t>fugiam</a:t>
            </a:r>
            <a:r>
              <a:rPr lang="en-US" sz="900" b="0" spc="0">
                <a:solidFill>
                  <a:schemeClr val="tx1"/>
                </a:solidFill>
                <a:latin typeface="+mn-lt"/>
                <a:sym typeface="Helvetica Light"/>
              </a:rPr>
              <a:t> debit, </a:t>
            </a:r>
            <a:r>
              <a:rPr lang="en-US" sz="900" b="0" spc="0" err="1">
                <a:solidFill>
                  <a:schemeClr val="tx1"/>
                </a:solidFill>
                <a:latin typeface="+mn-lt"/>
                <a:sym typeface="Helvetica Light"/>
              </a:rPr>
              <a:t>volum</a:t>
            </a:r>
            <a:r>
              <a:rPr lang="en-US" sz="900" b="0" spc="0">
                <a:solidFill>
                  <a:schemeClr val="tx1"/>
                </a:solidFill>
                <a:latin typeface="+mn-lt"/>
                <a:sym typeface="Helvetica Light"/>
              </a:rPr>
              <a:t> labor s</a:t>
            </a:r>
            <a:r>
              <a:rPr lang="en-US" sz="900" b="0" spc="0">
                <a:solidFill>
                  <a:schemeClr val="tx1"/>
                </a:solidFill>
                <a:latin typeface="+mn-lt"/>
                <a:ea typeface="+mn-ea"/>
                <a:cs typeface="+mn-cs"/>
                <a:sym typeface="Helvetica Light"/>
              </a:rPr>
              <a:t> </a:t>
            </a:r>
            <a:r>
              <a:rPr lang="en-US" sz="900" b="0" spc="0" err="1">
                <a:solidFill>
                  <a:schemeClr val="tx1"/>
                </a:solidFill>
                <a:latin typeface="+mn-lt"/>
                <a:ea typeface="+mn-ea"/>
                <a:cs typeface="+mn-cs"/>
                <a:sym typeface="Helvetica Light"/>
              </a:rPr>
              <a:t>esequi</a:t>
            </a:r>
            <a:r>
              <a:rPr lang="en-US" sz="900" b="0" spc="0">
                <a:solidFill>
                  <a:schemeClr val="tx1"/>
                </a:solidFill>
                <a:latin typeface="+mn-lt"/>
                <a:ea typeface="+mn-ea"/>
                <a:cs typeface="+mn-cs"/>
                <a:sym typeface="Helvetica Light"/>
              </a:rPr>
              <a:t> ide </a:t>
            </a:r>
            <a:r>
              <a:rPr lang="en-US" sz="900" b="0" spc="0" err="1">
                <a:solidFill>
                  <a:schemeClr val="tx1"/>
                </a:solidFill>
                <a:latin typeface="+mn-lt"/>
                <a:ea typeface="+mn-ea"/>
                <a:cs typeface="+mn-cs"/>
                <a:sym typeface="Helvetica Light"/>
              </a:rPr>
              <a:t>nobitas</a:t>
            </a:r>
            <a:r>
              <a:rPr lang="en-US" sz="900" b="0" spc="0">
                <a:solidFill>
                  <a:schemeClr val="tx1"/>
                </a:solidFill>
                <a:latin typeface="+mn-lt"/>
                <a:ea typeface="+mn-ea"/>
                <a:cs typeface="+mn-cs"/>
                <a:sym typeface="Helvetica Light"/>
              </a:rPr>
              <a:t> </a:t>
            </a:r>
            <a:r>
              <a:rPr lang="en-US" sz="900" b="0" spc="0" err="1">
                <a:solidFill>
                  <a:schemeClr val="tx1"/>
                </a:solidFill>
                <a:latin typeface="+mn-lt"/>
                <a:ea typeface="+mn-ea"/>
                <a:cs typeface="+mn-cs"/>
                <a:sym typeface="Helvetica Light"/>
              </a:rPr>
              <a:t>ratem</a:t>
            </a:r>
            <a:r>
              <a:rPr lang="en-US" sz="900" b="0" spc="0">
                <a:solidFill>
                  <a:schemeClr val="tx1"/>
                </a:solidFill>
                <a:latin typeface="+mn-lt"/>
                <a:ea typeface="+mn-ea"/>
                <a:cs typeface="+mn-cs"/>
                <a:sym typeface="Helvetica Light"/>
              </a:rPr>
              <a:t> lab </a:t>
            </a:r>
            <a:r>
              <a:rPr lang="en-US" sz="900" b="0" spc="0" err="1">
                <a:solidFill>
                  <a:schemeClr val="tx1"/>
                </a:solidFill>
                <a:latin typeface="+mn-lt"/>
                <a:sym typeface="Helvetica Light"/>
              </a:rPr>
              <a:t>olesec</a:t>
            </a:r>
            <a:r>
              <a:rPr lang="en-US" sz="900" b="0" spc="0">
                <a:solidFill>
                  <a:schemeClr val="tx1"/>
                </a:solidFill>
                <a:latin typeface="+mn-lt"/>
                <a:sym typeface="Helvetica Light"/>
              </a:rPr>
              <a:t> </a:t>
            </a:r>
            <a:r>
              <a:rPr lang="en-US" sz="900" b="0" spc="0" err="1">
                <a:solidFill>
                  <a:schemeClr val="tx1"/>
                </a:solidFill>
                <a:latin typeface="Franklin Gothic Book" panose="020B0503020102020204"/>
                <a:ea typeface="+mn-ea"/>
                <a:cs typeface="+mn-cs"/>
                <a:sym typeface="Helvetica Light"/>
              </a:rPr>
              <a:t>solesec</a:t>
            </a:r>
            <a:r>
              <a:rPr lang="en-US" sz="900" b="0" spc="0">
                <a:solidFill>
                  <a:schemeClr val="tx1"/>
                </a:solidFill>
                <a:latin typeface="Franklin Gothic Book" panose="020B0503020102020204"/>
                <a:ea typeface="+mn-ea"/>
                <a:cs typeface="+mn-cs"/>
                <a:sym typeface="Helvetica Light"/>
              </a:rPr>
              <a:t> </a:t>
            </a:r>
            <a:r>
              <a:rPr lang="en-US" sz="900" b="0" spc="0" err="1">
                <a:solidFill>
                  <a:schemeClr val="tx1"/>
                </a:solidFill>
                <a:latin typeface="Franklin Gothic Book" panose="020B0503020102020204"/>
                <a:ea typeface="+mn-ea"/>
                <a:cs typeface="+mn-cs"/>
                <a:sym typeface="Helvetica Light"/>
              </a:rPr>
              <a:t>esequi</a:t>
            </a:r>
            <a:r>
              <a:rPr lang="en-US" sz="900" b="0" spc="0">
                <a:solidFill>
                  <a:schemeClr val="tx1"/>
                </a:solidFill>
                <a:latin typeface="Franklin Gothic Book" panose="020B0503020102020204"/>
                <a:ea typeface="+mn-ea"/>
                <a:cs typeface="+mn-cs"/>
                <a:sym typeface="Helvetica Light"/>
              </a:rPr>
              <a:t> ide </a:t>
            </a:r>
            <a:r>
              <a:rPr lang="en-US" sz="900" b="0" spc="0" err="1">
                <a:solidFill>
                  <a:schemeClr val="tx1"/>
                </a:solidFill>
                <a:latin typeface="Franklin Gothic Book" panose="020B0503020102020204"/>
                <a:ea typeface="+mn-ea"/>
                <a:cs typeface="+mn-cs"/>
                <a:sym typeface="Helvetica Light"/>
              </a:rPr>
              <a:t>nobitas</a:t>
            </a:r>
            <a:r>
              <a:rPr lang="en-US" sz="900" b="0" spc="0">
                <a:solidFill>
                  <a:schemeClr val="tx1"/>
                </a:solidFill>
                <a:latin typeface="Franklin Gothic Book" panose="020B0503020102020204"/>
                <a:ea typeface="+mn-ea"/>
                <a:cs typeface="+mn-cs"/>
                <a:sym typeface="Helvetica Light"/>
              </a:rPr>
              <a:t> </a:t>
            </a:r>
            <a:r>
              <a:rPr lang="en-US" sz="900" b="0" spc="0" err="1">
                <a:solidFill>
                  <a:schemeClr val="tx1"/>
                </a:solidFill>
                <a:latin typeface="Franklin Gothic Book" panose="020B0503020102020204"/>
                <a:ea typeface="+mn-ea"/>
                <a:cs typeface="+mn-cs"/>
                <a:sym typeface="Helvetica Light"/>
              </a:rPr>
              <a:t>ratem</a:t>
            </a:r>
            <a:r>
              <a:rPr lang="en-US" sz="900" b="0" spc="0">
                <a:solidFill>
                  <a:schemeClr val="tx1"/>
                </a:solidFill>
                <a:latin typeface="Franklin Gothic Book" panose="020B0503020102020204"/>
                <a:ea typeface="+mn-ea"/>
                <a:cs typeface="+mn-cs"/>
                <a:sym typeface="Helvetica Light"/>
              </a:rPr>
              <a:t> lab</a:t>
            </a:r>
          </a:p>
        </p:txBody>
      </p:sp>
      <p:sp>
        <p:nvSpPr>
          <p:cNvPr id="22" name="Text Placeholder 34">
            <a:extLst>
              <a:ext uri="{FF2B5EF4-FFF2-40B4-BE49-F238E27FC236}">
                <a16:creationId xmlns:a16="http://schemas.microsoft.com/office/drawing/2014/main" id="{731D7B11-C781-AE4E-88F6-ABA39EB43882}"/>
              </a:ext>
            </a:extLst>
          </p:cNvPr>
          <p:cNvSpPr>
            <a:spLocks noGrp="1"/>
          </p:cNvSpPr>
          <p:nvPr>
            <p:ph type="body" sz="quarter" idx="20" hasCustomPrompt="1"/>
          </p:nvPr>
        </p:nvSpPr>
        <p:spPr>
          <a:xfrm>
            <a:off x="518385" y="4672820"/>
            <a:ext cx="3485195" cy="178827"/>
          </a:xfrm>
        </p:spPr>
        <p:txBody>
          <a:bodyPr>
            <a:noAutofit/>
          </a:bodyPr>
          <a:lstStyle>
            <a:lvl1pPr marL="0" indent="0">
              <a:buFontTx/>
              <a:buNone/>
              <a:defRPr sz="600" b="0" i="1">
                <a:latin typeface="Franklin Gothic Book" panose="020B0503020102020204" pitchFamily="34" charset="0"/>
              </a:defRPr>
            </a:lvl1pPr>
            <a:lvl2pPr marL="457200" indent="0">
              <a:buFontTx/>
              <a:buNone/>
              <a:defRPr sz="700"/>
            </a:lvl2pPr>
            <a:lvl3pPr marL="914400" indent="0">
              <a:buFontTx/>
              <a:buNone/>
              <a:defRPr sz="700"/>
            </a:lvl3pPr>
            <a:lvl4pPr marL="1371600" indent="0">
              <a:buFontTx/>
              <a:buNone/>
              <a:defRPr sz="700"/>
            </a:lvl4pPr>
            <a:lvl5pPr marL="1828800" indent="0">
              <a:buFontTx/>
              <a:buNone/>
              <a:defRPr sz="700"/>
            </a:lvl5pPr>
          </a:lstStyle>
          <a:p>
            <a:pPr lvl="0"/>
            <a:r>
              <a:rPr lang="en-US"/>
              <a:t>Source: if needed</a:t>
            </a:r>
          </a:p>
        </p:txBody>
      </p:sp>
      <p:sp>
        <p:nvSpPr>
          <p:cNvPr id="27" name="Picture Placeholder 2">
            <a:extLst>
              <a:ext uri="{FF2B5EF4-FFF2-40B4-BE49-F238E27FC236}">
                <a16:creationId xmlns:a16="http://schemas.microsoft.com/office/drawing/2014/main" id="{583603DC-56A6-0743-8A3F-EA6D52FDAEFC}"/>
              </a:ext>
            </a:extLst>
          </p:cNvPr>
          <p:cNvSpPr>
            <a:spLocks noGrp="1"/>
          </p:cNvSpPr>
          <p:nvPr>
            <p:ph type="pic" sz="quarter" idx="22"/>
          </p:nvPr>
        </p:nvSpPr>
        <p:spPr>
          <a:xfrm>
            <a:off x="6329211" y="1019331"/>
            <a:ext cx="2219270" cy="2949966"/>
          </a:xfrm>
          <a:solidFill>
            <a:schemeClr val="accent1"/>
          </a:solidFill>
        </p:spPr>
        <p:txBody>
          <a:bodyPr/>
          <a:lstStyle/>
          <a:p>
            <a:endParaRPr lang="en-US"/>
          </a:p>
        </p:txBody>
      </p:sp>
      <p:sp>
        <p:nvSpPr>
          <p:cNvPr id="61" name="Picture Placeholder 2">
            <a:extLst>
              <a:ext uri="{FF2B5EF4-FFF2-40B4-BE49-F238E27FC236}">
                <a16:creationId xmlns:a16="http://schemas.microsoft.com/office/drawing/2014/main" id="{E517EBE6-1EBF-0A4A-820D-978861D12919}"/>
              </a:ext>
            </a:extLst>
          </p:cNvPr>
          <p:cNvSpPr>
            <a:spLocks noGrp="1"/>
          </p:cNvSpPr>
          <p:nvPr>
            <p:ph type="pic" sz="quarter" idx="24"/>
          </p:nvPr>
        </p:nvSpPr>
        <p:spPr>
          <a:xfrm>
            <a:off x="5009187" y="1958145"/>
            <a:ext cx="919458" cy="1642110"/>
          </a:xfrm>
          <a:solidFill>
            <a:schemeClr val="accent1"/>
          </a:solidFill>
        </p:spPr>
        <p:txBody>
          <a:bodyPr/>
          <a:lstStyle/>
          <a:p>
            <a:endParaRPr lang="en-US"/>
          </a:p>
        </p:txBody>
      </p:sp>
      <p:cxnSp>
        <p:nvCxnSpPr>
          <p:cNvPr id="64" name="Straight Connector 63">
            <a:extLst>
              <a:ext uri="{FF2B5EF4-FFF2-40B4-BE49-F238E27FC236}">
                <a16:creationId xmlns:a16="http://schemas.microsoft.com/office/drawing/2014/main" id="{024D22F6-14EF-7949-91EC-2206CA47C95B}"/>
              </a:ext>
            </a:extLst>
          </p:cNvPr>
          <p:cNvCxnSpPr>
            <a:cxnSpLocks/>
          </p:cNvCxnSpPr>
          <p:nvPr userDrawn="1"/>
        </p:nvCxnSpPr>
        <p:spPr>
          <a:xfrm>
            <a:off x="1994999" y="2539640"/>
            <a:ext cx="0" cy="1110935"/>
          </a:xfrm>
          <a:prstGeom prst="line">
            <a:avLst/>
          </a:prstGeom>
          <a:noFill/>
          <a:ln w="95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cxnSp>
        <p:nvCxnSpPr>
          <p:cNvPr id="67" name="Straight Connector 66">
            <a:extLst>
              <a:ext uri="{FF2B5EF4-FFF2-40B4-BE49-F238E27FC236}">
                <a16:creationId xmlns:a16="http://schemas.microsoft.com/office/drawing/2014/main" id="{E24CE4A2-76D9-434A-86C0-FF455AEAD5E6}"/>
              </a:ext>
            </a:extLst>
          </p:cNvPr>
          <p:cNvCxnSpPr>
            <a:cxnSpLocks/>
          </p:cNvCxnSpPr>
          <p:nvPr userDrawn="1"/>
        </p:nvCxnSpPr>
        <p:spPr>
          <a:xfrm>
            <a:off x="3371549" y="2539640"/>
            <a:ext cx="0" cy="1110935"/>
          </a:xfrm>
          <a:prstGeom prst="line">
            <a:avLst/>
          </a:prstGeom>
          <a:noFill/>
          <a:ln w="95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sp>
        <p:nvSpPr>
          <p:cNvPr id="71" name="Text Placeholder 16">
            <a:extLst>
              <a:ext uri="{FF2B5EF4-FFF2-40B4-BE49-F238E27FC236}">
                <a16:creationId xmlns:a16="http://schemas.microsoft.com/office/drawing/2014/main" id="{5DD998CA-F20A-E342-B632-9E4453E51283}"/>
              </a:ext>
            </a:extLst>
          </p:cNvPr>
          <p:cNvSpPr>
            <a:spLocks noGrp="1"/>
          </p:cNvSpPr>
          <p:nvPr>
            <p:ph type="body" sz="quarter" idx="25" hasCustomPrompt="1"/>
          </p:nvPr>
        </p:nvSpPr>
        <p:spPr>
          <a:xfrm>
            <a:off x="518385" y="3808446"/>
            <a:ext cx="4069349" cy="519732"/>
          </a:xfrm>
        </p:spPr>
        <p:txBody>
          <a:bodyPr>
            <a:normAutofit/>
          </a:bodyPr>
          <a:lstStyle>
            <a:lvl1pPr marL="0" marR="0" indent="0" algn="l" defTabSz="457200" rtl="0" eaLnBrk="1" fontAlgn="auto" latinLnBrk="0" hangingPunct="1">
              <a:lnSpc>
                <a:spcPct val="100000"/>
              </a:lnSpc>
              <a:spcBef>
                <a:spcPts val="0"/>
              </a:spcBef>
              <a:spcAft>
                <a:spcPts val="600"/>
              </a:spcAft>
              <a:buClr>
                <a:schemeClr val="accent2"/>
              </a:buClr>
              <a:buSzTx/>
              <a:buFontTx/>
              <a:buNone/>
              <a:tabLst/>
              <a:defRPr lang="en-US" sz="900" b="0" spc="0">
                <a:solidFill>
                  <a:schemeClr val="tx1"/>
                </a:solidFill>
                <a:latin typeface="+mn-lt"/>
                <a:sym typeface="Helvetica Light"/>
              </a:defRPr>
            </a:lvl1pPr>
            <a:lvl2pPr>
              <a:lnSpc>
                <a:spcPct val="100000"/>
              </a:lnSpc>
              <a:defRPr sz="900"/>
            </a:lvl2pPr>
            <a:lvl3pPr>
              <a:lnSpc>
                <a:spcPct val="100000"/>
              </a:lnSpc>
              <a:defRPr sz="900"/>
            </a:lvl3pPr>
            <a:lvl4pPr>
              <a:lnSpc>
                <a:spcPct val="100000"/>
              </a:lnSpc>
              <a:defRPr sz="900"/>
            </a:lvl4pPr>
            <a:lvl5pPr>
              <a:lnSpc>
                <a:spcPct val="100000"/>
              </a:lnSpc>
              <a:defRPr sz="900"/>
            </a:lvl5pPr>
            <a:lvl7pPr marL="0" indent="0" defTabSz="457200" hangingPunct="1">
              <a:lnSpc>
                <a:spcPct val="100000"/>
              </a:lnSpc>
              <a:spcBef>
                <a:spcPts val="0"/>
              </a:spcBef>
              <a:spcAft>
                <a:spcPts val="600"/>
              </a:spcAft>
              <a:buClr>
                <a:schemeClr val="accent2"/>
              </a:buClr>
              <a:buFontTx/>
              <a:buNone/>
              <a:defRPr/>
            </a:lvl7pPr>
            <a:lvl8pPr marL="176212" indent="0" defTabSz="457200" hangingPunct="1">
              <a:lnSpc>
                <a:spcPct val="100000"/>
              </a:lnSpc>
              <a:spcBef>
                <a:spcPts val="0"/>
              </a:spcBef>
              <a:spcAft>
                <a:spcPts val="600"/>
              </a:spcAft>
              <a:buClr>
                <a:schemeClr val="accent2"/>
              </a:buClr>
              <a:buSzPct val="70000"/>
              <a:buFontTx/>
              <a:buNone/>
              <a:defRPr/>
            </a:lvl8pPr>
          </a:lstStyle>
          <a:p>
            <a:pPr marL="0" marR="0" lvl="0" indent="0" algn="l" defTabSz="457200" rtl="0" eaLnBrk="1" fontAlgn="auto" latinLnBrk="0" hangingPunct="1">
              <a:lnSpc>
                <a:spcPct val="100000"/>
              </a:lnSpc>
              <a:spcBef>
                <a:spcPts val="0"/>
              </a:spcBef>
              <a:spcAft>
                <a:spcPts val="600"/>
              </a:spcAft>
              <a:buClr>
                <a:schemeClr val="accent2"/>
              </a:buClr>
              <a:buSzTx/>
              <a:buFontTx/>
              <a:buNone/>
              <a:tabLst/>
              <a:defRPr/>
            </a:pPr>
            <a:r>
              <a:rPr lang="en-US" sz="900" b="0" spc="0">
                <a:solidFill>
                  <a:schemeClr val="tx1"/>
                </a:solidFill>
                <a:latin typeface="+mn-lt"/>
                <a:sym typeface="Helvetica Light"/>
              </a:rPr>
              <a:t>Ebit </a:t>
            </a:r>
            <a:r>
              <a:rPr lang="en-US" sz="900" b="0" spc="0" err="1">
                <a:solidFill>
                  <a:schemeClr val="tx1"/>
                </a:solidFill>
                <a:latin typeface="+mn-lt"/>
                <a:sym typeface="Helvetica Light"/>
              </a:rPr>
              <a:t>restia</a:t>
            </a:r>
            <a:r>
              <a:rPr lang="en-US" sz="900" b="0" spc="0">
                <a:solidFill>
                  <a:schemeClr val="tx1"/>
                </a:solidFill>
                <a:latin typeface="+mn-lt"/>
                <a:sym typeface="Helvetica Light"/>
              </a:rPr>
              <a:t> s quo </a:t>
            </a:r>
            <a:r>
              <a:rPr lang="en-US" sz="900" b="0" spc="0" err="1">
                <a:solidFill>
                  <a:schemeClr val="tx1"/>
                </a:solidFill>
                <a:latin typeface="+mn-lt"/>
                <a:sym typeface="Helvetica Light"/>
              </a:rPr>
              <a:t>mo</a:t>
            </a:r>
            <a:r>
              <a:rPr lang="en-US" sz="900" b="0" spc="0">
                <a:solidFill>
                  <a:schemeClr val="tx1"/>
                </a:solidFill>
                <a:latin typeface="+mn-lt"/>
                <a:sym typeface="Helvetica Light"/>
              </a:rPr>
              <a:t> </a:t>
            </a:r>
            <a:r>
              <a:rPr lang="en-US" sz="900" b="0" spc="0" err="1">
                <a:solidFill>
                  <a:schemeClr val="tx1"/>
                </a:solidFill>
                <a:latin typeface="+mn-lt"/>
                <a:sym typeface="Helvetica Light"/>
              </a:rPr>
              <a:t>eatiund</a:t>
            </a:r>
            <a:r>
              <a:rPr lang="en-US" sz="900" b="0" spc="0">
                <a:solidFill>
                  <a:schemeClr val="tx1"/>
                </a:solidFill>
                <a:latin typeface="+mn-lt"/>
                <a:sym typeface="Helvetica Light"/>
              </a:rPr>
              <a:t> </a:t>
            </a:r>
            <a:r>
              <a:rPr lang="en-US" sz="900" b="0" spc="0" err="1">
                <a:solidFill>
                  <a:schemeClr val="tx1"/>
                </a:solidFill>
                <a:latin typeface="+mn-lt"/>
                <a:sym typeface="Helvetica Light"/>
              </a:rPr>
              <a:t>isq</a:t>
            </a:r>
            <a:r>
              <a:rPr lang="en-US" sz="900" b="0" spc="0">
                <a:solidFill>
                  <a:schemeClr val="tx1"/>
                </a:solidFill>
                <a:latin typeface="+mn-lt"/>
                <a:sym typeface="Helvetica Light"/>
              </a:rPr>
              <a:t> </a:t>
            </a:r>
            <a:r>
              <a:rPr lang="en-US" sz="900" b="0" spc="0" err="1">
                <a:solidFill>
                  <a:schemeClr val="tx1"/>
                </a:solidFill>
                <a:latin typeface="+mn-lt"/>
                <a:sym typeface="Helvetica Light"/>
              </a:rPr>
              <a:t>uide</a:t>
            </a:r>
            <a:r>
              <a:rPr lang="en-US" sz="900" b="0" spc="0">
                <a:solidFill>
                  <a:schemeClr val="tx1"/>
                </a:solidFill>
                <a:latin typeface="+mn-lt"/>
                <a:sym typeface="Helvetica Light"/>
              </a:rPr>
              <a:t> </a:t>
            </a:r>
            <a:r>
              <a:rPr lang="en-US" sz="900" b="0" spc="0" err="1">
                <a:solidFill>
                  <a:schemeClr val="tx1"/>
                </a:solidFill>
                <a:latin typeface="+mn-lt"/>
                <a:sym typeface="Helvetica Light"/>
              </a:rPr>
              <a:t>sint</a:t>
            </a:r>
            <a:r>
              <a:rPr lang="en-US" sz="900" b="0" spc="0">
                <a:solidFill>
                  <a:schemeClr val="tx1"/>
                </a:solidFill>
                <a:latin typeface="+mn-lt"/>
                <a:sym typeface="Helvetica Light"/>
              </a:rPr>
              <a:t> </a:t>
            </a:r>
            <a:r>
              <a:rPr lang="en-US" sz="900" b="0" spc="0" err="1">
                <a:solidFill>
                  <a:schemeClr val="tx1"/>
                </a:solidFill>
                <a:latin typeface="+mn-lt"/>
                <a:sym typeface="Helvetica Light"/>
              </a:rPr>
              <a:t>ulpa</a:t>
            </a:r>
            <a:r>
              <a:rPr lang="en-US" sz="900" b="0" spc="0">
                <a:solidFill>
                  <a:schemeClr val="tx1"/>
                </a:solidFill>
                <a:latin typeface="+mn-lt"/>
                <a:sym typeface="Helvetica Light"/>
              </a:rPr>
              <a:t> </a:t>
            </a:r>
            <a:r>
              <a:rPr lang="en-US" sz="900" b="0" spc="0" err="1">
                <a:solidFill>
                  <a:schemeClr val="tx1"/>
                </a:solidFill>
                <a:latin typeface="+mn-lt"/>
                <a:sym typeface="Helvetica Light"/>
              </a:rPr>
              <a:t>nam</a:t>
            </a:r>
            <a:r>
              <a:rPr lang="en-US" sz="900" b="0" spc="0">
                <a:solidFill>
                  <a:schemeClr val="tx1"/>
                </a:solidFill>
                <a:latin typeface="+mn-lt"/>
                <a:sym typeface="Helvetica Light"/>
              </a:rPr>
              <a:t> </a:t>
            </a:r>
            <a:r>
              <a:rPr lang="en-US" sz="900" b="0" spc="0" err="1">
                <a:solidFill>
                  <a:schemeClr val="tx1"/>
                </a:solidFill>
                <a:latin typeface="+mn-lt"/>
                <a:sym typeface="Helvetica Light"/>
              </a:rPr>
              <a:t>fugiam</a:t>
            </a:r>
            <a:r>
              <a:rPr lang="en-US" sz="900" b="0" spc="0">
                <a:solidFill>
                  <a:schemeClr val="tx1"/>
                </a:solidFill>
                <a:latin typeface="+mn-lt"/>
                <a:sym typeface="Helvetica Light"/>
              </a:rPr>
              <a:t> debit, </a:t>
            </a:r>
            <a:r>
              <a:rPr lang="en-US" sz="900" b="0" spc="0" err="1">
                <a:solidFill>
                  <a:schemeClr val="tx1"/>
                </a:solidFill>
                <a:latin typeface="+mn-lt"/>
                <a:sym typeface="Helvetica Light"/>
              </a:rPr>
              <a:t>volum</a:t>
            </a:r>
            <a:r>
              <a:rPr lang="en-US" sz="900" b="0" spc="0">
                <a:solidFill>
                  <a:schemeClr val="tx1"/>
                </a:solidFill>
                <a:latin typeface="+mn-lt"/>
                <a:sym typeface="Helvetica Light"/>
              </a:rPr>
              <a:t> labor s</a:t>
            </a:r>
            <a:r>
              <a:rPr lang="en-US" sz="900" b="0" spc="0">
                <a:solidFill>
                  <a:schemeClr val="tx1"/>
                </a:solidFill>
                <a:latin typeface="+mn-lt"/>
                <a:ea typeface="+mn-ea"/>
                <a:cs typeface="+mn-cs"/>
                <a:sym typeface="Helvetica Light"/>
              </a:rPr>
              <a:t> </a:t>
            </a:r>
            <a:r>
              <a:rPr lang="en-US" sz="900" b="0" spc="0" err="1">
                <a:solidFill>
                  <a:schemeClr val="tx1"/>
                </a:solidFill>
                <a:latin typeface="+mn-lt"/>
                <a:ea typeface="+mn-ea"/>
                <a:cs typeface="+mn-cs"/>
                <a:sym typeface="Helvetica Light"/>
              </a:rPr>
              <a:t>esequi</a:t>
            </a:r>
            <a:r>
              <a:rPr lang="en-US" sz="900" b="0" spc="0">
                <a:solidFill>
                  <a:schemeClr val="tx1"/>
                </a:solidFill>
                <a:latin typeface="+mn-lt"/>
                <a:ea typeface="+mn-ea"/>
                <a:cs typeface="+mn-cs"/>
                <a:sym typeface="Helvetica Light"/>
              </a:rPr>
              <a:t> ide </a:t>
            </a:r>
            <a:r>
              <a:rPr lang="en-US" sz="900" b="0" spc="0" err="1">
                <a:solidFill>
                  <a:schemeClr val="tx1"/>
                </a:solidFill>
                <a:latin typeface="+mn-lt"/>
                <a:ea typeface="+mn-ea"/>
                <a:cs typeface="+mn-cs"/>
                <a:sym typeface="Helvetica Light"/>
              </a:rPr>
              <a:t>nobitas</a:t>
            </a:r>
            <a:r>
              <a:rPr lang="en-US" sz="900" b="0" spc="0">
                <a:solidFill>
                  <a:schemeClr val="tx1"/>
                </a:solidFill>
                <a:latin typeface="+mn-lt"/>
                <a:ea typeface="+mn-ea"/>
                <a:cs typeface="+mn-cs"/>
                <a:sym typeface="Helvetica Light"/>
              </a:rPr>
              <a:t> </a:t>
            </a:r>
            <a:r>
              <a:rPr lang="en-US" sz="900" b="0" spc="0" err="1">
                <a:solidFill>
                  <a:schemeClr val="tx1"/>
                </a:solidFill>
                <a:latin typeface="+mn-lt"/>
                <a:ea typeface="+mn-ea"/>
                <a:cs typeface="+mn-cs"/>
                <a:sym typeface="Helvetica Light"/>
              </a:rPr>
              <a:t>ratem</a:t>
            </a:r>
            <a:r>
              <a:rPr lang="en-US" sz="900" b="0" spc="0">
                <a:solidFill>
                  <a:schemeClr val="tx1"/>
                </a:solidFill>
                <a:latin typeface="+mn-lt"/>
                <a:ea typeface="+mn-ea"/>
                <a:cs typeface="+mn-cs"/>
                <a:sym typeface="Helvetica Light"/>
              </a:rPr>
              <a:t> lab </a:t>
            </a:r>
            <a:r>
              <a:rPr lang="en-US" sz="900" b="0" spc="0" err="1">
                <a:solidFill>
                  <a:schemeClr val="tx1"/>
                </a:solidFill>
                <a:latin typeface="+mn-lt"/>
                <a:sym typeface="Helvetica Light"/>
              </a:rPr>
              <a:t>olesec</a:t>
            </a:r>
            <a:r>
              <a:rPr lang="en-US" sz="900" b="0" spc="0">
                <a:solidFill>
                  <a:schemeClr val="tx1"/>
                </a:solidFill>
                <a:latin typeface="+mn-lt"/>
                <a:sym typeface="Helvetica Light"/>
              </a:rPr>
              <a:t> </a:t>
            </a:r>
            <a:r>
              <a:rPr lang="en-US" sz="900" b="0" spc="0" err="1">
                <a:solidFill>
                  <a:schemeClr val="tx1"/>
                </a:solidFill>
                <a:latin typeface="Franklin Gothic Book" panose="020B0503020102020204"/>
                <a:ea typeface="+mn-ea"/>
                <a:cs typeface="+mn-cs"/>
                <a:sym typeface="Helvetica Light"/>
              </a:rPr>
              <a:t>solesec</a:t>
            </a:r>
            <a:r>
              <a:rPr lang="en-US" sz="900" b="0" spc="0">
                <a:solidFill>
                  <a:schemeClr val="tx1"/>
                </a:solidFill>
                <a:latin typeface="Franklin Gothic Book" panose="020B0503020102020204"/>
                <a:ea typeface="+mn-ea"/>
                <a:cs typeface="+mn-cs"/>
                <a:sym typeface="Helvetica Light"/>
              </a:rPr>
              <a:t> </a:t>
            </a:r>
            <a:r>
              <a:rPr lang="en-US" sz="900" b="0" spc="0" err="1">
                <a:solidFill>
                  <a:schemeClr val="tx1"/>
                </a:solidFill>
                <a:latin typeface="Franklin Gothic Book" panose="020B0503020102020204"/>
                <a:ea typeface="+mn-ea"/>
                <a:cs typeface="+mn-cs"/>
                <a:sym typeface="Helvetica Light"/>
              </a:rPr>
              <a:t>esequi</a:t>
            </a:r>
            <a:r>
              <a:rPr lang="en-US" sz="900" b="0" spc="0">
                <a:solidFill>
                  <a:schemeClr val="tx1"/>
                </a:solidFill>
                <a:latin typeface="Franklin Gothic Book" panose="020B0503020102020204"/>
                <a:ea typeface="+mn-ea"/>
                <a:cs typeface="+mn-cs"/>
                <a:sym typeface="Helvetica Light"/>
              </a:rPr>
              <a:t> ide </a:t>
            </a:r>
            <a:r>
              <a:rPr lang="en-US" sz="900" b="0" spc="0" err="1">
                <a:solidFill>
                  <a:schemeClr val="tx1"/>
                </a:solidFill>
                <a:latin typeface="Franklin Gothic Book" panose="020B0503020102020204"/>
                <a:ea typeface="+mn-ea"/>
                <a:cs typeface="+mn-cs"/>
                <a:sym typeface="Helvetica Light"/>
              </a:rPr>
              <a:t>nobitas</a:t>
            </a:r>
            <a:r>
              <a:rPr lang="en-US" sz="900" b="0" spc="0">
                <a:solidFill>
                  <a:schemeClr val="tx1"/>
                </a:solidFill>
                <a:latin typeface="Franklin Gothic Book" panose="020B0503020102020204"/>
                <a:ea typeface="+mn-ea"/>
                <a:cs typeface="+mn-cs"/>
                <a:sym typeface="Helvetica Light"/>
              </a:rPr>
              <a:t> </a:t>
            </a:r>
            <a:r>
              <a:rPr lang="en-US" sz="900" b="0" spc="0" err="1">
                <a:solidFill>
                  <a:schemeClr val="tx1"/>
                </a:solidFill>
                <a:latin typeface="Franklin Gothic Book" panose="020B0503020102020204"/>
                <a:ea typeface="+mn-ea"/>
                <a:cs typeface="+mn-cs"/>
                <a:sym typeface="Helvetica Light"/>
              </a:rPr>
              <a:t>ratem</a:t>
            </a:r>
            <a:r>
              <a:rPr lang="en-US" sz="900" b="0" spc="0">
                <a:solidFill>
                  <a:schemeClr val="tx1"/>
                </a:solidFill>
                <a:latin typeface="Franklin Gothic Book" panose="020B0503020102020204"/>
                <a:ea typeface="+mn-ea"/>
                <a:cs typeface="+mn-cs"/>
                <a:sym typeface="Helvetica Light"/>
              </a:rPr>
              <a:t> lab</a:t>
            </a:r>
          </a:p>
        </p:txBody>
      </p:sp>
      <p:sp>
        <p:nvSpPr>
          <p:cNvPr id="72" name="Text Placeholder 16">
            <a:extLst>
              <a:ext uri="{FF2B5EF4-FFF2-40B4-BE49-F238E27FC236}">
                <a16:creationId xmlns:a16="http://schemas.microsoft.com/office/drawing/2014/main" id="{74775E31-E93F-024D-BC18-829956836339}"/>
              </a:ext>
            </a:extLst>
          </p:cNvPr>
          <p:cNvSpPr>
            <a:spLocks noGrp="1"/>
          </p:cNvSpPr>
          <p:nvPr>
            <p:ph type="body" sz="quarter" idx="26" hasCustomPrompt="1"/>
          </p:nvPr>
        </p:nvSpPr>
        <p:spPr>
          <a:xfrm>
            <a:off x="539407" y="2980889"/>
            <a:ext cx="1323064" cy="519732"/>
          </a:xfrm>
        </p:spPr>
        <p:txBody>
          <a:bodyPr>
            <a:normAutofit/>
          </a:bodyPr>
          <a:lstStyle>
            <a:lvl1pPr marL="0" marR="0" indent="0" algn="l" defTabSz="457200" rtl="0" eaLnBrk="1" fontAlgn="auto" latinLnBrk="0" hangingPunct="1">
              <a:lnSpc>
                <a:spcPct val="100000"/>
              </a:lnSpc>
              <a:spcBef>
                <a:spcPts val="0"/>
              </a:spcBef>
              <a:spcAft>
                <a:spcPts val="600"/>
              </a:spcAft>
              <a:buClr>
                <a:schemeClr val="accent2"/>
              </a:buClr>
              <a:buSzTx/>
              <a:buFontTx/>
              <a:buNone/>
              <a:tabLst/>
              <a:defRPr lang="en-US" sz="900" b="0" spc="0">
                <a:solidFill>
                  <a:schemeClr val="tx1"/>
                </a:solidFill>
                <a:latin typeface="+mn-lt"/>
                <a:sym typeface="Helvetica Light"/>
              </a:defRPr>
            </a:lvl1pPr>
            <a:lvl2pPr>
              <a:lnSpc>
                <a:spcPct val="100000"/>
              </a:lnSpc>
              <a:defRPr sz="900"/>
            </a:lvl2pPr>
            <a:lvl3pPr>
              <a:lnSpc>
                <a:spcPct val="100000"/>
              </a:lnSpc>
              <a:defRPr sz="900"/>
            </a:lvl3pPr>
            <a:lvl4pPr>
              <a:lnSpc>
                <a:spcPct val="100000"/>
              </a:lnSpc>
              <a:defRPr sz="900"/>
            </a:lvl4pPr>
            <a:lvl5pPr>
              <a:lnSpc>
                <a:spcPct val="100000"/>
              </a:lnSpc>
              <a:defRPr sz="900"/>
            </a:lvl5pPr>
            <a:lvl7pPr marL="0" indent="0" defTabSz="457200" hangingPunct="1">
              <a:lnSpc>
                <a:spcPct val="100000"/>
              </a:lnSpc>
              <a:spcBef>
                <a:spcPts val="0"/>
              </a:spcBef>
              <a:spcAft>
                <a:spcPts val="600"/>
              </a:spcAft>
              <a:buClr>
                <a:schemeClr val="accent2"/>
              </a:buClr>
              <a:buFontTx/>
              <a:buNone/>
              <a:defRPr/>
            </a:lvl7pPr>
            <a:lvl8pPr marL="176212" indent="0" defTabSz="457200" hangingPunct="1">
              <a:lnSpc>
                <a:spcPct val="100000"/>
              </a:lnSpc>
              <a:spcBef>
                <a:spcPts val="0"/>
              </a:spcBef>
              <a:spcAft>
                <a:spcPts val="600"/>
              </a:spcAft>
              <a:buClr>
                <a:schemeClr val="accent2"/>
              </a:buClr>
              <a:buSzPct val="70000"/>
              <a:buFontTx/>
              <a:buNone/>
              <a:defRPr/>
            </a:lvl8pPr>
          </a:lstStyle>
          <a:p>
            <a:pPr marL="0" marR="0" lvl="0" indent="0" algn="l" defTabSz="457200" rtl="0" eaLnBrk="1" fontAlgn="auto" latinLnBrk="0" hangingPunct="1">
              <a:lnSpc>
                <a:spcPct val="100000"/>
              </a:lnSpc>
              <a:spcBef>
                <a:spcPts val="0"/>
              </a:spcBef>
              <a:spcAft>
                <a:spcPts val="600"/>
              </a:spcAft>
              <a:buClr>
                <a:schemeClr val="accent2"/>
              </a:buClr>
              <a:buSzTx/>
              <a:buFontTx/>
              <a:buNone/>
              <a:tabLst/>
              <a:defRPr/>
            </a:pPr>
            <a:r>
              <a:rPr lang="en-US" sz="900" b="0" spc="0">
                <a:solidFill>
                  <a:schemeClr val="tx1"/>
                </a:solidFill>
                <a:latin typeface="+mn-lt"/>
                <a:sym typeface="Helvetica Light"/>
              </a:rPr>
              <a:t>Ebit </a:t>
            </a:r>
            <a:r>
              <a:rPr lang="en-US" sz="900" b="0" spc="0" err="1">
                <a:solidFill>
                  <a:schemeClr val="tx1"/>
                </a:solidFill>
                <a:latin typeface="+mn-lt"/>
                <a:sym typeface="Helvetica Light"/>
              </a:rPr>
              <a:t>restia</a:t>
            </a:r>
            <a:r>
              <a:rPr lang="en-US" sz="900" b="0" spc="0">
                <a:solidFill>
                  <a:schemeClr val="tx1"/>
                </a:solidFill>
                <a:latin typeface="+mn-lt"/>
                <a:sym typeface="Helvetica Light"/>
              </a:rPr>
              <a:t> s quo </a:t>
            </a:r>
            <a:r>
              <a:rPr lang="en-US" sz="900" b="0" spc="0" err="1">
                <a:solidFill>
                  <a:schemeClr val="tx1"/>
                </a:solidFill>
                <a:latin typeface="+mn-lt"/>
                <a:sym typeface="Helvetica Light"/>
              </a:rPr>
              <a:t>mo</a:t>
            </a:r>
            <a:r>
              <a:rPr lang="en-US" sz="900" b="0" spc="0">
                <a:solidFill>
                  <a:schemeClr val="tx1"/>
                </a:solidFill>
                <a:latin typeface="+mn-lt"/>
                <a:sym typeface="Helvetica Light"/>
              </a:rPr>
              <a:t> </a:t>
            </a:r>
            <a:r>
              <a:rPr lang="en-US" sz="900" b="0" spc="0" err="1">
                <a:solidFill>
                  <a:schemeClr val="tx1"/>
                </a:solidFill>
                <a:latin typeface="+mn-lt"/>
                <a:sym typeface="Helvetica Light"/>
              </a:rPr>
              <a:t>eatiund</a:t>
            </a:r>
            <a:r>
              <a:rPr lang="en-US" sz="900" b="0" spc="0">
                <a:solidFill>
                  <a:schemeClr val="tx1"/>
                </a:solidFill>
                <a:latin typeface="+mn-lt"/>
                <a:sym typeface="Helvetica Light"/>
              </a:rPr>
              <a:t> </a:t>
            </a:r>
            <a:r>
              <a:rPr lang="en-US" sz="900" b="0" spc="0" err="1">
                <a:solidFill>
                  <a:schemeClr val="tx1"/>
                </a:solidFill>
                <a:latin typeface="+mn-lt"/>
                <a:sym typeface="Helvetica Light"/>
              </a:rPr>
              <a:t>isq</a:t>
            </a:r>
            <a:r>
              <a:rPr lang="en-US" sz="900" b="0" spc="0">
                <a:solidFill>
                  <a:schemeClr val="tx1"/>
                </a:solidFill>
                <a:latin typeface="+mn-lt"/>
                <a:sym typeface="Helvetica Light"/>
              </a:rPr>
              <a:t> </a:t>
            </a:r>
            <a:r>
              <a:rPr lang="en-US" sz="900" b="0" spc="0" err="1">
                <a:solidFill>
                  <a:schemeClr val="tx1"/>
                </a:solidFill>
                <a:latin typeface="+mn-lt"/>
                <a:sym typeface="Helvetica Light"/>
              </a:rPr>
              <a:t>olesec</a:t>
            </a:r>
            <a:r>
              <a:rPr lang="en-US" sz="900" b="0" spc="0">
                <a:solidFill>
                  <a:schemeClr val="tx1"/>
                </a:solidFill>
                <a:latin typeface="+mn-lt"/>
                <a:sym typeface="Helvetica Light"/>
              </a:rPr>
              <a:t> </a:t>
            </a:r>
            <a:r>
              <a:rPr lang="en-US" sz="900" b="0" spc="0" err="1">
                <a:solidFill>
                  <a:schemeClr val="tx1"/>
                </a:solidFill>
                <a:latin typeface="Franklin Gothic Book" panose="020B0503020102020204"/>
                <a:ea typeface="+mn-ea"/>
                <a:cs typeface="+mn-cs"/>
                <a:sym typeface="Helvetica Light"/>
              </a:rPr>
              <a:t>solesec</a:t>
            </a:r>
            <a:r>
              <a:rPr lang="en-US" sz="900" b="0" spc="0">
                <a:solidFill>
                  <a:schemeClr val="tx1"/>
                </a:solidFill>
                <a:latin typeface="Franklin Gothic Book" panose="020B0503020102020204"/>
                <a:ea typeface="+mn-ea"/>
                <a:cs typeface="+mn-cs"/>
                <a:sym typeface="Helvetica Light"/>
              </a:rPr>
              <a:t> </a:t>
            </a:r>
            <a:r>
              <a:rPr lang="en-US" sz="900" b="0" spc="0" err="1">
                <a:solidFill>
                  <a:schemeClr val="tx1"/>
                </a:solidFill>
                <a:latin typeface="Franklin Gothic Book" panose="020B0503020102020204"/>
                <a:ea typeface="+mn-ea"/>
                <a:cs typeface="+mn-cs"/>
                <a:sym typeface="Helvetica Light"/>
              </a:rPr>
              <a:t>esequi</a:t>
            </a:r>
            <a:r>
              <a:rPr lang="en-US" sz="900" b="0" spc="0">
                <a:solidFill>
                  <a:schemeClr val="tx1"/>
                </a:solidFill>
                <a:latin typeface="Franklin Gothic Book" panose="020B0503020102020204"/>
                <a:ea typeface="+mn-ea"/>
                <a:cs typeface="+mn-cs"/>
                <a:sym typeface="Helvetica Light"/>
              </a:rPr>
              <a:t> ide </a:t>
            </a:r>
            <a:r>
              <a:rPr lang="en-US" sz="900" b="0" spc="0" err="1">
                <a:solidFill>
                  <a:schemeClr val="tx1"/>
                </a:solidFill>
                <a:latin typeface="Franklin Gothic Book" panose="020B0503020102020204"/>
                <a:ea typeface="+mn-ea"/>
                <a:cs typeface="+mn-cs"/>
                <a:sym typeface="Helvetica Light"/>
              </a:rPr>
              <a:t>nobitas</a:t>
            </a:r>
            <a:r>
              <a:rPr lang="en-US" sz="900" b="0" spc="0">
                <a:solidFill>
                  <a:schemeClr val="tx1"/>
                </a:solidFill>
                <a:latin typeface="Franklin Gothic Book" panose="020B0503020102020204"/>
                <a:ea typeface="+mn-ea"/>
                <a:cs typeface="+mn-cs"/>
                <a:sym typeface="Helvetica Light"/>
              </a:rPr>
              <a:t> </a:t>
            </a:r>
            <a:r>
              <a:rPr lang="en-US" sz="900" b="0" spc="0" err="1">
                <a:solidFill>
                  <a:schemeClr val="tx1"/>
                </a:solidFill>
                <a:latin typeface="Franklin Gothic Book" panose="020B0503020102020204"/>
                <a:ea typeface="+mn-ea"/>
                <a:cs typeface="+mn-cs"/>
                <a:sym typeface="Helvetica Light"/>
              </a:rPr>
              <a:t>ratem</a:t>
            </a:r>
            <a:r>
              <a:rPr lang="en-US" sz="900" b="0" spc="0">
                <a:solidFill>
                  <a:schemeClr val="tx1"/>
                </a:solidFill>
                <a:latin typeface="Franklin Gothic Book" panose="020B0503020102020204"/>
                <a:ea typeface="+mn-ea"/>
                <a:cs typeface="+mn-cs"/>
                <a:sym typeface="Helvetica Light"/>
              </a:rPr>
              <a:t> lab</a:t>
            </a:r>
          </a:p>
        </p:txBody>
      </p:sp>
      <p:sp>
        <p:nvSpPr>
          <p:cNvPr id="73" name="Text Placeholder 16">
            <a:extLst>
              <a:ext uri="{FF2B5EF4-FFF2-40B4-BE49-F238E27FC236}">
                <a16:creationId xmlns:a16="http://schemas.microsoft.com/office/drawing/2014/main" id="{FA050CFB-4E17-924D-A6AB-D8DF08913213}"/>
              </a:ext>
            </a:extLst>
          </p:cNvPr>
          <p:cNvSpPr>
            <a:spLocks noGrp="1"/>
          </p:cNvSpPr>
          <p:nvPr>
            <p:ph type="body" sz="quarter" idx="27" hasCustomPrompt="1"/>
          </p:nvPr>
        </p:nvSpPr>
        <p:spPr>
          <a:xfrm>
            <a:off x="2094938" y="2980889"/>
            <a:ext cx="1177336" cy="519732"/>
          </a:xfrm>
        </p:spPr>
        <p:txBody>
          <a:bodyPr>
            <a:normAutofit/>
          </a:bodyPr>
          <a:lstStyle>
            <a:lvl1pPr marL="0" marR="0" indent="0" algn="l" defTabSz="457200" rtl="0" eaLnBrk="1" fontAlgn="auto" latinLnBrk="0" hangingPunct="1">
              <a:lnSpc>
                <a:spcPct val="100000"/>
              </a:lnSpc>
              <a:spcBef>
                <a:spcPts val="0"/>
              </a:spcBef>
              <a:spcAft>
                <a:spcPts val="600"/>
              </a:spcAft>
              <a:buClr>
                <a:schemeClr val="accent2"/>
              </a:buClr>
              <a:buSzTx/>
              <a:buFontTx/>
              <a:buNone/>
              <a:tabLst/>
              <a:defRPr lang="en-US" sz="900" b="0" spc="0">
                <a:solidFill>
                  <a:schemeClr val="tx1"/>
                </a:solidFill>
                <a:latin typeface="+mn-lt"/>
                <a:sym typeface="Helvetica Light"/>
              </a:defRPr>
            </a:lvl1pPr>
            <a:lvl2pPr>
              <a:lnSpc>
                <a:spcPct val="100000"/>
              </a:lnSpc>
              <a:defRPr sz="900"/>
            </a:lvl2pPr>
            <a:lvl3pPr>
              <a:lnSpc>
                <a:spcPct val="100000"/>
              </a:lnSpc>
              <a:defRPr sz="900"/>
            </a:lvl3pPr>
            <a:lvl4pPr>
              <a:lnSpc>
                <a:spcPct val="100000"/>
              </a:lnSpc>
              <a:defRPr sz="900"/>
            </a:lvl4pPr>
            <a:lvl5pPr>
              <a:lnSpc>
                <a:spcPct val="100000"/>
              </a:lnSpc>
              <a:defRPr sz="900"/>
            </a:lvl5pPr>
            <a:lvl7pPr marL="0" indent="0" defTabSz="457200" hangingPunct="1">
              <a:lnSpc>
                <a:spcPct val="100000"/>
              </a:lnSpc>
              <a:spcBef>
                <a:spcPts val="0"/>
              </a:spcBef>
              <a:spcAft>
                <a:spcPts val="600"/>
              </a:spcAft>
              <a:buClr>
                <a:schemeClr val="accent2"/>
              </a:buClr>
              <a:buFontTx/>
              <a:buNone/>
              <a:defRPr/>
            </a:lvl7pPr>
            <a:lvl8pPr marL="176212" indent="0" defTabSz="457200" hangingPunct="1">
              <a:lnSpc>
                <a:spcPct val="100000"/>
              </a:lnSpc>
              <a:spcBef>
                <a:spcPts val="0"/>
              </a:spcBef>
              <a:spcAft>
                <a:spcPts val="600"/>
              </a:spcAft>
              <a:buClr>
                <a:schemeClr val="accent2"/>
              </a:buClr>
              <a:buSzPct val="70000"/>
              <a:buFontTx/>
              <a:buNone/>
              <a:defRPr/>
            </a:lvl8pPr>
          </a:lstStyle>
          <a:p>
            <a:pPr marL="0" marR="0" lvl="0" indent="0" algn="l" defTabSz="457200" rtl="0" eaLnBrk="1" fontAlgn="auto" latinLnBrk="0" hangingPunct="1">
              <a:lnSpc>
                <a:spcPct val="100000"/>
              </a:lnSpc>
              <a:spcBef>
                <a:spcPts val="0"/>
              </a:spcBef>
              <a:spcAft>
                <a:spcPts val="600"/>
              </a:spcAft>
              <a:buClr>
                <a:schemeClr val="accent2"/>
              </a:buClr>
              <a:buSzTx/>
              <a:buFontTx/>
              <a:buNone/>
              <a:tabLst/>
              <a:defRPr/>
            </a:pPr>
            <a:r>
              <a:rPr lang="en-US" sz="900" b="0" spc="0">
                <a:solidFill>
                  <a:schemeClr val="tx1"/>
                </a:solidFill>
                <a:latin typeface="+mn-lt"/>
                <a:sym typeface="Helvetica Light"/>
              </a:rPr>
              <a:t>Ebit </a:t>
            </a:r>
            <a:r>
              <a:rPr lang="en-US" sz="900" b="0" spc="0" err="1">
                <a:solidFill>
                  <a:schemeClr val="tx1"/>
                </a:solidFill>
                <a:latin typeface="+mn-lt"/>
                <a:sym typeface="Helvetica Light"/>
              </a:rPr>
              <a:t>restia</a:t>
            </a:r>
            <a:r>
              <a:rPr lang="en-US" sz="900" b="0" spc="0">
                <a:solidFill>
                  <a:schemeClr val="tx1"/>
                </a:solidFill>
                <a:latin typeface="+mn-lt"/>
                <a:sym typeface="Helvetica Light"/>
              </a:rPr>
              <a:t> s quo </a:t>
            </a:r>
            <a:r>
              <a:rPr lang="en-US" sz="900" b="0" spc="0" err="1">
                <a:solidFill>
                  <a:schemeClr val="tx1"/>
                </a:solidFill>
                <a:latin typeface="+mn-lt"/>
                <a:sym typeface="Helvetica Light"/>
              </a:rPr>
              <a:t>mo</a:t>
            </a:r>
            <a:r>
              <a:rPr lang="en-US" sz="900" b="0" spc="0">
                <a:solidFill>
                  <a:schemeClr val="tx1"/>
                </a:solidFill>
                <a:latin typeface="+mn-lt"/>
                <a:sym typeface="Helvetica Light"/>
              </a:rPr>
              <a:t> </a:t>
            </a:r>
            <a:r>
              <a:rPr lang="en-US" sz="900" b="0" spc="0" err="1">
                <a:solidFill>
                  <a:schemeClr val="tx1"/>
                </a:solidFill>
                <a:latin typeface="+mn-lt"/>
                <a:sym typeface="Helvetica Light"/>
              </a:rPr>
              <a:t>eatiund</a:t>
            </a:r>
            <a:r>
              <a:rPr lang="en-US" sz="900" b="0" spc="0">
                <a:solidFill>
                  <a:schemeClr val="tx1"/>
                </a:solidFill>
                <a:latin typeface="+mn-lt"/>
                <a:sym typeface="Helvetica Light"/>
              </a:rPr>
              <a:t> </a:t>
            </a:r>
            <a:r>
              <a:rPr lang="en-US" sz="900" b="0" spc="0" err="1">
                <a:solidFill>
                  <a:schemeClr val="tx1"/>
                </a:solidFill>
                <a:latin typeface="+mn-lt"/>
                <a:sym typeface="Helvetica Light"/>
              </a:rPr>
              <a:t>isq</a:t>
            </a:r>
            <a:r>
              <a:rPr lang="en-US" sz="900" b="0" spc="0">
                <a:solidFill>
                  <a:schemeClr val="tx1"/>
                </a:solidFill>
                <a:latin typeface="+mn-lt"/>
                <a:sym typeface="Helvetica Light"/>
              </a:rPr>
              <a:t> </a:t>
            </a:r>
            <a:r>
              <a:rPr lang="en-US" sz="900" b="0" spc="0" err="1">
                <a:solidFill>
                  <a:schemeClr val="tx1"/>
                </a:solidFill>
                <a:latin typeface="+mn-lt"/>
                <a:sym typeface="Helvetica Light"/>
              </a:rPr>
              <a:t>olesec</a:t>
            </a:r>
            <a:r>
              <a:rPr lang="en-US" sz="900" b="0" spc="0">
                <a:solidFill>
                  <a:schemeClr val="tx1"/>
                </a:solidFill>
                <a:latin typeface="+mn-lt"/>
                <a:sym typeface="Helvetica Light"/>
              </a:rPr>
              <a:t> </a:t>
            </a:r>
            <a:r>
              <a:rPr lang="en-US" sz="900" b="0" spc="0" err="1">
                <a:solidFill>
                  <a:schemeClr val="tx1"/>
                </a:solidFill>
                <a:latin typeface="Franklin Gothic Book" panose="020B0503020102020204"/>
                <a:ea typeface="+mn-ea"/>
                <a:cs typeface="+mn-cs"/>
                <a:sym typeface="Helvetica Light"/>
              </a:rPr>
              <a:t>solesec</a:t>
            </a:r>
            <a:r>
              <a:rPr lang="en-US" sz="900" b="0" spc="0">
                <a:solidFill>
                  <a:schemeClr val="tx1"/>
                </a:solidFill>
                <a:latin typeface="Franklin Gothic Book" panose="020B0503020102020204"/>
                <a:ea typeface="+mn-ea"/>
                <a:cs typeface="+mn-cs"/>
                <a:sym typeface="Helvetica Light"/>
              </a:rPr>
              <a:t> </a:t>
            </a:r>
            <a:r>
              <a:rPr lang="en-US" sz="900" b="0" spc="0" err="1">
                <a:solidFill>
                  <a:schemeClr val="tx1"/>
                </a:solidFill>
                <a:latin typeface="Franklin Gothic Book" panose="020B0503020102020204"/>
                <a:ea typeface="+mn-ea"/>
                <a:cs typeface="+mn-cs"/>
                <a:sym typeface="Helvetica Light"/>
              </a:rPr>
              <a:t>esequi</a:t>
            </a:r>
            <a:r>
              <a:rPr lang="en-US" sz="900" b="0" spc="0">
                <a:solidFill>
                  <a:schemeClr val="tx1"/>
                </a:solidFill>
                <a:latin typeface="Franklin Gothic Book" panose="020B0503020102020204"/>
                <a:ea typeface="+mn-ea"/>
                <a:cs typeface="+mn-cs"/>
                <a:sym typeface="Helvetica Light"/>
              </a:rPr>
              <a:t> ide </a:t>
            </a:r>
            <a:r>
              <a:rPr lang="en-US" sz="900" b="0" spc="0" err="1">
                <a:solidFill>
                  <a:schemeClr val="tx1"/>
                </a:solidFill>
                <a:latin typeface="Franklin Gothic Book" panose="020B0503020102020204"/>
                <a:ea typeface="+mn-ea"/>
                <a:cs typeface="+mn-cs"/>
                <a:sym typeface="Helvetica Light"/>
              </a:rPr>
              <a:t>nobitas</a:t>
            </a:r>
            <a:r>
              <a:rPr lang="en-US" sz="900" b="0" spc="0">
                <a:solidFill>
                  <a:schemeClr val="tx1"/>
                </a:solidFill>
                <a:latin typeface="Franklin Gothic Book" panose="020B0503020102020204"/>
                <a:ea typeface="+mn-ea"/>
                <a:cs typeface="+mn-cs"/>
                <a:sym typeface="Helvetica Light"/>
              </a:rPr>
              <a:t> </a:t>
            </a:r>
            <a:r>
              <a:rPr lang="en-US" sz="900" b="0" spc="0" err="1">
                <a:solidFill>
                  <a:schemeClr val="tx1"/>
                </a:solidFill>
                <a:latin typeface="Franklin Gothic Book" panose="020B0503020102020204"/>
                <a:ea typeface="+mn-ea"/>
                <a:cs typeface="+mn-cs"/>
                <a:sym typeface="Helvetica Light"/>
              </a:rPr>
              <a:t>ratem</a:t>
            </a:r>
            <a:r>
              <a:rPr lang="en-US" sz="900" b="0" spc="0">
                <a:solidFill>
                  <a:schemeClr val="tx1"/>
                </a:solidFill>
                <a:latin typeface="Franklin Gothic Book" panose="020B0503020102020204"/>
                <a:ea typeface="+mn-ea"/>
                <a:cs typeface="+mn-cs"/>
                <a:sym typeface="Helvetica Light"/>
              </a:rPr>
              <a:t> lab</a:t>
            </a:r>
          </a:p>
        </p:txBody>
      </p:sp>
      <p:sp>
        <p:nvSpPr>
          <p:cNvPr id="74" name="Text Placeholder 16">
            <a:extLst>
              <a:ext uri="{FF2B5EF4-FFF2-40B4-BE49-F238E27FC236}">
                <a16:creationId xmlns:a16="http://schemas.microsoft.com/office/drawing/2014/main" id="{72385C03-B31F-244D-9F5D-8647318F1AA9}"/>
              </a:ext>
            </a:extLst>
          </p:cNvPr>
          <p:cNvSpPr>
            <a:spLocks noGrp="1"/>
          </p:cNvSpPr>
          <p:nvPr>
            <p:ph type="body" sz="quarter" idx="28" hasCustomPrompt="1"/>
          </p:nvPr>
        </p:nvSpPr>
        <p:spPr>
          <a:xfrm>
            <a:off x="3450773" y="2980889"/>
            <a:ext cx="1177336" cy="519732"/>
          </a:xfrm>
        </p:spPr>
        <p:txBody>
          <a:bodyPr>
            <a:normAutofit/>
          </a:bodyPr>
          <a:lstStyle>
            <a:lvl1pPr marL="0" marR="0" indent="0" algn="l" defTabSz="457200" rtl="0" eaLnBrk="1" fontAlgn="auto" latinLnBrk="0" hangingPunct="1">
              <a:lnSpc>
                <a:spcPct val="100000"/>
              </a:lnSpc>
              <a:spcBef>
                <a:spcPts val="0"/>
              </a:spcBef>
              <a:spcAft>
                <a:spcPts val="600"/>
              </a:spcAft>
              <a:buClr>
                <a:schemeClr val="accent2"/>
              </a:buClr>
              <a:buSzTx/>
              <a:buFontTx/>
              <a:buNone/>
              <a:tabLst/>
              <a:defRPr lang="en-US" sz="900" b="0" spc="0">
                <a:solidFill>
                  <a:schemeClr val="tx1"/>
                </a:solidFill>
                <a:latin typeface="+mn-lt"/>
                <a:sym typeface="Helvetica Light"/>
              </a:defRPr>
            </a:lvl1pPr>
            <a:lvl2pPr>
              <a:lnSpc>
                <a:spcPct val="100000"/>
              </a:lnSpc>
              <a:defRPr sz="900"/>
            </a:lvl2pPr>
            <a:lvl3pPr>
              <a:lnSpc>
                <a:spcPct val="100000"/>
              </a:lnSpc>
              <a:defRPr sz="900"/>
            </a:lvl3pPr>
            <a:lvl4pPr>
              <a:lnSpc>
                <a:spcPct val="100000"/>
              </a:lnSpc>
              <a:defRPr sz="900"/>
            </a:lvl4pPr>
            <a:lvl5pPr>
              <a:lnSpc>
                <a:spcPct val="100000"/>
              </a:lnSpc>
              <a:defRPr sz="900"/>
            </a:lvl5pPr>
            <a:lvl7pPr marL="0" indent="0" defTabSz="457200" hangingPunct="1">
              <a:lnSpc>
                <a:spcPct val="100000"/>
              </a:lnSpc>
              <a:spcBef>
                <a:spcPts val="0"/>
              </a:spcBef>
              <a:spcAft>
                <a:spcPts val="600"/>
              </a:spcAft>
              <a:buClr>
                <a:schemeClr val="accent2"/>
              </a:buClr>
              <a:buFontTx/>
              <a:buNone/>
              <a:defRPr/>
            </a:lvl7pPr>
            <a:lvl8pPr marL="176212" indent="0" defTabSz="457200" hangingPunct="1">
              <a:lnSpc>
                <a:spcPct val="100000"/>
              </a:lnSpc>
              <a:spcBef>
                <a:spcPts val="0"/>
              </a:spcBef>
              <a:spcAft>
                <a:spcPts val="600"/>
              </a:spcAft>
              <a:buClr>
                <a:schemeClr val="accent2"/>
              </a:buClr>
              <a:buSzPct val="70000"/>
              <a:buFontTx/>
              <a:buNone/>
              <a:defRPr/>
            </a:lvl8pPr>
          </a:lstStyle>
          <a:p>
            <a:pPr marL="0" marR="0" lvl="0" indent="0" algn="l" defTabSz="457200" rtl="0" eaLnBrk="1" fontAlgn="auto" latinLnBrk="0" hangingPunct="1">
              <a:lnSpc>
                <a:spcPct val="100000"/>
              </a:lnSpc>
              <a:spcBef>
                <a:spcPts val="0"/>
              </a:spcBef>
              <a:spcAft>
                <a:spcPts val="600"/>
              </a:spcAft>
              <a:buClr>
                <a:schemeClr val="accent2"/>
              </a:buClr>
              <a:buSzTx/>
              <a:buFontTx/>
              <a:buNone/>
              <a:tabLst/>
              <a:defRPr/>
            </a:pPr>
            <a:r>
              <a:rPr lang="en-US" sz="900" b="0" spc="0">
                <a:solidFill>
                  <a:schemeClr val="tx1"/>
                </a:solidFill>
                <a:latin typeface="+mn-lt"/>
                <a:sym typeface="Helvetica Light"/>
              </a:rPr>
              <a:t>Ebit </a:t>
            </a:r>
            <a:r>
              <a:rPr lang="en-US" sz="900" b="0" spc="0" err="1">
                <a:solidFill>
                  <a:schemeClr val="tx1"/>
                </a:solidFill>
                <a:latin typeface="+mn-lt"/>
                <a:sym typeface="Helvetica Light"/>
              </a:rPr>
              <a:t>restia</a:t>
            </a:r>
            <a:r>
              <a:rPr lang="en-US" sz="900" b="0" spc="0">
                <a:solidFill>
                  <a:schemeClr val="tx1"/>
                </a:solidFill>
                <a:latin typeface="+mn-lt"/>
                <a:sym typeface="Helvetica Light"/>
              </a:rPr>
              <a:t> s quo </a:t>
            </a:r>
            <a:r>
              <a:rPr lang="en-US" sz="900" b="0" spc="0" err="1">
                <a:solidFill>
                  <a:schemeClr val="tx1"/>
                </a:solidFill>
                <a:latin typeface="+mn-lt"/>
                <a:sym typeface="Helvetica Light"/>
              </a:rPr>
              <a:t>mo</a:t>
            </a:r>
            <a:r>
              <a:rPr lang="en-US" sz="900" b="0" spc="0">
                <a:solidFill>
                  <a:schemeClr val="tx1"/>
                </a:solidFill>
                <a:latin typeface="+mn-lt"/>
                <a:sym typeface="Helvetica Light"/>
              </a:rPr>
              <a:t> </a:t>
            </a:r>
            <a:r>
              <a:rPr lang="en-US" sz="900" b="0" spc="0" err="1">
                <a:solidFill>
                  <a:schemeClr val="tx1"/>
                </a:solidFill>
                <a:latin typeface="+mn-lt"/>
                <a:sym typeface="Helvetica Light"/>
              </a:rPr>
              <a:t>eatiund</a:t>
            </a:r>
            <a:r>
              <a:rPr lang="en-US" sz="900" b="0" spc="0">
                <a:solidFill>
                  <a:schemeClr val="tx1"/>
                </a:solidFill>
                <a:latin typeface="+mn-lt"/>
                <a:sym typeface="Helvetica Light"/>
              </a:rPr>
              <a:t> </a:t>
            </a:r>
            <a:r>
              <a:rPr lang="en-US" sz="900" b="0" spc="0" err="1">
                <a:solidFill>
                  <a:schemeClr val="tx1"/>
                </a:solidFill>
                <a:latin typeface="+mn-lt"/>
                <a:sym typeface="Helvetica Light"/>
              </a:rPr>
              <a:t>isq</a:t>
            </a:r>
            <a:r>
              <a:rPr lang="en-US" sz="900" b="0" spc="0">
                <a:solidFill>
                  <a:schemeClr val="tx1"/>
                </a:solidFill>
                <a:latin typeface="+mn-lt"/>
                <a:sym typeface="Helvetica Light"/>
              </a:rPr>
              <a:t> </a:t>
            </a:r>
            <a:r>
              <a:rPr lang="en-US" sz="900" b="0" spc="0" err="1">
                <a:solidFill>
                  <a:schemeClr val="tx1"/>
                </a:solidFill>
                <a:latin typeface="+mn-lt"/>
                <a:sym typeface="Helvetica Light"/>
              </a:rPr>
              <a:t>olesec</a:t>
            </a:r>
            <a:r>
              <a:rPr lang="en-US" sz="900" b="0" spc="0">
                <a:solidFill>
                  <a:schemeClr val="tx1"/>
                </a:solidFill>
                <a:latin typeface="+mn-lt"/>
                <a:sym typeface="Helvetica Light"/>
              </a:rPr>
              <a:t> </a:t>
            </a:r>
            <a:r>
              <a:rPr lang="en-US" sz="900" b="0" spc="0" err="1">
                <a:solidFill>
                  <a:schemeClr val="tx1"/>
                </a:solidFill>
                <a:latin typeface="Franklin Gothic Book" panose="020B0503020102020204"/>
                <a:ea typeface="+mn-ea"/>
                <a:cs typeface="+mn-cs"/>
                <a:sym typeface="Helvetica Light"/>
              </a:rPr>
              <a:t>solesec</a:t>
            </a:r>
            <a:r>
              <a:rPr lang="en-US" sz="900" b="0" spc="0">
                <a:solidFill>
                  <a:schemeClr val="tx1"/>
                </a:solidFill>
                <a:latin typeface="Franklin Gothic Book" panose="020B0503020102020204"/>
                <a:ea typeface="+mn-ea"/>
                <a:cs typeface="+mn-cs"/>
                <a:sym typeface="Helvetica Light"/>
              </a:rPr>
              <a:t> </a:t>
            </a:r>
            <a:r>
              <a:rPr lang="en-US" sz="900" b="0" spc="0" err="1">
                <a:solidFill>
                  <a:schemeClr val="tx1"/>
                </a:solidFill>
                <a:latin typeface="Franklin Gothic Book" panose="020B0503020102020204"/>
                <a:ea typeface="+mn-ea"/>
                <a:cs typeface="+mn-cs"/>
                <a:sym typeface="Helvetica Light"/>
              </a:rPr>
              <a:t>esequi</a:t>
            </a:r>
            <a:r>
              <a:rPr lang="en-US" sz="900" b="0" spc="0">
                <a:solidFill>
                  <a:schemeClr val="tx1"/>
                </a:solidFill>
                <a:latin typeface="Franklin Gothic Book" panose="020B0503020102020204"/>
                <a:ea typeface="+mn-ea"/>
                <a:cs typeface="+mn-cs"/>
                <a:sym typeface="Helvetica Light"/>
              </a:rPr>
              <a:t> ide </a:t>
            </a:r>
            <a:r>
              <a:rPr lang="en-US" sz="900" b="0" spc="0" err="1">
                <a:solidFill>
                  <a:schemeClr val="tx1"/>
                </a:solidFill>
                <a:latin typeface="Franklin Gothic Book" panose="020B0503020102020204"/>
                <a:ea typeface="+mn-ea"/>
                <a:cs typeface="+mn-cs"/>
                <a:sym typeface="Helvetica Light"/>
              </a:rPr>
              <a:t>nobitas</a:t>
            </a:r>
            <a:r>
              <a:rPr lang="en-US" sz="900" b="0" spc="0">
                <a:solidFill>
                  <a:schemeClr val="tx1"/>
                </a:solidFill>
                <a:latin typeface="Franklin Gothic Book" panose="020B0503020102020204"/>
                <a:ea typeface="+mn-ea"/>
                <a:cs typeface="+mn-cs"/>
                <a:sym typeface="Helvetica Light"/>
              </a:rPr>
              <a:t> </a:t>
            </a:r>
            <a:r>
              <a:rPr lang="en-US" sz="900" b="0" spc="0" err="1">
                <a:solidFill>
                  <a:schemeClr val="tx1"/>
                </a:solidFill>
                <a:latin typeface="Franklin Gothic Book" panose="020B0503020102020204"/>
                <a:ea typeface="+mn-ea"/>
                <a:cs typeface="+mn-cs"/>
                <a:sym typeface="Helvetica Light"/>
              </a:rPr>
              <a:t>ratem</a:t>
            </a:r>
            <a:r>
              <a:rPr lang="en-US" sz="900" b="0" spc="0">
                <a:solidFill>
                  <a:schemeClr val="tx1"/>
                </a:solidFill>
                <a:latin typeface="Franklin Gothic Book" panose="020B0503020102020204"/>
                <a:ea typeface="+mn-ea"/>
                <a:cs typeface="+mn-cs"/>
                <a:sym typeface="Helvetica Light"/>
              </a:rPr>
              <a:t> lab</a:t>
            </a:r>
          </a:p>
        </p:txBody>
      </p:sp>
      <p:sp>
        <p:nvSpPr>
          <p:cNvPr id="91" name="Text Placeholder 2">
            <a:extLst>
              <a:ext uri="{FF2B5EF4-FFF2-40B4-BE49-F238E27FC236}">
                <a16:creationId xmlns:a16="http://schemas.microsoft.com/office/drawing/2014/main" id="{B851D820-52FE-3F45-86C3-A5DEA10C37A3}"/>
              </a:ext>
            </a:extLst>
          </p:cNvPr>
          <p:cNvSpPr>
            <a:spLocks noGrp="1"/>
          </p:cNvSpPr>
          <p:nvPr>
            <p:ph type="body" sz="quarter" idx="34" hasCustomPrompt="1"/>
          </p:nvPr>
        </p:nvSpPr>
        <p:spPr>
          <a:xfrm>
            <a:off x="535596" y="423405"/>
            <a:ext cx="4063119" cy="1270744"/>
          </a:xfrm>
        </p:spPr>
        <p:txBody>
          <a:bodyPr>
            <a:noAutofit/>
          </a:bodyPr>
          <a:lstStyle>
            <a:lvl1pPr marL="0" indent="0">
              <a:lnSpc>
                <a:spcPts val="2900"/>
              </a:lnSpc>
              <a:spcBef>
                <a:spcPts val="0"/>
              </a:spcBef>
              <a:buFontTx/>
              <a:buNone/>
              <a:defRPr sz="3000" b="0" i="0">
                <a:solidFill>
                  <a:schemeClr val="tx1"/>
                </a:solidFill>
                <a:latin typeface="Franklin Gothic Book" panose="020B0503020102020204" pitchFamily="34" charset="0"/>
              </a:defRPr>
            </a:lvl1pPr>
            <a:lvl2pPr marL="457200" indent="0">
              <a:buFontTx/>
              <a:buNone/>
              <a:defRPr sz="800"/>
            </a:lvl2pPr>
            <a:lvl3pPr marL="914400" indent="0">
              <a:buFontTx/>
              <a:buNone/>
              <a:defRPr sz="800"/>
            </a:lvl3pPr>
            <a:lvl4pPr marL="1371600" indent="0">
              <a:buFontTx/>
              <a:buNone/>
              <a:defRPr sz="800"/>
            </a:lvl4pPr>
            <a:lvl5pPr marL="1828800" indent="0">
              <a:buFontTx/>
              <a:buNone/>
              <a:defRPr sz="800"/>
            </a:lvl5pPr>
          </a:lstStyle>
          <a:p>
            <a:pPr lvl="0"/>
            <a:r>
              <a:rPr lang="en-US"/>
              <a:t>Title Goes Here. </a:t>
            </a:r>
            <a:br>
              <a:rPr lang="en-US"/>
            </a:br>
            <a:r>
              <a:rPr lang="en-US"/>
              <a:t>Bold Some Words </a:t>
            </a:r>
            <a:br>
              <a:rPr lang="en-US"/>
            </a:br>
            <a:r>
              <a:rPr lang="en-US"/>
              <a:t>If Needed.</a:t>
            </a:r>
          </a:p>
        </p:txBody>
      </p:sp>
      <p:sp>
        <p:nvSpPr>
          <p:cNvPr id="92" name="Text Placeholder 2">
            <a:extLst>
              <a:ext uri="{FF2B5EF4-FFF2-40B4-BE49-F238E27FC236}">
                <a16:creationId xmlns:a16="http://schemas.microsoft.com/office/drawing/2014/main" id="{291BF3F6-6C96-F741-A1AB-2ECC35198054}"/>
              </a:ext>
            </a:extLst>
          </p:cNvPr>
          <p:cNvSpPr>
            <a:spLocks noGrp="1"/>
          </p:cNvSpPr>
          <p:nvPr>
            <p:ph type="body" sz="quarter" idx="39" hasCustomPrompt="1"/>
          </p:nvPr>
        </p:nvSpPr>
        <p:spPr>
          <a:xfrm>
            <a:off x="544900" y="2665017"/>
            <a:ext cx="1470815" cy="428273"/>
          </a:xfrm>
        </p:spPr>
        <p:txBody>
          <a:bodyPr>
            <a:noAutofit/>
          </a:bodyPr>
          <a:lstStyle>
            <a:lvl1pPr marL="0" indent="0">
              <a:lnSpc>
                <a:spcPct val="100000"/>
              </a:lnSpc>
              <a:spcBef>
                <a:spcPts val="0"/>
              </a:spcBef>
              <a:buFontTx/>
              <a:buNone/>
              <a:defRPr sz="900" b="1" i="0" spc="100" baseline="0">
                <a:solidFill>
                  <a:schemeClr val="bg2"/>
                </a:solidFill>
                <a:latin typeface="Franklin Gothic Demi" panose="020B0603020102020204" pitchFamily="34" charset="0"/>
              </a:defRPr>
            </a:lvl1pPr>
            <a:lvl2pPr marL="457200" indent="0">
              <a:buFontTx/>
              <a:buNone/>
              <a:defRPr sz="800"/>
            </a:lvl2pPr>
            <a:lvl3pPr marL="914400" indent="0">
              <a:buFontTx/>
              <a:buNone/>
              <a:defRPr sz="800"/>
            </a:lvl3pPr>
            <a:lvl4pPr marL="1371600" indent="0">
              <a:buFontTx/>
              <a:buNone/>
              <a:defRPr sz="800"/>
            </a:lvl4pPr>
            <a:lvl5pPr marL="1828800" indent="0">
              <a:buFontTx/>
              <a:buNone/>
              <a:defRPr sz="800"/>
            </a:lvl5pPr>
          </a:lstStyle>
          <a:p>
            <a:pPr lvl="0"/>
            <a:r>
              <a:rPr lang="en-US"/>
              <a:t>SUBHEAD </a:t>
            </a:r>
          </a:p>
          <a:p>
            <a:pPr lvl="0"/>
            <a:r>
              <a:rPr lang="en-US"/>
              <a:t>STATEMENT HERE</a:t>
            </a:r>
          </a:p>
        </p:txBody>
      </p:sp>
      <p:sp>
        <p:nvSpPr>
          <p:cNvPr id="93" name="Text Placeholder 2">
            <a:extLst>
              <a:ext uri="{FF2B5EF4-FFF2-40B4-BE49-F238E27FC236}">
                <a16:creationId xmlns:a16="http://schemas.microsoft.com/office/drawing/2014/main" id="{91494715-1FDC-C449-A10B-E3D83D111422}"/>
              </a:ext>
            </a:extLst>
          </p:cNvPr>
          <p:cNvSpPr>
            <a:spLocks noGrp="1"/>
          </p:cNvSpPr>
          <p:nvPr>
            <p:ph type="body" sz="quarter" idx="40" hasCustomPrompt="1"/>
          </p:nvPr>
        </p:nvSpPr>
        <p:spPr>
          <a:xfrm>
            <a:off x="2074223" y="2530454"/>
            <a:ext cx="1196303" cy="519732"/>
          </a:xfrm>
        </p:spPr>
        <p:txBody>
          <a:bodyPr>
            <a:noAutofit/>
          </a:bodyPr>
          <a:lstStyle>
            <a:lvl1pPr marL="0" indent="0">
              <a:lnSpc>
                <a:spcPct val="100000"/>
              </a:lnSpc>
              <a:spcBef>
                <a:spcPts val="0"/>
              </a:spcBef>
              <a:buFontTx/>
              <a:buNone/>
              <a:defRPr sz="3200" b="1" i="0" spc="100" baseline="0">
                <a:solidFill>
                  <a:schemeClr val="bg2"/>
                </a:solidFill>
                <a:latin typeface="Franklin Gothic Demi" panose="020B0603020102020204" pitchFamily="34" charset="0"/>
              </a:defRPr>
            </a:lvl1pPr>
            <a:lvl2pPr marL="457200" indent="0">
              <a:buFontTx/>
              <a:buNone/>
              <a:defRPr sz="800"/>
            </a:lvl2pPr>
            <a:lvl3pPr marL="914400" indent="0">
              <a:buFontTx/>
              <a:buNone/>
              <a:defRPr sz="800"/>
            </a:lvl3pPr>
            <a:lvl4pPr marL="1371600" indent="0">
              <a:buFontTx/>
              <a:buNone/>
              <a:defRPr sz="800"/>
            </a:lvl4pPr>
            <a:lvl5pPr marL="1828800" indent="0">
              <a:buFontTx/>
              <a:buNone/>
              <a:defRPr sz="800"/>
            </a:lvl5pPr>
          </a:lstStyle>
          <a:p>
            <a:pPr lvl="0"/>
            <a:r>
              <a:rPr lang="en-US"/>
              <a:t>00%</a:t>
            </a:r>
          </a:p>
        </p:txBody>
      </p:sp>
      <p:sp>
        <p:nvSpPr>
          <p:cNvPr id="94" name="Text Placeholder 2">
            <a:extLst>
              <a:ext uri="{FF2B5EF4-FFF2-40B4-BE49-F238E27FC236}">
                <a16:creationId xmlns:a16="http://schemas.microsoft.com/office/drawing/2014/main" id="{50E60585-DC29-9F43-BE10-AF17B8449FAA}"/>
              </a:ext>
            </a:extLst>
          </p:cNvPr>
          <p:cNvSpPr>
            <a:spLocks noGrp="1"/>
          </p:cNvSpPr>
          <p:nvPr>
            <p:ph type="body" sz="quarter" idx="41" hasCustomPrompt="1"/>
          </p:nvPr>
        </p:nvSpPr>
        <p:spPr>
          <a:xfrm>
            <a:off x="3445823" y="2530454"/>
            <a:ext cx="1196303" cy="519732"/>
          </a:xfrm>
        </p:spPr>
        <p:txBody>
          <a:bodyPr>
            <a:noAutofit/>
          </a:bodyPr>
          <a:lstStyle>
            <a:lvl1pPr marL="0" indent="0">
              <a:lnSpc>
                <a:spcPct val="100000"/>
              </a:lnSpc>
              <a:spcBef>
                <a:spcPts val="0"/>
              </a:spcBef>
              <a:buFontTx/>
              <a:buNone/>
              <a:defRPr sz="3200" b="1" i="0" spc="100" baseline="0">
                <a:solidFill>
                  <a:schemeClr val="bg2"/>
                </a:solidFill>
                <a:latin typeface="Franklin Gothic Demi" panose="020B0603020102020204" pitchFamily="34" charset="0"/>
              </a:defRPr>
            </a:lvl1pPr>
            <a:lvl2pPr marL="457200" indent="0">
              <a:buFontTx/>
              <a:buNone/>
              <a:defRPr sz="800"/>
            </a:lvl2pPr>
            <a:lvl3pPr marL="914400" indent="0">
              <a:buFontTx/>
              <a:buNone/>
              <a:defRPr sz="800"/>
            </a:lvl3pPr>
            <a:lvl4pPr marL="1371600" indent="0">
              <a:buFontTx/>
              <a:buNone/>
              <a:defRPr sz="800"/>
            </a:lvl4pPr>
            <a:lvl5pPr marL="1828800" indent="0">
              <a:buFontTx/>
              <a:buNone/>
              <a:defRPr sz="800"/>
            </a:lvl5pPr>
          </a:lstStyle>
          <a:p>
            <a:pPr lvl="0"/>
            <a:r>
              <a:rPr lang="en-US"/>
              <a:t>00%</a:t>
            </a:r>
          </a:p>
        </p:txBody>
      </p:sp>
      <p:sp>
        <p:nvSpPr>
          <p:cNvPr id="95" name="Text Placeholder 2">
            <a:extLst>
              <a:ext uri="{FF2B5EF4-FFF2-40B4-BE49-F238E27FC236}">
                <a16:creationId xmlns:a16="http://schemas.microsoft.com/office/drawing/2014/main" id="{AEF09879-C71E-6C4F-99B9-A5291F2E30D8}"/>
              </a:ext>
            </a:extLst>
          </p:cNvPr>
          <p:cNvSpPr>
            <a:spLocks noGrp="1"/>
          </p:cNvSpPr>
          <p:nvPr>
            <p:ph type="body" sz="quarter" idx="42" hasCustomPrompt="1"/>
          </p:nvPr>
        </p:nvSpPr>
        <p:spPr>
          <a:xfrm>
            <a:off x="521499" y="1879599"/>
            <a:ext cx="4063119" cy="295514"/>
          </a:xfrm>
        </p:spPr>
        <p:txBody>
          <a:bodyPr>
            <a:noAutofit/>
          </a:bodyPr>
          <a:lstStyle>
            <a:lvl1pPr marL="0" indent="0">
              <a:lnSpc>
                <a:spcPct val="100000"/>
              </a:lnSpc>
              <a:spcBef>
                <a:spcPts val="0"/>
              </a:spcBef>
              <a:buFontTx/>
              <a:buNone/>
              <a:defRPr sz="1200" b="1" i="0" spc="100" baseline="0">
                <a:solidFill>
                  <a:schemeClr val="bg2"/>
                </a:solidFill>
                <a:latin typeface="Franklin Gothic Demi" panose="020B0603020102020204" pitchFamily="34" charset="0"/>
              </a:defRPr>
            </a:lvl1pPr>
            <a:lvl2pPr marL="457200" indent="0">
              <a:buFontTx/>
              <a:buNone/>
              <a:defRPr sz="800"/>
            </a:lvl2pPr>
            <a:lvl3pPr marL="914400" indent="0">
              <a:buFontTx/>
              <a:buNone/>
              <a:defRPr sz="800"/>
            </a:lvl3pPr>
            <a:lvl4pPr marL="1371600" indent="0">
              <a:buFontTx/>
              <a:buNone/>
              <a:defRPr sz="800"/>
            </a:lvl4pPr>
            <a:lvl5pPr marL="1828800" indent="0">
              <a:buFontTx/>
              <a:buNone/>
              <a:defRPr sz="800"/>
            </a:lvl5pPr>
          </a:lstStyle>
          <a:p>
            <a:pPr lvl="0"/>
            <a:r>
              <a:rPr lang="en-US"/>
              <a:t>SUBHEAD STATEMENT HERE</a:t>
            </a:r>
          </a:p>
        </p:txBody>
      </p:sp>
      <p:pic>
        <p:nvPicPr>
          <p:cNvPr id="38" name="Picture 37">
            <a:extLst>
              <a:ext uri="{FF2B5EF4-FFF2-40B4-BE49-F238E27FC236}">
                <a16:creationId xmlns:a16="http://schemas.microsoft.com/office/drawing/2014/main" id="{8330A3B0-AD2A-8147-8B0C-CABFD4A5C38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498081" y="4688776"/>
            <a:ext cx="1027911" cy="102153"/>
          </a:xfrm>
          <a:prstGeom prst="rect">
            <a:avLst/>
          </a:prstGeom>
        </p:spPr>
      </p:pic>
    </p:spTree>
    <p:extLst>
      <p:ext uri="{BB962C8B-B14F-4D97-AF65-F5344CB8AC3E}">
        <p14:creationId xmlns:p14="http://schemas.microsoft.com/office/powerpoint/2010/main" val="407934707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948" userDrawn="1">
          <p15:clr>
            <a:srgbClr val="FBAE40"/>
          </p15:clr>
        </p15:guide>
        <p15:guide id="2" pos="2880" userDrawn="1">
          <p15:clr>
            <a:srgbClr val="FBAE40"/>
          </p15:clr>
        </p15:guide>
        <p15:guide id="3" orient="horz" pos="300" userDrawn="1">
          <p15:clr>
            <a:srgbClr val="FBAE40"/>
          </p15:clr>
        </p15:guide>
        <p15:guide id="4" pos="384" userDrawn="1">
          <p15:clr>
            <a:srgbClr val="FBAE40"/>
          </p15:clr>
        </p15:guide>
        <p15:guide id="5" orient="horz" pos="3012" userDrawn="1">
          <p15:clr>
            <a:srgbClr val="FBAE40"/>
          </p15:clr>
        </p15:guide>
        <p15:guide id="6" orient="horz" pos="1572"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Multiple Devices on Black Orange Background">
    <p:bg>
      <p:bgRef idx="1001">
        <a:schemeClr val="bg1"/>
      </p:bgRef>
    </p:bg>
    <p:spTree>
      <p:nvGrpSpPr>
        <p:cNvPr id="1" name=""/>
        <p:cNvGrpSpPr/>
        <p:nvPr/>
      </p:nvGrpSpPr>
      <p:grpSpPr>
        <a:xfrm>
          <a:off x="0" y="0"/>
          <a:ext cx="0" cy="0"/>
          <a:chOff x="0" y="0"/>
          <a:chExt cx="0" cy="0"/>
        </a:xfrm>
      </p:grpSpPr>
      <p:pic>
        <p:nvPicPr>
          <p:cNvPr id="82" name="Picture Placeholder 12">
            <a:extLst>
              <a:ext uri="{FF2B5EF4-FFF2-40B4-BE49-F238E27FC236}">
                <a16:creationId xmlns:a16="http://schemas.microsoft.com/office/drawing/2014/main" id="{08E9E93A-3EA2-1647-ABF5-5CA52927F27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flipV="1">
            <a:off x="0" y="-11800"/>
            <a:ext cx="9144000" cy="2583550"/>
          </a:xfrm>
          <a:prstGeom prst="rect">
            <a:avLst/>
          </a:prstGeom>
          <a:gradFill flip="none" rotWithShape="1">
            <a:gsLst>
              <a:gs pos="0">
                <a:schemeClr val="bg2">
                  <a:lumMod val="90000"/>
                  <a:tint val="66000"/>
                  <a:satMod val="160000"/>
                </a:schemeClr>
              </a:gs>
              <a:gs pos="50000">
                <a:schemeClr val="bg2">
                  <a:lumMod val="90000"/>
                  <a:tint val="44500"/>
                  <a:satMod val="160000"/>
                </a:schemeClr>
              </a:gs>
              <a:gs pos="100000">
                <a:schemeClr val="bg2">
                  <a:lumMod val="90000"/>
                  <a:tint val="23500"/>
                  <a:satMod val="160000"/>
                </a:schemeClr>
              </a:gs>
            </a:gsLst>
            <a:lin ang="5400000" scaled="1"/>
            <a:tileRect/>
          </a:gradFill>
          <a:ln w="12700">
            <a:miter lim="400000"/>
          </a:ln>
          <a:extLst>
            <a:ext uri="{C572A759-6A51-4108-AA02-DFA0A04FC94B}">
              <ma14:wrappingTextBoxFlag xmlns="" xmlns:ma14="http://schemas.microsoft.com/office/mac/drawingml/2011/main" val="1"/>
            </a:ext>
          </a:extLst>
        </p:spPr>
      </p:pic>
      <p:grpSp>
        <p:nvGrpSpPr>
          <p:cNvPr id="98" name="Group 97">
            <a:extLst>
              <a:ext uri="{FF2B5EF4-FFF2-40B4-BE49-F238E27FC236}">
                <a16:creationId xmlns:a16="http://schemas.microsoft.com/office/drawing/2014/main" id="{89239E84-4C81-1348-A05C-1DADFAE38C86}"/>
              </a:ext>
            </a:extLst>
          </p:cNvPr>
          <p:cNvGrpSpPr/>
          <p:nvPr userDrawn="1"/>
        </p:nvGrpSpPr>
        <p:grpSpPr>
          <a:xfrm>
            <a:off x="7891014" y="2193688"/>
            <a:ext cx="654559" cy="1331023"/>
            <a:chOff x="2551591" y="2466784"/>
            <a:chExt cx="884055" cy="1797696"/>
          </a:xfrm>
        </p:grpSpPr>
        <p:sp>
          <p:nvSpPr>
            <p:cNvPr id="99" name="Form">
              <a:extLst>
                <a:ext uri="{FF2B5EF4-FFF2-40B4-BE49-F238E27FC236}">
                  <a16:creationId xmlns:a16="http://schemas.microsoft.com/office/drawing/2014/main" id="{94938D94-E5DE-534F-8487-7A094CD8BC59}"/>
                </a:ext>
              </a:extLst>
            </p:cNvPr>
            <p:cNvSpPr/>
            <p:nvPr/>
          </p:nvSpPr>
          <p:spPr>
            <a:xfrm>
              <a:off x="2551591" y="2696886"/>
              <a:ext cx="22300" cy="6967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5274" y="21600"/>
                  </a:lnTo>
                  <a:cubicBezTo>
                    <a:pt x="2260" y="21600"/>
                    <a:pt x="0" y="20883"/>
                    <a:pt x="0" y="19926"/>
                  </a:cubicBezTo>
                  <a:lnTo>
                    <a:pt x="0" y="1674"/>
                  </a:lnTo>
                  <a:cubicBezTo>
                    <a:pt x="0" y="717"/>
                    <a:pt x="2260" y="0"/>
                    <a:pt x="5274" y="0"/>
                  </a:cubicBezTo>
                  <a:lnTo>
                    <a:pt x="21600" y="0"/>
                  </a:lnTo>
                  <a:lnTo>
                    <a:pt x="21600" y="21600"/>
                  </a:lnTo>
                </a:path>
              </a:pathLst>
            </a:custGeom>
            <a:solidFill>
              <a:srgbClr val="D6D6DA"/>
            </a:solidFill>
            <a:ln w="12700" cap="flat">
              <a:noFill/>
              <a:miter lim="400000"/>
            </a:ln>
            <a:effectLst/>
          </p:spPr>
          <p:txBody>
            <a:bodyPr wrap="square" lIns="45719" tIns="45719" rIns="45719" bIns="45719" numCol="1" anchor="ctr">
              <a:noAutofit/>
            </a:bodyPr>
            <a:lstStyle/>
            <a:p>
              <a:pPr algn="l" defTabSz="168473">
                <a:lnSpc>
                  <a:spcPct val="93000"/>
                </a:lnSpc>
                <a:defRPr sz="1800">
                  <a:latin typeface="Arial"/>
                  <a:ea typeface="Arial"/>
                  <a:cs typeface="Arial"/>
                  <a:sym typeface="Arial"/>
                </a:defRPr>
              </a:pPr>
              <a:endParaRPr sz="675" b="0" i="0">
                <a:latin typeface="Franklin Gothic Medium" panose="020B0603020102020204" pitchFamily="34" charset="0"/>
              </a:endParaRPr>
            </a:p>
          </p:txBody>
        </p:sp>
        <p:sp>
          <p:nvSpPr>
            <p:cNvPr id="100" name="Form">
              <a:extLst>
                <a:ext uri="{FF2B5EF4-FFF2-40B4-BE49-F238E27FC236}">
                  <a16:creationId xmlns:a16="http://schemas.microsoft.com/office/drawing/2014/main" id="{9F1526C3-934C-EF46-ABDA-4CDCDC5779BA}"/>
                </a:ext>
              </a:extLst>
            </p:cNvPr>
            <p:cNvSpPr/>
            <p:nvPr/>
          </p:nvSpPr>
          <p:spPr>
            <a:xfrm>
              <a:off x="2551591" y="2849159"/>
              <a:ext cx="26811" cy="12945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4404" y="21600"/>
                  </a:lnTo>
                  <a:cubicBezTo>
                    <a:pt x="1887" y="21600"/>
                    <a:pt x="0" y="21216"/>
                    <a:pt x="0" y="20704"/>
                  </a:cubicBezTo>
                  <a:lnTo>
                    <a:pt x="0" y="896"/>
                  </a:lnTo>
                  <a:cubicBezTo>
                    <a:pt x="0" y="342"/>
                    <a:pt x="1887" y="0"/>
                    <a:pt x="4404" y="0"/>
                  </a:cubicBezTo>
                  <a:lnTo>
                    <a:pt x="21600" y="0"/>
                  </a:lnTo>
                  <a:lnTo>
                    <a:pt x="21600" y="21600"/>
                  </a:lnTo>
                </a:path>
              </a:pathLst>
            </a:custGeom>
            <a:solidFill>
              <a:srgbClr val="D6D6DA"/>
            </a:solidFill>
            <a:ln w="12700" cap="flat">
              <a:noFill/>
              <a:miter lim="400000"/>
            </a:ln>
            <a:effectLst/>
          </p:spPr>
          <p:txBody>
            <a:bodyPr wrap="square" lIns="45719" tIns="45719" rIns="45719" bIns="45719" numCol="1" anchor="ctr">
              <a:noAutofit/>
            </a:bodyPr>
            <a:lstStyle/>
            <a:p>
              <a:pPr algn="l" defTabSz="168473">
                <a:lnSpc>
                  <a:spcPct val="93000"/>
                </a:lnSpc>
                <a:defRPr sz="1800">
                  <a:latin typeface="Arial"/>
                  <a:ea typeface="Arial"/>
                  <a:cs typeface="Arial"/>
                  <a:sym typeface="Arial"/>
                </a:defRPr>
              </a:pPr>
              <a:endParaRPr sz="675" b="0" i="0">
                <a:latin typeface="Franklin Gothic Medium" panose="020B0603020102020204" pitchFamily="34" charset="0"/>
              </a:endParaRPr>
            </a:p>
          </p:txBody>
        </p:sp>
        <p:sp>
          <p:nvSpPr>
            <p:cNvPr id="101" name="Form">
              <a:extLst>
                <a:ext uri="{FF2B5EF4-FFF2-40B4-BE49-F238E27FC236}">
                  <a16:creationId xmlns:a16="http://schemas.microsoft.com/office/drawing/2014/main" id="{E536C5B3-21AE-AA45-AF66-0A4C69D1189E}"/>
                </a:ext>
              </a:extLst>
            </p:cNvPr>
            <p:cNvSpPr/>
            <p:nvPr/>
          </p:nvSpPr>
          <p:spPr>
            <a:xfrm>
              <a:off x="2551591" y="3014967"/>
              <a:ext cx="22300" cy="12607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5274" y="21600"/>
                  </a:lnTo>
                  <a:cubicBezTo>
                    <a:pt x="2260" y="21600"/>
                    <a:pt x="0" y="21249"/>
                    <a:pt x="0" y="20680"/>
                  </a:cubicBezTo>
                  <a:lnTo>
                    <a:pt x="0" y="920"/>
                  </a:lnTo>
                  <a:cubicBezTo>
                    <a:pt x="0" y="394"/>
                    <a:pt x="2260" y="0"/>
                    <a:pt x="5274" y="0"/>
                  </a:cubicBezTo>
                  <a:lnTo>
                    <a:pt x="21600" y="0"/>
                  </a:lnTo>
                  <a:lnTo>
                    <a:pt x="21600" y="21600"/>
                  </a:lnTo>
                </a:path>
              </a:pathLst>
            </a:custGeom>
            <a:solidFill>
              <a:srgbClr val="D6D6DA"/>
            </a:solidFill>
            <a:ln w="12700" cap="flat">
              <a:noFill/>
              <a:miter lim="400000"/>
            </a:ln>
            <a:effectLst/>
          </p:spPr>
          <p:txBody>
            <a:bodyPr wrap="square" lIns="45719" tIns="45719" rIns="45719" bIns="45719" numCol="1" anchor="ctr">
              <a:noAutofit/>
            </a:bodyPr>
            <a:lstStyle/>
            <a:p>
              <a:pPr algn="l" defTabSz="168473">
                <a:lnSpc>
                  <a:spcPct val="93000"/>
                </a:lnSpc>
                <a:defRPr sz="1800">
                  <a:latin typeface="Arial"/>
                  <a:ea typeface="Arial"/>
                  <a:cs typeface="Arial"/>
                  <a:sym typeface="Arial"/>
                </a:defRPr>
              </a:pPr>
              <a:endParaRPr sz="675" b="0" i="0">
                <a:latin typeface="Franklin Gothic Medium" panose="020B0603020102020204" pitchFamily="34" charset="0"/>
              </a:endParaRPr>
            </a:p>
          </p:txBody>
        </p:sp>
        <p:sp>
          <p:nvSpPr>
            <p:cNvPr id="102" name="Form">
              <a:extLst>
                <a:ext uri="{FF2B5EF4-FFF2-40B4-BE49-F238E27FC236}">
                  <a16:creationId xmlns:a16="http://schemas.microsoft.com/office/drawing/2014/main" id="{9CEF014D-CFC0-6446-8449-F0BD25EFA612}"/>
                </a:ext>
              </a:extLst>
            </p:cNvPr>
            <p:cNvSpPr/>
            <p:nvPr/>
          </p:nvSpPr>
          <p:spPr>
            <a:xfrm>
              <a:off x="3416729" y="2849159"/>
              <a:ext cx="18917" cy="133970"/>
            </a:xfrm>
            <a:custGeom>
              <a:avLst/>
              <a:gdLst/>
              <a:ahLst/>
              <a:cxnLst>
                <a:cxn ang="0">
                  <a:pos x="wd2" y="hd2"/>
                </a:cxn>
                <a:cxn ang="5400000">
                  <a:pos x="wd2" y="hd2"/>
                </a:cxn>
                <a:cxn ang="10800000">
                  <a:pos x="wd2" y="hd2"/>
                </a:cxn>
                <a:cxn ang="16200000">
                  <a:pos x="wd2" y="hd2"/>
                </a:cxn>
              </a:cxnLst>
              <a:rect l="0" t="0" r="r" b="b"/>
              <a:pathLst>
                <a:path w="21600" h="21600" extrusionOk="0">
                  <a:moveTo>
                    <a:pt x="15386" y="21600"/>
                  </a:moveTo>
                  <a:lnTo>
                    <a:pt x="0" y="21600"/>
                  </a:lnTo>
                  <a:lnTo>
                    <a:pt x="0" y="0"/>
                  </a:lnTo>
                  <a:lnTo>
                    <a:pt x="15386" y="0"/>
                  </a:lnTo>
                  <a:cubicBezTo>
                    <a:pt x="19233" y="0"/>
                    <a:pt x="21600" y="331"/>
                    <a:pt x="21600" y="869"/>
                  </a:cubicBezTo>
                  <a:lnTo>
                    <a:pt x="21600" y="20731"/>
                  </a:lnTo>
                  <a:cubicBezTo>
                    <a:pt x="21600" y="21186"/>
                    <a:pt x="18641" y="21600"/>
                    <a:pt x="15386" y="21600"/>
                  </a:cubicBezTo>
                </a:path>
              </a:pathLst>
            </a:custGeom>
            <a:solidFill>
              <a:srgbClr val="D6D6DA"/>
            </a:solidFill>
            <a:ln w="12700" cap="flat">
              <a:noFill/>
              <a:miter lim="400000"/>
            </a:ln>
            <a:effectLst/>
          </p:spPr>
          <p:txBody>
            <a:bodyPr wrap="square" lIns="45719" tIns="45719" rIns="45719" bIns="45719" numCol="1" anchor="ctr">
              <a:noAutofit/>
            </a:bodyPr>
            <a:lstStyle/>
            <a:p>
              <a:pPr algn="l" defTabSz="168473">
                <a:lnSpc>
                  <a:spcPct val="93000"/>
                </a:lnSpc>
                <a:defRPr sz="1800">
                  <a:latin typeface="Arial"/>
                  <a:ea typeface="Arial"/>
                  <a:cs typeface="Arial"/>
                  <a:sym typeface="Arial"/>
                </a:defRPr>
              </a:pPr>
              <a:endParaRPr sz="675" b="0" i="0">
                <a:latin typeface="Franklin Gothic Medium" panose="020B0603020102020204" pitchFamily="34" charset="0"/>
              </a:endParaRPr>
            </a:p>
          </p:txBody>
        </p:sp>
        <p:sp>
          <p:nvSpPr>
            <p:cNvPr id="103" name="Form">
              <a:extLst>
                <a:ext uri="{FF2B5EF4-FFF2-40B4-BE49-F238E27FC236}">
                  <a16:creationId xmlns:a16="http://schemas.microsoft.com/office/drawing/2014/main" id="{E414155D-470F-774C-97F3-D0B2C7C59415}"/>
                </a:ext>
              </a:extLst>
            </p:cNvPr>
            <p:cNvSpPr/>
            <p:nvPr/>
          </p:nvSpPr>
          <p:spPr>
            <a:xfrm>
              <a:off x="2560614" y="2466784"/>
              <a:ext cx="864883" cy="1797696"/>
            </a:xfrm>
            <a:custGeom>
              <a:avLst/>
              <a:gdLst/>
              <a:ahLst/>
              <a:cxnLst>
                <a:cxn ang="0">
                  <a:pos x="wd2" y="hd2"/>
                </a:cxn>
                <a:cxn ang="5400000">
                  <a:pos x="wd2" y="hd2"/>
                </a:cxn>
                <a:cxn ang="10800000">
                  <a:pos x="wd2" y="hd2"/>
                </a:cxn>
                <a:cxn ang="16200000">
                  <a:pos x="wd2" y="hd2"/>
                </a:cxn>
              </a:cxnLst>
              <a:rect l="0" t="0" r="r" b="b"/>
              <a:pathLst>
                <a:path w="21600" h="21600" extrusionOk="0">
                  <a:moveTo>
                    <a:pt x="17562" y="21600"/>
                  </a:moveTo>
                  <a:lnTo>
                    <a:pt x="4018" y="21600"/>
                  </a:lnTo>
                  <a:cubicBezTo>
                    <a:pt x="1795" y="21600"/>
                    <a:pt x="0" y="20736"/>
                    <a:pt x="0" y="19667"/>
                  </a:cubicBezTo>
                  <a:lnTo>
                    <a:pt x="0" y="1936"/>
                  </a:lnTo>
                  <a:cubicBezTo>
                    <a:pt x="0" y="864"/>
                    <a:pt x="1795" y="0"/>
                    <a:pt x="4018" y="0"/>
                  </a:cubicBezTo>
                  <a:lnTo>
                    <a:pt x="17575" y="0"/>
                  </a:lnTo>
                  <a:cubicBezTo>
                    <a:pt x="19798" y="0"/>
                    <a:pt x="21600" y="864"/>
                    <a:pt x="21600" y="1936"/>
                  </a:cubicBezTo>
                  <a:lnTo>
                    <a:pt x="21600" y="19673"/>
                  </a:lnTo>
                  <a:cubicBezTo>
                    <a:pt x="21581" y="20736"/>
                    <a:pt x="19786" y="21600"/>
                    <a:pt x="17562" y="21600"/>
                  </a:cubicBezTo>
                </a:path>
              </a:pathLst>
            </a:custGeom>
            <a:solidFill>
              <a:srgbClr val="D6D6DA"/>
            </a:solidFill>
            <a:ln w="12700" cap="flat">
              <a:noFill/>
              <a:miter lim="400000"/>
            </a:ln>
            <a:effectLst/>
          </p:spPr>
          <p:txBody>
            <a:bodyPr wrap="square" lIns="45719" tIns="45719" rIns="45719" bIns="45719" numCol="1" anchor="ctr">
              <a:noAutofit/>
            </a:bodyPr>
            <a:lstStyle/>
            <a:p>
              <a:pPr algn="l" defTabSz="168473">
                <a:lnSpc>
                  <a:spcPct val="93000"/>
                </a:lnSpc>
                <a:defRPr sz="1800">
                  <a:latin typeface="Arial"/>
                  <a:ea typeface="Arial"/>
                  <a:cs typeface="Arial"/>
                  <a:sym typeface="Arial"/>
                </a:defRPr>
              </a:pPr>
              <a:endParaRPr sz="675" b="0" i="0">
                <a:latin typeface="Franklin Gothic Medium" panose="020B0603020102020204" pitchFamily="34" charset="0"/>
              </a:endParaRPr>
            </a:p>
          </p:txBody>
        </p:sp>
        <p:sp>
          <p:nvSpPr>
            <p:cNvPr id="104" name="Form">
              <a:extLst>
                <a:ext uri="{FF2B5EF4-FFF2-40B4-BE49-F238E27FC236}">
                  <a16:creationId xmlns:a16="http://schemas.microsoft.com/office/drawing/2014/main" id="{590C1F15-226C-4E41-9F68-DA7989F3BCA8}"/>
                </a:ext>
              </a:extLst>
            </p:cNvPr>
            <p:cNvSpPr/>
            <p:nvPr/>
          </p:nvSpPr>
          <p:spPr>
            <a:xfrm>
              <a:off x="2568510" y="2475808"/>
              <a:ext cx="847964" cy="1780777"/>
            </a:xfrm>
            <a:custGeom>
              <a:avLst/>
              <a:gdLst/>
              <a:ahLst/>
              <a:cxnLst>
                <a:cxn ang="0">
                  <a:pos x="wd2" y="hd2"/>
                </a:cxn>
                <a:cxn ang="5400000">
                  <a:pos x="wd2" y="hd2"/>
                </a:cxn>
                <a:cxn ang="10800000">
                  <a:pos x="wd2" y="hd2"/>
                </a:cxn>
                <a:cxn ang="16200000">
                  <a:pos x="wd2" y="hd2"/>
                </a:cxn>
              </a:cxnLst>
              <a:rect l="0" t="0" r="r" b="b"/>
              <a:pathLst>
                <a:path w="21600" h="21600" extrusionOk="0">
                  <a:moveTo>
                    <a:pt x="17637" y="21600"/>
                  </a:moveTo>
                  <a:lnTo>
                    <a:pt x="3969" y="21600"/>
                  </a:lnTo>
                  <a:cubicBezTo>
                    <a:pt x="1779" y="21600"/>
                    <a:pt x="0" y="20756"/>
                    <a:pt x="0" y="19713"/>
                  </a:cubicBezTo>
                  <a:lnTo>
                    <a:pt x="0" y="1887"/>
                  </a:lnTo>
                  <a:cubicBezTo>
                    <a:pt x="0" y="847"/>
                    <a:pt x="1779" y="0"/>
                    <a:pt x="3969" y="0"/>
                  </a:cubicBezTo>
                  <a:lnTo>
                    <a:pt x="17637" y="0"/>
                  </a:lnTo>
                  <a:cubicBezTo>
                    <a:pt x="19821" y="0"/>
                    <a:pt x="21600" y="847"/>
                    <a:pt x="21600" y="1887"/>
                  </a:cubicBezTo>
                  <a:lnTo>
                    <a:pt x="21600" y="19719"/>
                  </a:lnTo>
                  <a:cubicBezTo>
                    <a:pt x="21600" y="20762"/>
                    <a:pt x="19821" y="21600"/>
                    <a:pt x="17637" y="21600"/>
                  </a:cubicBezTo>
                </a:path>
              </a:pathLst>
            </a:custGeom>
            <a:solidFill>
              <a:srgbClr val="F8F8F8"/>
            </a:solidFill>
            <a:ln w="12700" cap="flat">
              <a:noFill/>
              <a:miter lim="400000"/>
            </a:ln>
            <a:effectLst/>
          </p:spPr>
          <p:txBody>
            <a:bodyPr wrap="square" lIns="45719" tIns="45719" rIns="45719" bIns="45719" numCol="1" anchor="ctr">
              <a:noAutofit/>
            </a:bodyPr>
            <a:lstStyle/>
            <a:p>
              <a:pPr algn="l" defTabSz="168473">
                <a:lnSpc>
                  <a:spcPct val="93000"/>
                </a:lnSpc>
                <a:defRPr sz="1800">
                  <a:latin typeface="Arial"/>
                  <a:ea typeface="Arial"/>
                  <a:cs typeface="Arial"/>
                  <a:sym typeface="Arial"/>
                </a:defRPr>
              </a:pPr>
              <a:endParaRPr sz="675" b="0" i="0">
                <a:latin typeface="Franklin Gothic Medium" panose="020B0603020102020204" pitchFamily="34" charset="0"/>
              </a:endParaRPr>
            </a:p>
          </p:txBody>
        </p:sp>
        <p:sp>
          <p:nvSpPr>
            <p:cNvPr id="105" name="Form">
              <a:extLst>
                <a:ext uri="{FF2B5EF4-FFF2-40B4-BE49-F238E27FC236}">
                  <a16:creationId xmlns:a16="http://schemas.microsoft.com/office/drawing/2014/main" id="{DC2E2284-7B62-0B48-8E6E-A321C703303E}"/>
                </a:ext>
              </a:extLst>
            </p:cNvPr>
            <p:cNvSpPr/>
            <p:nvPr/>
          </p:nvSpPr>
          <p:spPr>
            <a:xfrm>
              <a:off x="2603476" y="2683350"/>
              <a:ext cx="779159" cy="1370203"/>
            </a:xfrm>
            <a:custGeom>
              <a:avLst/>
              <a:gdLst/>
              <a:ahLst/>
              <a:cxnLst>
                <a:cxn ang="0">
                  <a:pos x="wd2" y="hd2"/>
                </a:cxn>
                <a:cxn ang="5400000">
                  <a:pos x="wd2" y="hd2"/>
                </a:cxn>
                <a:cxn ang="10800000">
                  <a:pos x="wd2" y="hd2"/>
                </a:cxn>
                <a:cxn ang="16200000">
                  <a:pos x="wd2" y="hd2"/>
                </a:cxn>
              </a:cxnLst>
              <a:rect l="0" t="0" r="r" b="b"/>
              <a:pathLst>
                <a:path w="21600" h="21600" extrusionOk="0">
                  <a:moveTo>
                    <a:pt x="21302" y="21600"/>
                  </a:moveTo>
                  <a:lnTo>
                    <a:pt x="298" y="21600"/>
                  </a:lnTo>
                  <a:cubicBezTo>
                    <a:pt x="135" y="21600"/>
                    <a:pt x="0" y="21523"/>
                    <a:pt x="0" y="21431"/>
                  </a:cubicBezTo>
                  <a:lnTo>
                    <a:pt x="0" y="169"/>
                  </a:lnTo>
                  <a:cubicBezTo>
                    <a:pt x="0" y="77"/>
                    <a:pt x="135" y="0"/>
                    <a:pt x="298" y="0"/>
                  </a:cubicBezTo>
                  <a:lnTo>
                    <a:pt x="21302" y="0"/>
                  </a:lnTo>
                  <a:cubicBezTo>
                    <a:pt x="21465" y="0"/>
                    <a:pt x="21600" y="77"/>
                    <a:pt x="21600" y="169"/>
                  </a:cubicBezTo>
                  <a:lnTo>
                    <a:pt x="21600" y="21431"/>
                  </a:lnTo>
                  <a:cubicBezTo>
                    <a:pt x="21600" y="21523"/>
                    <a:pt x="21465" y="21600"/>
                    <a:pt x="21302" y="21600"/>
                  </a:cubicBezTo>
                </a:path>
              </a:pathLst>
            </a:custGeom>
            <a:solidFill>
              <a:srgbClr val="F7F8F8"/>
            </a:solidFill>
            <a:ln w="12700" cap="flat">
              <a:noFill/>
              <a:miter lim="400000"/>
            </a:ln>
            <a:effectLst/>
          </p:spPr>
          <p:txBody>
            <a:bodyPr wrap="square" lIns="45719" tIns="45719" rIns="45719" bIns="45719" numCol="1" anchor="ctr">
              <a:noAutofit/>
            </a:bodyPr>
            <a:lstStyle/>
            <a:p>
              <a:pPr algn="l" defTabSz="168473">
                <a:lnSpc>
                  <a:spcPct val="93000"/>
                </a:lnSpc>
                <a:defRPr sz="1800">
                  <a:latin typeface="Arial"/>
                  <a:ea typeface="Arial"/>
                  <a:cs typeface="Arial"/>
                  <a:sym typeface="Arial"/>
                </a:defRPr>
              </a:pPr>
              <a:endParaRPr sz="675" b="0" i="0">
                <a:latin typeface="Franklin Gothic Medium" panose="020B0603020102020204" pitchFamily="34" charset="0"/>
              </a:endParaRPr>
            </a:p>
          </p:txBody>
        </p:sp>
        <p:sp>
          <p:nvSpPr>
            <p:cNvPr id="106" name="Form">
              <a:extLst>
                <a:ext uri="{FF2B5EF4-FFF2-40B4-BE49-F238E27FC236}">
                  <a16:creationId xmlns:a16="http://schemas.microsoft.com/office/drawing/2014/main" id="{1AC4F055-CD6A-0846-B5F7-81C531983161}"/>
                </a:ext>
              </a:extLst>
            </p:cNvPr>
            <p:cNvSpPr/>
            <p:nvPr/>
          </p:nvSpPr>
          <p:spPr>
            <a:xfrm>
              <a:off x="2607988" y="2687862"/>
              <a:ext cx="770135" cy="1361180"/>
            </a:xfrm>
            <a:custGeom>
              <a:avLst/>
              <a:gdLst/>
              <a:ahLst/>
              <a:cxnLst>
                <a:cxn ang="0">
                  <a:pos x="wd2" y="hd2"/>
                </a:cxn>
                <a:cxn ang="5400000">
                  <a:pos x="wd2" y="hd2"/>
                </a:cxn>
                <a:cxn ang="10800000">
                  <a:pos x="wd2" y="hd2"/>
                </a:cxn>
                <a:cxn ang="16200000">
                  <a:pos x="wd2" y="hd2"/>
                </a:cxn>
              </a:cxnLst>
              <a:rect l="0" t="0" r="r" b="b"/>
              <a:pathLst>
                <a:path w="21600" h="21600" extrusionOk="0">
                  <a:moveTo>
                    <a:pt x="21299" y="21600"/>
                  </a:moveTo>
                  <a:lnTo>
                    <a:pt x="301" y="21600"/>
                  </a:lnTo>
                  <a:cubicBezTo>
                    <a:pt x="136" y="21600"/>
                    <a:pt x="0" y="21523"/>
                    <a:pt x="0" y="21430"/>
                  </a:cubicBezTo>
                  <a:lnTo>
                    <a:pt x="0" y="170"/>
                  </a:lnTo>
                  <a:cubicBezTo>
                    <a:pt x="0" y="77"/>
                    <a:pt x="136" y="0"/>
                    <a:pt x="301" y="0"/>
                  </a:cubicBezTo>
                  <a:lnTo>
                    <a:pt x="21299" y="0"/>
                  </a:lnTo>
                  <a:cubicBezTo>
                    <a:pt x="21464" y="0"/>
                    <a:pt x="21600" y="77"/>
                    <a:pt x="21600" y="170"/>
                  </a:cubicBezTo>
                  <a:lnTo>
                    <a:pt x="21600" y="21430"/>
                  </a:lnTo>
                  <a:cubicBezTo>
                    <a:pt x="21600" y="21523"/>
                    <a:pt x="21464" y="21600"/>
                    <a:pt x="21299" y="21600"/>
                  </a:cubicBezTo>
                </a:path>
              </a:pathLst>
            </a:custGeom>
            <a:solidFill>
              <a:schemeClr val="bg1">
                <a:lumMod val="75000"/>
              </a:schemeClr>
            </a:solidFill>
            <a:ln w="12700" cap="flat">
              <a:noFill/>
              <a:miter lim="400000"/>
            </a:ln>
            <a:effectLst/>
          </p:spPr>
          <p:txBody>
            <a:bodyPr wrap="square" lIns="45719" tIns="45719" rIns="45719" bIns="45719" numCol="1" anchor="ctr">
              <a:noAutofit/>
            </a:bodyPr>
            <a:lstStyle/>
            <a:p>
              <a:pPr algn="l" defTabSz="168473">
                <a:lnSpc>
                  <a:spcPct val="93000"/>
                </a:lnSpc>
                <a:defRPr sz="1800">
                  <a:latin typeface="Arial"/>
                  <a:ea typeface="Arial"/>
                  <a:cs typeface="Arial"/>
                  <a:sym typeface="Arial"/>
                </a:defRPr>
              </a:pPr>
              <a:endParaRPr sz="675" b="0" i="0">
                <a:latin typeface="Franklin Gothic Medium" panose="020B0603020102020204" pitchFamily="34" charset="0"/>
              </a:endParaRPr>
            </a:p>
          </p:txBody>
        </p:sp>
        <p:sp>
          <p:nvSpPr>
            <p:cNvPr id="107" name="Form">
              <a:extLst>
                <a:ext uri="{FF2B5EF4-FFF2-40B4-BE49-F238E27FC236}">
                  <a16:creationId xmlns:a16="http://schemas.microsoft.com/office/drawing/2014/main" id="{FF8CBA17-3698-0E4F-A53E-30783B52A491}"/>
                </a:ext>
              </a:extLst>
            </p:cNvPr>
            <p:cNvSpPr/>
            <p:nvPr/>
          </p:nvSpPr>
          <p:spPr>
            <a:xfrm>
              <a:off x="2923520" y="4082842"/>
              <a:ext cx="140198" cy="140198"/>
            </a:xfrm>
            <a:custGeom>
              <a:avLst/>
              <a:gdLst/>
              <a:ahLst/>
              <a:cxnLst>
                <a:cxn ang="0">
                  <a:pos x="wd2" y="hd2"/>
                </a:cxn>
                <a:cxn ang="5400000">
                  <a:pos x="wd2" y="hd2"/>
                </a:cxn>
                <a:cxn ang="10800000">
                  <a:pos x="wd2" y="hd2"/>
                </a:cxn>
                <a:cxn ang="16200000">
                  <a:pos x="wd2" y="hd2"/>
                </a:cxn>
              </a:cxnLst>
              <a:rect l="0" t="0" r="r" b="b"/>
              <a:pathLst>
                <a:path w="21346" h="21346" extrusionOk="0">
                  <a:moveTo>
                    <a:pt x="18192" y="3154"/>
                  </a:moveTo>
                  <a:cubicBezTo>
                    <a:pt x="19598" y="4521"/>
                    <a:pt x="20457" y="6005"/>
                    <a:pt x="20965" y="7919"/>
                  </a:cubicBezTo>
                  <a:cubicBezTo>
                    <a:pt x="21473" y="9794"/>
                    <a:pt x="21473" y="11513"/>
                    <a:pt x="20965" y="13427"/>
                  </a:cubicBezTo>
                  <a:cubicBezTo>
                    <a:pt x="20457" y="15302"/>
                    <a:pt x="19559" y="16786"/>
                    <a:pt x="18192" y="18192"/>
                  </a:cubicBezTo>
                  <a:cubicBezTo>
                    <a:pt x="16786" y="19559"/>
                    <a:pt x="15302" y="20457"/>
                    <a:pt x="13427" y="20965"/>
                  </a:cubicBezTo>
                  <a:cubicBezTo>
                    <a:pt x="11513" y="21473"/>
                    <a:pt x="9794" y="21473"/>
                    <a:pt x="7919" y="20965"/>
                  </a:cubicBezTo>
                  <a:cubicBezTo>
                    <a:pt x="6005" y="20457"/>
                    <a:pt x="4482" y="19559"/>
                    <a:pt x="3115" y="18192"/>
                  </a:cubicBezTo>
                  <a:cubicBezTo>
                    <a:pt x="1709" y="16786"/>
                    <a:pt x="889" y="15302"/>
                    <a:pt x="381" y="13427"/>
                  </a:cubicBezTo>
                  <a:cubicBezTo>
                    <a:pt x="-127" y="11513"/>
                    <a:pt x="-127" y="9794"/>
                    <a:pt x="381" y="7919"/>
                  </a:cubicBezTo>
                  <a:cubicBezTo>
                    <a:pt x="889" y="6005"/>
                    <a:pt x="1709" y="4482"/>
                    <a:pt x="3115" y="3115"/>
                  </a:cubicBezTo>
                  <a:cubicBezTo>
                    <a:pt x="4482" y="1709"/>
                    <a:pt x="6005" y="889"/>
                    <a:pt x="7919" y="381"/>
                  </a:cubicBezTo>
                  <a:cubicBezTo>
                    <a:pt x="9794" y="-127"/>
                    <a:pt x="11513" y="-127"/>
                    <a:pt x="13427" y="381"/>
                  </a:cubicBezTo>
                  <a:cubicBezTo>
                    <a:pt x="15302" y="889"/>
                    <a:pt x="16825" y="1748"/>
                    <a:pt x="18192" y="3154"/>
                  </a:cubicBezTo>
                </a:path>
              </a:pathLst>
            </a:custGeom>
            <a:solidFill>
              <a:srgbClr val="EAEAEA">
                <a:alpha val="50000"/>
              </a:srgbClr>
            </a:solidFill>
            <a:ln w="12700" cap="flat">
              <a:noFill/>
              <a:miter lim="400000"/>
            </a:ln>
            <a:effectLst/>
          </p:spPr>
          <p:txBody>
            <a:bodyPr wrap="square" lIns="45719" tIns="45719" rIns="45719" bIns="45719" numCol="1" anchor="ctr">
              <a:noAutofit/>
            </a:bodyPr>
            <a:lstStyle/>
            <a:p>
              <a:pPr algn="l" defTabSz="168473">
                <a:lnSpc>
                  <a:spcPct val="93000"/>
                </a:lnSpc>
                <a:defRPr sz="1800">
                  <a:latin typeface="Arial"/>
                  <a:ea typeface="Arial"/>
                  <a:cs typeface="Arial"/>
                  <a:sym typeface="Arial"/>
                </a:defRPr>
              </a:pPr>
              <a:endParaRPr sz="675" b="0" i="0">
                <a:latin typeface="Franklin Gothic Medium" panose="020B0603020102020204" pitchFamily="34" charset="0"/>
              </a:endParaRPr>
            </a:p>
          </p:txBody>
        </p:sp>
        <p:sp>
          <p:nvSpPr>
            <p:cNvPr id="108" name="Form">
              <a:extLst>
                <a:ext uri="{FF2B5EF4-FFF2-40B4-BE49-F238E27FC236}">
                  <a16:creationId xmlns:a16="http://schemas.microsoft.com/office/drawing/2014/main" id="{7E253B7C-E634-A347-A0E4-20AB810803B2}"/>
                </a:ext>
              </a:extLst>
            </p:cNvPr>
            <p:cNvSpPr/>
            <p:nvPr/>
          </p:nvSpPr>
          <p:spPr>
            <a:xfrm>
              <a:off x="2922686" y="4083136"/>
              <a:ext cx="66294" cy="71935"/>
            </a:xfrm>
            <a:custGeom>
              <a:avLst/>
              <a:gdLst/>
              <a:ahLst/>
              <a:cxnLst>
                <a:cxn ang="0">
                  <a:pos x="wd2" y="hd2"/>
                </a:cxn>
                <a:cxn ang="5400000">
                  <a:pos x="wd2" y="hd2"/>
                </a:cxn>
                <a:cxn ang="10800000">
                  <a:pos x="wd2" y="hd2"/>
                </a:cxn>
                <a:cxn ang="16200000">
                  <a:pos x="wd2" y="hd2"/>
                </a:cxn>
              </a:cxnLst>
              <a:rect l="0" t="0" r="r" b="b"/>
              <a:pathLst>
                <a:path w="21600" h="21600" extrusionOk="0">
                  <a:moveTo>
                    <a:pt x="6065" y="6411"/>
                  </a:moveTo>
                  <a:cubicBezTo>
                    <a:pt x="1745" y="10380"/>
                    <a:pt x="0" y="15189"/>
                    <a:pt x="0" y="21600"/>
                  </a:cubicBezTo>
                  <a:lnTo>
                    <a:pt x="21600" y="21600"/>
                  </a:lnTo>
                  <a:lnTo>
                    <a:pt x="21600" y="0"/>
                  </a:lnTo>
                  <a:cubicBezTo>
                    <a:pt x="16865" y="0"/>
                    <a:pt x="10468" y="2366"/>
                    <a:pt x="6065" y="6411"/>
                  </a:cubicBezTo>
                </a:path>
              </a:pathLst>
            </a:custGeom>
            <a:solidFill>
              <a:srgbClr val="9E9E9E">
                <a:alpha val="50000"/>
              </a:srgbClr>
            </a:solidFill>
            <a:ln w="12700" cap="flat">
              <a:noFill/>
              <a:miter lim="400000"/>
            </a:ln>
            <a:effectLst/>
          </p:spPr>
          <p:txBody>
            <a:bodyPr wrap="square" lIns="45719" tIns="45719" rIns="45719" bIns="45719" numCol="1" anchor="ctr">
              <a:noAutofit/>
            </a:bodyPr>
            <a:lstStyle/>
            <a:p>
              <a:pPr algn="l" defTabSz="168473">
                <a:lnSpc>
                  <a:spcPct val="93000"/>
                </a:lnSpc>
                <a:defRPr sz="1800">
                  <a:latin typeface="Arial"/>
                  <a:ea typeface="Arial"/>
                  <a:cs typeface="Arial"/>
                  <a:sym typeface="Arial"/>
                </a:defRPr>
              </a:pPr>
              <a:endParaRPr sz="675" b="0" i="0">
                <a:latin typeface="Franklin Gothic Medium" panose="020B0603020102020204" pitchFamily="34" charset="0"/>
              </a:endParaRPr>
            </a:p>
          </p:txBody>
        </p:sp>
        <p:sp>
          <p:nvSpPr>
            <p:cNvPr id="109" name="Form">
              <a:extLst>
                <a:ext uri="{FF2B5EF4-FFF2-40B4-BE49-F238E27FC236}">
                  <a16:creationId xmlns:a16="http://schemas.microsoft.com/office/drawing/2014/main" id="{E8484882-C482-E54E-B203-998A197F16C5}"/>
                </a:ext>
              </a:extLst>
            </p:cNvPr>
            <p:cNvSpPr/>
            <p:nvPr/>
          </p:nvSpPr>
          <p:spPr>
            <a:xfrm>
              <a:off x="2935094" y="4082265"/>
              <a:ext cx="96750" cy="69422"/>
            </a:xfrm>
            <a:custGeom>
              <a:avLst/>
              <a:gdLst/>
              <a:ahLst/>
              <a:cxnLst>
                <a:cxn ang="0">
                  <a:pos x="wd2" y="hd2"/>
                </a:cxn>
                <a:cxn ang="5400000">
                  <a:pos x="wd2" y="hd2"/>
                </a:cxn>
                <a:cxn ang="10800000">
                  <a:pos x="wd2" y="hd2"/>
                </a:cxn>
                <a:cxn ang="16200000">
                  <a:pos x="wd2" y="hd2"/>
                </a:cxn>
              </a:cxnLst>
              <a:rect l="0" t="0" r="r" b="b"/>
              <a:pathLst>
                <a:path w="21600" h="20845" extrusionOk="0">
                  <a:moveTo>
                    <a:pt x="10004" y="390"/>
                  </a:moveTo>
                  <a:cubicBezTo>
                    <a:pt x="5855" y="1382"/>
                    <a:pt x="2274" y="4740"/>
                    <a:pt x="0" y="9015"/>
                  </a:cubicBezTo>
                  <a:lnTo>
                    <a:pt x="12789" y="20845"/>
                  </a:lnTo>
                  <a:lnTo>
                    <a:pt x="21600" y="3748"/>
                  </a:lnTo>
                  <a:cubicBezTo>
                    <a:pt x="18360" y="695"/>
                    <a:pt x="14211" y="-755"/>
                    <a:pt x="10004" y="390"/>
                  </a:cubicBezTo>
                </a:path>
              </a:pathLst>
            </a:custGeom>
            <a:solidFill>
              <a:srgbClr val="B5B5B5">
                <a:alpha val="50000"/>
              </a:srgbClr>
            </a:solidFill>
            <a:ln w="12700" cap="flat">
              <a:noFill/>
              <a:miter lim="400000"/>
            </a:ln>
            <a:effectLst/>
          </p:spPr>
          <p:txBody>
            <a:bodyPr wrap="square" lIns="45719" tIns="45719" rIns="45719" bIns="45719" numCol="1" anchor="ctr">
              <a:noAutofit/>
            </a:bodyPr>
            <a:lstStyle/>
            <a:p>
              <a:pPr algn="l" defTabSz="168473">
                <a:lnSpc>
                  <a:spcPct val="93000"/>
                </a:lnSpc>
                <a:defRPr sz="1800">
                  <a:latin typeface="Arial"/>
                  <a:ea typeface="Arial"/>
                  <a:cs typeface="Arial"/>
                  <a:sym typeface="Arial"/>
                </a:defRPr>
              </a:pPr>
              <a:endParaRPr sz="675" b="0" i="0">
                <a:latin typeface="Franklin Gothic Medium" panose="020B0603020102020204" pitchFamily="34" charset="0"/>
              </a:endParaRPr>
            </a:p>
          </p:txBody>
        </p:sp>
        <p:sp>
          <p:nvSpPr>
            <p:cNvPr id="110" name="Form">
              <a:extLst>
                <a:ext uri="{FF2B5EF4-FFF2-40B4-BE49-F238E27FC236}">
                  <a16:creationId xmlns:a16="http://schemas.microsoft.com/office/drawing/2014/main" id="{F3A7ADE6-92B5-3947-A185-64FD494A67B7}"/>
                </a:ext>
              </a:extLst>
            </p:cNvPr>
            <p:cNvSpPr/>
            <p:nvPr/>
          </p:nvSpPr>
          <p:spPr>
            <a:xfrm>
              <a:off x="2961037" y="4082318"/>
              <a:ext cx="93366" cy="69369"/>
            </a:xfrm>
            <a:custGeom>
              <a:avLst/>
              <a:gdLst/>
              <a:ahLst/>
              <a:cxnLst>
                <a:cxn ang="0">
                  <a:pos x="wd2" y="hd2"/>
                </a:cxn>
                <a:cxn ang="5400000">
                  <a:pos x="wd2" y="hd2"/>
                </a:cxn>
                <a:cxn ang="10800000">
                  <a:pos x="wd2" y="hd2"/>
                </a:cxn>
                <a:cxn ang="16200000">
                  <a:pos x="wd2" y="hd2"/>
                </a:cxn>
              </a:cxnLst>
              <a:rect l="0" t="0" r="r" b="b"/>
              <a:pathLst>
                <a:path w="21600" h="20830" extrusionOk="0">
                  <a:moveTo>
                    <a:pt x="12242" y="985"/>
                  </a:moveTo>
                  <a:cubicBezTo>
                    <a:pt x="8004" y="-770"/>
                    <a:pt x="3590" y="-83"/>
                    <a:pt x="0" y="2283"/>
                  </a:cubicBezTo>
                  <a:lnTo>
                    <a:pt x="7298" y="20830"/>
                  </a:lnTo>
                  <a:lnTo>
                    <a:pt x="21600" y="11442"/>
                  </a:lnTo>
                  <a:cubicBezTo>
                    <a:pt x="19775" y="6634"/>
                    <a:pt x="16421" y="2741"/>
                    <a:pt x="12242" y="985"/>
                  </a:cubicBezTo>
                </a:path>
              </a:pathLst>
            </a:custGeom>
            <a:solidFill>
              <a:srgbClr val="D3D3D3">
                <a:alpha val="50000"/>
              </a:srgbClr>
            </a:solidFill>
            <a:ln w="12700" cap="flat">
              <a:noFill/>
              <a:miter lim="400000"/>
            </a:ln>
            <a:effectLst/>
          </p:spPr>
          <p:txBody>
            <a:bodyPr wrap="square" lIns="45719" tIns="45719" rIns="45719" bIns="45719" numCol="1" anchor="ctr">
              <a:noAutofit/>
            </a:bodyPr>
            <a:lstStyle/>
            <a:p>
              <a:pPr algn="l" defTabSz="168473">
                <a:lnSpc>
                  <a:spcPct val="93000"/>
                </a:lnSpc>
                <a:defRPr sz="1800">
                  <a:latin typeface="Arial"/>
                  <a:ea typeface="Arial"/>
                  <a:cs typeface="Arial"/>
                  <a:sym typeface="Arial"/>
                </a:defRPr>
              </a:pPr>
              <a:endParaRPr sz="675" b="0" i="0">
                <a:latin typeface="Franklin Gothic Medium" panose="020B0603020102020204" pitchFamily="34" charset="0"/>
              </a:endParaRPr>
            </a:p>
          </p:txBody>
        </p:sp>
        <p:sp>
          <p:nvSpPr>
            <p:cNvPr id="111" name="Form">
              <a:extLst>
                <a:ext uri="{FF2B5EF4-FFF2-40B4-BE49-F238E27FC236}">
                  <a16:creationId xmlns:a16="http://schemas.microsoft.com/office/drawing/2014/main" id="{3D8FE52E-C6BD-0747-9847-04FAF5B0318D}"/>
                </a:ext>
              </a:extLst>
            </p:cNvPr>
            <p:cNvSpPr/>
            <p:nvPr/>
          </p:nvSpPr>
          <p:spPr>
            <a:xfrm>
              <a:off x="2996004" y="4149685"/>
              <a:ext cx="66294" cy="71935"/>
            </a:xfrm>
            <a:custGeom>
              <a:avLst/>
              <a:gdLst/>
              <a:ahLst/>
              <a:cxnLst>
                <a:cxn ang="0">
                  <a:pos x="wd2" y="hd2"/>
                </a:cxn>
                <a:cxn ang="5400000">
                  <a:pos x="wd2" y="hd2"/>
                </a:cxn>
                <a:cxn ang="10800000">
                  <a:pos x="wd2" y="hd2"/>
                </a:cxn>
                <a:cxn ang="16200000">
                  <a:pos x="wd2" y="hd2"/>
                </a:cxn>
              </a:cxnLst>
              <a:rect l="0" t="0" r="r" b="b"/>
              <a:pathLst>
                <a:path w="21600" h="21600" extrusionOk="0">
                  <a:moveTo>
                    <a:pt x="15535" y="15189"/>
                  </a:moveTo>
                  <a:cubicBezTo>
                    <a:pt x="19855" y="11220"/>
                    <a:pt x="21600" y="6411"/>
                    <a:pt x="21600" y="0"/>
                  </a:cubicBezTo>
                  <a:lnTo>
                    <a:pt x="0" y="0"/>
                  </a:lnTo>
                  <a:lnTo>
                    <a:pt x="0" y="21600"/>
                  </a:lnTo>
                  <a:cubicBezTo>
                    <a:pt x="4735" y="21600"/>
                    <a:pt x="10966" y="19234"/>
                    <a:pt x="15535" y="15189"/>
                  </a:cubicBezTo>
                </a:path>
              </a:pathLst>
            </a:custGeom>
            <a:solidFill>
              <a:srgbClr val="9E9E9E">
                <a:alpha val="50000"/>
              </a:srgbClr>
            </a:solidFill>
            <a:ln w="12700" cap="flat">
              <a:noFill/>
              <a:miter lim="400000"/>
            </a:ln>
            <a:effectLst/>
          </p:spPr>
          <p:txBody>
            <a:bodyPr wrap="square" lIns="45719" tIns="45719" rIns="45719" bIns="45719" numCol="1" anchor="ctr">
              <a:noAutofit/>
            </a:bodyPr>
            <a:lstStyle/>
            <a:p>
              <a:pPr algn="l" defTabSz="168473">
                <a:lnSpc>
                  <a:spcPct val="93000"/>
                </a:lnSpc>
                <a:defRPr sz="1800">
                  <a:latin typeface="Arial"/>
                  <a:ea typeface="Arial"/>
                  <a:cs typeface="Arial"/>
                  <a:sym typeface="Arial"/>
                </a:defRPr>
              </a:pPr>
              <a:endParaRPr sz="675" b="0" i="0">
                <a:latin typeface="Franklin Gothic Medium" panose="020B0603020102020204" pitchFamily="34" charset="0"/>
              </a:endParaRPr>
            </a:p>
          </p:txBody>
        </p:sp>
        <p:sp>
          <p:nvSpPr>
            <p:cNvPr id="112" name="Form">
              <a:extLst>
                <a:ext uri="{FF2B5EF4-FFF2-40B4-BE49-F238E27FC236}">
                  <a16:creationId xmlns:a16="http://schemas.microsoft.com/office/drawing/2014/main" id="{42B79EB5-9205-9940-BFBD-3067D466B06A}"/>
                </a:ext>
              </a:extLst>
            </p:cNvPr>
            <p:cNvSpPr/>
            <p:nvPr/>
          </p:nvSpPr>
          <p:spPr>
            <a:xfrm>
              <a:off x="2953141" y="4151941"/>
              <a:ext cx="96749" cy="70516"/>
            </a:xfrm>
            <a:custGeom>
              <a:avLst/>
              <a:gdLst/>
              <a:ahLst/>
              <a:cxnLst>
                <a:cxn ang="0">
                  <a:pos x="wd2" y="hd2"/>
                </a:cxn>
                <a:cxn ang="5400000">
                  <a:pos x="wd2" y="hd2"/>
                </a:cxn>
                <a:cxn ang="10800000">
                  <a:pos x="wd2" y="hd2"/>
                </a:cxn>
                <a:cxn ang="16200000">
                  <a:pos x="wd2" y="hd2"/>
                </a:cxn>
              </a:cxnLst>
              <a:rect l="0" t="0" r="r" b="b"/>
              <a:pathLst>
                <a:path w="21600" h="20848" extrusionOk="0">
                  <a:moveTo>
                    <a:pt x="11596" y="20459"/>
                  </a:moveTo>
                  <a:cubicBezTo>
                    <a:pt x="15745" y="19470"/>
                    <a:pt x="19326" y="16124"/>
                    <a:pt x="21600" y="11865"/>
                  </a:cubicBezTo>
                  <a:lnTo>
                    <a:pt x="8867" y="0"/>
                  </a:lnTo>
                  <a:lnTo>
                    <a:pt x="0" y="17113"/>
                  </a:lnTo>
                  <a:cubicBezTo>
                    <a:pt x="3240" y="20155"/>
                    <a:pt x="7389" y="21600"/>
                    <a:pt x="11596" y="20459"/>
                  </a:cubicBezTo>
                </a:path>
              </a:pathLst>
            </a:custGeom>
            <a:solidFill>
              <a:srgbClr val="B5B5B5">
                <a:alpha val="50000"/>
              </a:srgbClr>
            </a:solidFill>
            <a:ln w="12700" cap="flat">
              <a:noFill/>
              <a:miter lim="400000"/>
            </a:ln>
            <a:effectLst/>
          </p:spPr>
          <p:txBody>
            <a:bodyPr wrap="square" lIns="45719" tIns="45719" rIns="45719" bIns="45719" numCol="1" anchor="ctr">
              <a:noAutofit/>
            </a:bodyPr>
            <a:lstStyle/>
            <a:p>
              <a:pPr algn="l" defTabSz="168473">
                <a:lnSpc>
                  <a:spcPct val="93000"/>
                </a:lnSpc>
                <a:defRPr sz="1800">
                  <a:latin typeface="Arial"/>
                  <a:ea typeface="Arial"/>
                  <a:cs typeface="Arial"/>
                  <a:sym typeface="Arial"/>
                </a:defRPr>
              </a:pPr>
              <a:endParaRPr sz="675" b="0" i="0">
                <a:latin typeface="Franklin Gothic Medium" panose="020B0603020102020204" pitchFamily="34" charset="0"/>
              </a:endParaRPr>
            </a:p>
          </p:txBody>
        </p:sp>
        <p:sp>
          <p:nvSpPr>
            <p:cNvPr id="113" name="Form">
              <a:extLst>
                <a:ext uri="{FF2B5EF4-FFF2-40B4-BE49-F238E27FC236}">
                  <a16:creationId xmlns:a16="http://schemas.microsoft.com/office/drawing/2014/main" id="{9A85DC12-CD8E-2046-AD1B-FA485EF96FC2}"/>
                </a:ext>
              </a:extLst>
            </p:cNvPr>
            <p:cNvSpPr/>
            <p:nvPr/>
          </p:nvSpPr>
          <p:spPr>
            <a:xfrm>
              <a:off x="2930582" y="4151941"/>
              <a:ext cx="93366" cy="70463"/>
            </a:xfrm>
            <a:custGeom>
              <a:avLst/>
              <a:gdLst/>
              <a:ahLst/>
              <a:cxnLst>
                <a:cxn ang="0">
                  <a:pos x="wd2" y="hd2"/>
                </a:cxn>
                <a:cxn ang="5400000">
                  <a:pos x="wd2" y="hd2"/>
                </a:cxn>
                <a:cxn ang="10800000">
                  <a:pos x="wd2" y="hd2"/>
                </a:cxn>
                <a:cxn ang="16200000">
                  <a:pos x="wd2" y="hd2"/>
                </a:cxn>
              </a:cxnLst>
              <a:rect l="0" t="0" r="r" b="b"/>
              <a:pathLst>
                <a:path w="21600" h="20832" extrusionOk="0">
                  <a:moveTo>
                    <a:pt x="9417" y="19851"/>
                  </a:moveTo>
                  <a:cubicBezTo>
                    <a:pt x="13596" y="21600"/>
                    <a:pt x="18069" y="20915"/>
                    <a:pt x="21600" y="18558"/>
                  </a:cubicBezTo>
                  <a:lnTo>
                    <a:pt x="14361" y="0"/>
                  </a:lnTo>
                  <a:lnTo>
                    <a:pt x="0" y="9431"/>
                  </a:lnTo>
                  <a:cubicBezTo>
                    <a:pt x="1883" y="14223"/>
                    <a:pt x="5179" y="18101"/>
                    <a:pt x="9417" y="19851"/>
                  </a:cubicBezTo>
                </a:path>
              </a:pathLst>
            </a:custGeom>
            <a:solidFill>
              <a:srgbClr val="D3D3D3">
                <a:alpha val="50000"/>
              </a:srgbClr>
            </a:solidFill>
            <a:ln w="12700" cap="flat">
              <a:noFill/>
              <a:miter lim="400000"/>
            </a:ln>
            <a:effectLst/>
          </p:spPr>
          <p:txBody>
            <a:bodyPr wrap="square" lIns="45719" tIns="45719" rIns="45719" bIns="45719" numCol="1" anchor="ctr">
              <a:noAutofit/>
            </a:bodyPr>
            <a:lstStyle/>
            <a:p>
              <a:pPr algn="l" defTabSz="168473">
                <a:lnSpc>
                  <a:spcPct val="93000"/>
                </a:lnSpc>
                <a:defRPr sz="1800">
                  <a:latin typeface="Arial"/>
                  <a:ea typeface="Arial"/>
                  <a:cs typeface="Arial"/>
                  <a:sym typeface="Arial"/>
                </a:defRPr>
              </a:pPr>
              <a:endParaRPr sz="675" b="0" i="0">
                <a:latin typeface="Franklin Gothic Medium" panose="020B0603020102020204" pitchFamily="34" charset="0"/>
              </a:endParaRPr>
            </a:p>
          </p:txBody>
        </p:sp>
        <p:sp>
          <p:nvSpPr>
            <p:cNvPr id="114" name="Form">
              <a:extLst>
                <a:ext uri="{FF2B5EF4-FFF2-40B4-BE49-F238E27FC236}">
                  <a16:creationId xmlns:a16="http://schemas.microsoft.com/office/drawing/2014/main" id="{B4E5331B-FCEA-B942-949E-A378DD05CE26}"/>
                </a:ext>
              </a:extLst>
            </p:cNvPr>
            <p:cNvSpPr/>
            <p:nvPr/>
          </p:nvSpPr>
          <p:spPr>
            <a:xfrm>
              <a:off x="2931444" y="4090763"/>
              <a:ext cx="123383" cy="123387"/>
            </a:xfrm>
            <a:custGeom>
              <a:avLst/>
              <a:gdLst/>
              <a:ahLst/>
              <a:cxnLst>
                <a:cxn ang="0">
                  <a:pos x="wd2" y="hd2"/>
                </a:cxn>
                <a:cxn ang="5400000">
                  <a:pos x="wd2" y="hd2"/>
                </a:cxn>
                <a:cxn ang="10800000">
                  <a:pos x="wd2" y="hd2"/>
                </a:cxn>
                <a:cxn ang="16200000">
                  <a:pos x="wd2" y="hd2"/>
                </a:cxn>
              </a:cxnLst>
              <a:rect l="0" t="0" r="r" b="b"/>
              <a:pathLst>
                <a:path w="21330" h="21330" extrusionOk="0">
                  <a:moveTo>
                    <a:pt x="18226" y="3157"/>
                  </a:moveTo>
                  <a:cubicBezTo>
                    <a:pt x="19596" y="4524"/>
                    <a:pt x="20435" y="6022"/>
                    <a:pt x="20965" y="7918"/>
                  </a:cubicBezTo>
                  <a:cubicBezTo>
                    <a:pt x="21451" y="9813"/>
                    <a:pt x="21451" y="11533"/>
                    <a:pt x="20965" y="13428"/>
                  </a:cubicBezTo>
                  <a:cubicBezTo>
                    <a:pt x="20435" y="15324"/>
                    <a:pt x="19596" y="16822"/>
                    <a:pt x="18226" y="18189"/>
                  </a:cubicBezTo>
                  <a:cubicBezTo>
                    <a:pt x="16857" y="19555"/>
                    <a:pt x="15355" y="20437"/>
                    <a:pt x="13456" y="20966"/>
                  </a:cubicBezTo>
                  <a:cubicBezTo>
                    <a:pt x="11557" y="21451"/>
                    <a:pt x="9834" y="21451"/>
                    <a:pt x="7934" y="20966"/>
                  </a:cubicBezTo>
                  <a:cubicBezTo>
                    <a:pt x="6035" y="20437"/>
                    <a:pt x="4533" y="19555"/>
                    <a:pt x="3164" y="18189"/>
                  </a:cubicBezTo>
                  <a:cubicBezTo>
                    <a:pt x="1750" y="16822"/>
                    <a:pt x="867" y="15324"/>
                    <a:pt x="381" y="13428"/>
                  </a:cubicBezTo>
                  <a:cubicBezTo>
                    <a:pt x="-149" y="11533"/>
                    <a:pt x="-105" y="9813"/>
                    <a:pt x="381" y="7918"/>
                  </a:cubicBezTo>
                  <a:cubicBezTo>
                    <a:pt x="911" y="6022"/>
                    <a:pt x="1750" y="4524"/>
                    <a:pt x="3164" y="3157"/>
                  </a:cubicBezTo>
                  <a:cubicBezTo>
                    <a:pt x="4533" y="1791"/>
                    <a:pt x="6035" y="865"/>
                    <a:pt x="7934" y="380"/>
                  </a:cubicBezTo>
                  <a:cubicBezTo>
                    <a:pt x="9834" y="-149"/>
                    <a:pt x="11557" y="-105"/>
                    <a:pt x="13456" y="380"/>
                  </a:cubicBezTo>
                  <a:cubicBezTo>
                    <a:pt x="15355" y="909"/>
                    <a:pt x="16857" y="1791"/>
                    <a:pt x="18226" y="3157"/>
                  </a:cubicBezTo>
                </a:path>
              </a:pathLst>
            </a:custGeom>
            <a:solidFill>
              <a:srgbClr val="F8F8F8"/>
            </a:solidFill>
            <a:ln w="12700" cap="flat">
              <a:noFill/>
              <a:miter lim="400000"/>
            </a:ln>
            <a:effectLst/>
          </p:spPr>
          <p:txBody>
            <a:bodyPr wrap="square" lIns="45719" tIns="45719" rIns="45719" bIns="45719" numCol="1" anchor="ctr">
              <a:noAutofit/>
            </a:bodyPr>
            <a:lstStyle/>
            <a:p>
              <a:pPr algn="l" defTabSz="168473">
                <a:lnSpc>
                  <a:spcPct val="93000"/>
                </a:lnSpc>
                <a:defRPr sz="1800">
                  <a:latin typeface="Arial"/>
                  <a:ea typeface="Arial"/>
                  <a:cs typeface="Arial"/>
                  <a:sym typeface="Arial"/>
                </a:defRPr>
              </a:pPr>
              <a:endParaRPr sz="675" b="0" i="0">
                <a:latin typeface="Franklin Gothic Medium" panose="020B0603020102020204" pitchFamily="34" charset="0"/>
              </a:endParaRPr>
            </a:p>
          </p:txBody>
        </p:sp>
        <p:sp>
          <p:nvSpPr>
            <p:cNvPr id="115" name="Form">
              <a:extLst>
                <a:ext uri="{FF2B5EF4-FFF2-40B4-BE49-F238E27FC236}">
                  <a16:creationId xmlns:a16="http://schemas.microsoft.com/office/drawing/2014/main" id="{90DD15F6-9E53-F945-80FF-531C12E39D83}"/>
                </a:ext>
              </a:extLst>
            </p:cNvPr>
            <p:cNvSpPr/>
            <p:nvPr/>
          </p:nvSpPr>
          <p:spPr>
            <a:xfrm>
              <a:off x="2927198" y="2578451"/>
              <a:ext cx="128330" cy="13271"/>
            </a:xfrm>
            <a:custGeom>
              <a:avLst/>
              <a:gdLst/>
              <a:ahLst/>
              <a:cxnLst>
                <a:cxn ang="0">
                  <a:pos x="wd2" y="hd2"/>
                </a:cxn>
                <a:cxn ang="5400000">
                  <a:pos x="wd2" y="hd2"/>
                </a:cxn>
                <a:cxn ang="10800000">
                  <a:pos x="wd2" y="hd2"/>
                </a:cxn>
                <a:cxn ang="16200000">
                  <a:pos x="wd2" y="hd2"/>
                </a:cxn>
              </a:cxnLst>
              <a:rect l="0" t="0" r="r" b="b"/>
              <a:pathLst>
                <a:path w="21600" h="21600" extrusionOk="0">
                  <a:moveTo>
                    <a:pt x="20522" y="21600"/>
                  </a:moveTo>
                  <a:lnTo>
                    <a:pt x="1078" y="21600"/>
                  </a:lnTo>
                  <a:cubicBezTo>
                    <a:pt x="431" y="21600"/>
                    <a:pt x="0" y="16848"/>
                    <a:pt x="0" y="10800"/>
                  </a:cubicBezTo>
                  <a:cubicBezTo>
                    <a:pt x="0" y="4320"/>
                    <a:pt x="431" y="0"/>
                    <a:pt x="1078" y="0"/>
                  </a:cubicBezTo>
                  <a:lnTo>
                    <a:pt x="20522" y="0"/>
                  </a:lnTo>
                  <a:cubicBezTo>
                    <a:pt x="21126" y="0"/>
                    <a:pt x="21600" y="4320"/>
                    <a:pt x="21600" y="10800"/>
                  </a:cubicBezTo>
                  <a:cubicBezTo>
                    <a:pt x="21600" y="15984"/>
                    <a:pt x="21126" y="21600"/>
                    <a:pt x="20522" y="21600"/>
                  </a:cubicBezTo>
                </a:path>
              </a:pathLst>
            </a:custGeom>
            <a:solidFill>
              <a:srgbClr val="545454"/>
            </a:solidFill>
            <a:ln w="12700" cap="flat">
              <a:noFill/>
              <a:miter lim="400000"/>
            </a:ln>
            <a:effectLst/>
          </p:spPr>
          <p:txBody>
            <a:bodyPr wrap="square" lIns="45719" tIns="45719" rIns="45719" bIns="45719" numCol="1" anchor="ctr">
              <a:noAutofit/>
            </a:bodyPr>
            <a:lstStyle/>
            <a:p>
              <a:pPr algn="l" defTabSz="168473">
                <a:lnSpc>
                  <a:spcPct val="93000"/>
                </a:lnSpc>
                <a:defRPr sz="1800">
                  <a:latin typeface="Arial"/>
                  <a:ea typeface="Arial"/>
                  <a:cs typeface="Arial"/>
                  <a:sym typeface="Arial"/>
                </a:defRPr>
              </a:pPr>
              <a:endParaRPr sz="675" b="0" i="0">
                <a:latin typeface="Franklin Gothic Medium" panose="020B0603020102020204" pitchFamily="34" charset="0"/>
              </a:endParaRPr>
            </a:p>
          </p:txBody>
        </p:sp>
        <p:sp>
          <p:nvSpPr>
            <p:cNvPr id="116" name="Form">
              <a:extLst>
                <a:ext uri="{FF2B5EF4-FFF2-40B4-BE49-F238E27FC236}">
                  <a16:creationId xmlns:a16="http://schemas.microsoft.com/office/drawing/2014/main" id="{7F3E8B80-2550-EC4F-B2FE-A0309301B108}"/>
                </a:ext>
              </a:extLst>
            </p:cNvPr>
            <p:cNvSpPr/>
            <p:nvPr/>
          </p:nvSpPr>
          <p:spPr>
            <a:xfrm>
              <a:off x="2977956" y="2513030"/>
              <a:ext cx="21179" cy="21176"/>
            </a:xfrm>
            <a:custGeom>
              <a:avLst/>
              <a:gdLst/>
              <a:ahLst/>
              <a:cxnLst>
                <a:cxn ang="0">
                  <a:pos x="wd2" y="hd2"/>
                </a:cxn>
                <a:cxn ang="5400000">
                  <a:pos x="wd2" y="hd2"/>
                </a:cxn>
                <a:cxn ang="10800000">
                  <a:pos x="wd2" y="hd2"/>
                </a:cxn>
                <a:cxn ang="16200000">
                  <a:pos x="wd2" y="hd2"/>
                </a:cxn>
              </a:cxnLst>
              <a:rect l="0" t="0" r="r" b="b"/>
              <a:pathLst>
                <a:path w="21600" h="21600" extrusionOk="0">
                  <a:moveTo>
                    <a:pt x="21600" y="10930"/>
                  </a:moveTo>
                  <a:cubicBezTo>
                    <a:pt x="21600" y="12752"/>
                    <a:pt x="21086" y="14573"/>
                    <a:pt x="20057" y="16395"/>
                  </a:cubicBezTo>
                  <a:cubicBezTo>
                    <a:pt x="19029" y="17957"/>
                    <a:pt x="18000" y="19258"/>
                    <a:pt x="16200" y="20299"/>
                  </a:cubicBezTo>
                  <a:cubicBezTo>
                    <a:pt x="14400" y="21340"/>
                    <a:pt x="12857" y="21600"/>
                    <a:pt x="10800" y="21600"/>
                  </a:cubicBezTo>
                  <a:cubicBezTo>
                    <a:pt x="8743" y="21600"/>
                    <a:pt x="7200" y="21340"/>
                    <a:pt x="5400" y="20299"/>
                  </a:cubicBezTo>
                  <a:cubicBezTo>
                    <a:pt x="3600" y="19258"/>
                    <a:pt x="2314" y="17957"/>
                    <a:pt x="1543" y="16395"/>
                  </a:cubicBezTo>
                  <a:cubicBezTo>
                    <a:pt x="514" y="14573"/>
                    <a:pt x="0" y="12752"/>
                    <a:pt x="0" y="10930"/>
                  </a:cubicBezTo>
                  <a:cubicBezTo>
                    <a:pt x="0" y="8848"/>
                    <a:pt x="514" y="7027"/>
                    <a:pt x="1543" y="5465"/>
                  </a:cubicBezTo>
                  <a:cubicBezTo>
                    <a:pt x="2314" y="3643"/>
                    <a:pt x="3600" y="2342"/>
                    <a:pt x="5400" y="1301"/>
                  </a:cubicBezTo>
                  <a:cubicBezTo>
                    <a:pt x="7200" y="260"/>
                    <a:pt x="8743" y="0"/>
                    <a:pt x="10800" y="0"/>
                  </a:cubicBezTo>
                  <a:cubicBezTo>
                    <a:pt x="12857" y="0"/>
                    <a:pt x="14400" y="260"/>
                    <a:pt x="16200" y="1301"/>
                  </a:cubicBezTo>
                  <a:cubicBezTo>
                    <a:pt x="18000" y="2342"/>
                    <a:pt x="19029" y="3643"/>
                    <a:pt x="20057" y="5465"/>
                  </a:cubicBezTo>
                  <a:cubicBezTo>
                    <a:pt x="21086" y="7027"/>
                    <a:pt x="21600" y="8848"/>
                    <a:pt x="21600" y="10930"/>
                  </a:cubicBezTo>
                </a:path>
              </a:pathLst>
            </a:custGeom>
            <a:solidFill>
              <a:srgbClr val="545454"/>
            </a:solidFill>
            <a:ln w="12700" cap="flat">
              <a:noFill/>
              <a:miter lim="400000"/>
            </a:ln>
            <a:effectLst/>
          </p:spPr>
          <p:txBody>
            <a:bodyPr wrap="square" lIns="45719" tIns="45719" rIns="45719" bIns="45719" numCol="1" anchor="ctr">
              <a:noAutofit/>
            </a:bodyPr>
            <a:lstStyle/>
            <a:p>
              <a:pPr algn="l" defTabSz="168473">
                <a:lnSpc>
                  <a:spcPct val="93000"/>
                </a:lnSpc>
                <a:defRPr sz="1800">
                  <a:latin typeface="Arial"/>
                  <a:ea typeface="Arial"/>
                  <a:cs typeface="Arial"/>
                  <a:sym typeface="Arial"/>
                </a:defRPr>
              </a:pPr>
              <a:endParaRPr sz="675" b="0" i="0">
                <a:latin typeface="Franklin Gothic Medium" panose="020B0603020102020204" pitchFamily="34" charset="0"/>
              </a:endParaRPr>
            </a:p>
          </p:txBody>
        </p:sp>
        <p:sp>
          <p:nvSpPr>
            <p:cNvPr id="117" name="Form">
              <a:extLst>
                <a:ext uri="{FF2B5EF4-FFF2-40B4-BE49-F238E27FC236}">
                  <a16:creationId xmlns:a16="http://schemas.microsoft.com/office/drawing/2014/main" id="{B73846DC-1AA5-2149-9677-4ECC7F9A6FA8}"/>
                </a:ext>
              </a:extLst>
            </p:cNvPr>
            <p:cNvSpPr/>
            <p:nvPr/>
          </p:nvSpPr>
          <p:spPr>
            <a:xfrm>
              <a:off x="2838281" y="2569593"/>
              <a:ext cx="29820" cy="29846"/>
            </a:xfrm>
            <a:custGeom>
              <a:avLst/>
              <a:gdLst/>
              <a:ahLst/>
              <a:cxnLst>
                <a:cxn ang="0">
                  <a:pos x="wd2" y="hd2"/>
                </a:cxn>
                <a:cxn ang="5400000">
                  <a:pos x="wd2" y="hd2"/>
                </a:cxn>
                <a:cxn ang="10800000">
                  <a:pos x="wd2" y="hd2"/>
                </a:cxn>
                <a:cxn ang="16200000">
                  <a:pos x="wd2" y="hd2"/>
                </a:cxn>
              </a:cxnLst>
              <a:rect l="0" t="0" r="r" b="b"/>
              <a:pathLst>
                <a:path w="21328" h="21346" extrusionOk="0">
                  <a:moveTo>
                    <a:pt x="11481" y="64"/>
                  </a:moveTo>
                  <a:cubicBezTo>
                    <a:pt x="13296" y="64"/>
                    <a:pt x="14930" y="608"/>
                    <a:pt x="16563" y="1879"/>
                  </a:cubicBezTo>
                  <a:cubicBezTo>
                    <a:pt x="18197" y="2968"/>
                    <a:pt x="19286" y="4057"/>
                    <a:pt x="20193" y="5872"/>
                  </a:cubicBezTo>
                  <a:cubicBezTo>
                    <a:pt x="21101" y="7506"/>
                    <a:pt x="21464" y="9321"/>
                    <a:pt x="21282" y="11317"/>
                  </a:cubicBezTo>
                  <a:cubicBezTo>
                    <a:pt x="21101" y="13132"/>
                    <a:pt x="20556" y="14948"/>
                    <a:pt x="19467" y="16581"/>
                  </a:cubicBezTo>
                  <a:cubicBezTo>
                    <a:pt x="18378" y="18215"/>
                    <a:pt x="17108" y="19304"/>
                    <a:pt x="15293" y="20211"/>
                  </a:cubicBezTo>
                  <a:cubicBezTo>
                    <a:pt x="13477" y="21119"/>
                    <a:pt x="11844" y="21482"/>
                    <a:pt x="9847" y="21300"/>
                  </a:cubicBezTo>
                  <a:cubicBezTo>
                    <a:pt x="7851" y="21119"/>
                    <a:pt x="6217" y="20574"/>
                    <a:pt x="4583" y="19485"/>
                  </a:cubicBezTo>
                  <a:cubicBezTo>
                    <a:pt x="2950" y="18396"/>
                    <a:pt x="1861" y="17126"/>
                    <a:pt x="1135" y="15311"/>
                  </a:cubicBezTo>
                  <a:cubicBezTo>
                    <a:pt x="227" y="13495"/>
                    <a:pt x="-136" y="11862"/>
                    <a:pt x="46" y="9865"/>
                  </a:cubicBezTo>
                  <a:cubicBezTo>
                    <a:pt x="227" y="7869"/>
                    <a:pt x="772" y="6235"/>
                    <a:pt x="1861" y="4601"/>
                  </a:cubicBezTo>
                  <a:cubicBezTo>
                    <a:pt x="2950" y="2968"/>
                    <a:pt x="4220" y="1697"/>
                    <a:pt x="6035" y="971"/>
                  </a:cubicBezTo>
                  <a:cubicBezTo>
                    <a:pt x="7669" y="64"/>
                    <a:pt x="9484" y="-118"/>
                    <a:pt x="11481" y="64"/>
                  </a:cubicBezTo>
                </a:path>
              </a:pathLst>
            </a:custGeom>
            <a:solidFill>
              <a:srgbClr val="545454"/>
            </a:solidFill>
            <a:ln w="12700" cap="flat">
              <a:noFill/>
              <a:miter lim="400000"/>
            </a:ln>
            <a:effectLst/>
          </p:spPr>
          <p:txBody>
            <a:bodyPr wrap="square" lIns="45719" tIns="45719" rIns="45719" bIns="45719" numCol="1" anchor="ctr">
              <a:noAutofit/>
            </a:bodyPr>
            <a:lstStyle/>
            <a:p>
              <a:pPr algn="l" defTabSz="168473">
                <a:lnSpc>
                  <a:spcPct val="93000"/>
                </a:lnSpc>
                <a:defRPr sz="1800">
                  <a:latin typeface="Arial"/>
                  <a:ea typeface="Arial"/>
                  <a:cs typeface="Arial"/>
                  <a:sym typeface="Arial"/>
                </a:defRPr>
              </a:pPr>
              <a:endParaRPr sz="675" b="0" i="0">
                <a:latin typeface="Franklin Gothic Medium" panose="020B0603020102020204" pitchFamily="34" charset="0"/>
              </a:endParaRPr>
            </a:p>
          </p:txBody>
        </p:sp>
        <p:sp>
          <p:nvSpPr>
            <p:cNvPr id="118" name="Form">
              <a:extLst>
                <a:ext uri="{FF2B5EF4-FFF2-40B4-BE49-F238E27FC236}">
                  <a16:creationId xmlns:a16="http://schemas.microsoft.com/office/drawing/2014/main" id="{A13BB7EB-129E-FE46-B560-47F5CD73A5CA}"/>
                </a:ext>
              </a:extLst>
            </p:cNvPr>
            <p:cNvSpPr/>
            <p:nvPr/>
          </p:nvSpPr>
          <p:spPr>
            <a:xfrm>
              <a:off x="2841638" y="2574103"/>
              <a:ext cx="21969" cy="21969"/>
            </a:xfrm>
            <a:custGeom>
              <a:avLst/>
              <a:gdLst/>
              <a:ahLst/>
              <a:cxnLst>
                <a:cxn ang="0">
                  <a:pos x="wd2" y="hd2"/>
                </a:cxn>
                <a:cxn ang="5400000">
                  <a:pos x="wd2" y="hd2"/>
                </a:cxn>
                <a:cxn ang="10800000">
                  <a:pos x="wd2" y="hd2"/>
                </a:cxn>
                <a:cxn ang="16200000">
                  <a:pos x="wd2" y="hd2"/>
                </a:cxn>
              </a:cxnLst>
              <a:rect l="0" t="0" r="r" b="b"/>
              <a:pathLst>
                <a:path w="21282" h="21282" extrusionOk="0">
                  <a:moveTo>
                    <a:pt x="17121" y="2128"/>
                  </a:moveTo>
                  <a:cubicBezTo>
                    <a:pt x="18646" y="3399"/>
                    <a:pt x="19662" y="4669"/>
                    <a:pt x="20425" y="6448"/>
                  </a:cubicBezTo>
                  <a:cubicBezTo>
                    <a:pt x="21187" y="8227"/>
                    <a:pt x="21441" y="10006"/>
                    <a:pt x="21187" y="12039"/>
                  </a:cubicBezTo>
                  <a:cubicBezTo>
                    <a:pt x="20933" y="13817"/>
                    <a:pt x="20170" y="15342"/>
                    <a:pt x="19154" y="17121"/>
                  </a:cubicBezTo>
                  <a:cubicBezTo>
                    <a:pt x="17883" y="18646"/>
                    <a:pt x="16613" y="19662"/>
                    <a:pt x="14834" y="20425"/>
                  </a:cubicBezTo>
                  <a:cubicBezTo>
                    <a:pt x="13055" y="21187"/>
                    <a:pt x="11276" y="21441"/>
                    <a:pt x="9497" y="21187"/>
                  </a:cubicBezTo>
                  <a:cubicBezTo>
                    <a:pt x="7465" y="20933"/>
                    <a:pt x="5686" y="20170"/>
                    <a:pt x="4161" y="19154"/>
                  </a:cubicBezTo>
                  <a:cubicBezTo>
                    <a:pt x="2382" y="17883"/>
                    <a:pt x="1620" y="16613"/>
                    <a:pt x="857" y="14834"/>
                  </a:cubicBezTo>
                  <a:cubicBezTo>
                    <a:pt x="95" y="12801"/>
                    <a:pt x="-159" y="11276"/>
                    <a:pt x="95" y="9243"/>
                  </a:cubicBezTo>
                  <a:cubicBezTo>
                    <a:pt x="349" y="7210"/>
                    <a:pt x="857" y="5686"/>
                    <a:pt x="2128" y="4161"/>
                  </a:cubicBezTo>
                  <a:cubicBezTo>
                    <a:pt x="3145" y="2636"/>
                    <a:pt x="4669" y="1620"/>
                    <a:pt x="6702" y="857"/>
                  </a:cubicBezTo>
                  <a:cubicBezTo>
                    <a:pt x="8481" y="95"/>
                    <a:pt x="10006" y="-159"/>
                    <a:pt x="12039" y="95"/>
                  </a:cubicBezTo>
                  <a:cubicBezTo>
                    <a:pt x="14072" y="349"/>
                    <a:pt x="15596" y="857"/>
                    <a:pt x="17121" y="2128"/>
                  </a:cubicBezTo>
                </a:path>
              </a:pathLst>
            </a:custGeom>
            <a:solidFill>
              <a:srgbClr val="7F7F7F"/>
            </a:solidFill>
            <a:ln w="12700" cap="flat">
              <a:noFill/>
              <a:miter lim="400000"/>
            </a:ln>
            <a:effectLst/>
          </p:spPr>
          <p:txBody>
            <a:bodyPr wrap="square" lIns="45719" tIns="45719" rIns="45719" bIns="45719" numCol="1" anchor="ctr">
              <a:noAutofit/>
            </a:bodyPr>
            <a:lstStyle/>
            <a:p>
              <a:pPr algn="l" defTabSz="168473">
                <a:lnSpc>
                  <a:spcPct val="93000"/>
                </a:lnSpc>
                <a:defRPr sz="1800">
                  <a:latin typeface="Arial"/>
                  <a:ea typeface="Arial"/>
                  <a:cs typeface="Arial"/>
                  <a:sym typeface="Arial"/>
                </a:defRPr>
              </a:pPr>
              <a:endParaRPr sz="675" b="0" i="0">
                <a:latin typeface="Franklin Gothic Medium" panose="020B0603020102020204" pitchFamily="34" charset="0"/>
              </a:endParaRPr>
            </a:p>
          </p:txBody>
        </p:sp>
        <p:sp>
          <p:nvSpPr>
            <p:cNvPr id="119" name="Form">
              <a:extLst>
                <a:ext uri="{FF2B5EF4-FFF2-40B4-BE49-F238E27FC236}">
                  <a16:creationId xmlns:a16="http://schemas.microsoft.com/office/drawing/2014/main" id="{C32A89F6-DAC6-8944-964B-F8DD354A28A5}"/>
                </a:ext>
              </a:extLst>
            </p:cNvPr>
            <p:cNvSpPr/>
            <p:nvPr/>
          </p:nvSpPr>
          <p:spPr>
            <a:xfrm>
              <a:off x="2847114" y="2578451"/>
              <a:ext cx="12144" cy="12144"/>
            </a:xfrm>
            <a:custGeom>
              <a:avLst/>
              <a:gdLst/>
              <a:ahLst/>
              <a:cxnLst>
                <a:cxn ang="0">
                  <a:pos x="wd2" y="hd2"/>
                </a:cxn>
                <a:cxn ang="5400000">
                  <a:pos x="wd2" y="hd2"/>
                </a:cxn>
                <a:cxn ang="10800000">
                  <a:pos x="wd2" y="hd2"/>
                </a:cxn>
                <a:cxn ang="16200000">
                  <a:pos x="wd2" y="hd2"/>
                </a:cxn>
              </a:cxnLst>
              <a:rect l="0" t="0" r="r" b="b"/>
              <a:pathLst>
                <a:path w="21600" h="21600" extrusionOk="0">
                  <a:moveTo>
                    <a:pt x="20191" y="4696"/>
                  </a:moveTo>
                  <a:cubicBezTo>
                    <a:pt x="21130" y="6574"/>
                    <a:pt x="21130" y="8452"/>
                    <a:pt x="21600" y="10330"/>
                  </a:cubicBezTo>
                  <a:cubicBezTo>
                    <a:pt x="21600" y="12209"/>
                    <a:pt x="21600" y="13617"/>
                    <a:pt x="20661" y="15496"/>
                  </a:cubicBezTo>
                  <a:cubicBezTo>
                    <a:pt x="19722" y="16904"/>
                    <a:pt x="18313" y="18313"/>
                    <a:pt x="16904" y="19722"/>
                  </a:cubicBezTo>
                  <a:cubicBezTo>
                    <a:pt x="15026" y="20661"/>
                    <a:pt x="13617" y="21600"/>
                    <a:pt x="11270" y="21600"/>
                  </a:cubicBezTo>
                  <a:cubicBezTo>
                    <a:pt x="9391" y="21600"/>
                    <a:pt x="7983" y="21130"/>
                    <a:pt x="6104" y="20191"/>
                  </a:cubicBezTo>
                  <a:cubicBezTo>
                    <a:pt x="4226" y="19252"/>
                    <a:pt x="2817" y="17843"/>
                    <a:pt x="1878" y="16435"/>
                  </a:cubicBezTo>
                  <a:cubicBezTo>
                    <a:pt x="939" y="14557"/>
                    <a:pt x="470" y="13148"/>
                    <a:pt x="0" y="11270"/>
                  </a:cubicBezTo>
                  <a:cubicBezTo>
                    <a:pt x="0" y="8922"/>
                    <a:pt x="470" y="7513"/>
                    <a:pt x="1409" y="5635"/>
                  </a:cubicBezTo>
                  <a:cubicBezTo>
                    <a:pt x="2348" y="3757"/>
                    <a:pt x="3287" y="2348"/>
                    <a:pt x="5165" y="1409"/>
                  </a:cubicBezTo>
                  <a:cubicBezTo>
                    <a:pt x="7043" y="0"/>
                    <a:pt x="8452" y="0"/>
                    <a:pt x="10330" y="0"/>
                  </a:cubicBezTo>
                  <a:cubicBezTo>
                    <a:pt x="12678" y="0"/>
                    <a:pt x="14087" y="0"/>
                    <a:pt x="15965" y="939"/>
                  </a:cubicBezTo>
                  <a:cubicBezTo>
                    <a:pt x="17843" y="1878"/>
                    <a:pt x="19252" y="3287"/>
                    <a:pt x="20191" y="4696"/>
                  </a:cubicBezTo>
                </a:path>
              </a:pathLst>
            </a:custGeom>
            <a:solidFill>
              <a:srgbClr val="545454"/>
            </a:solidFill>
            <a:ln w="12700" cap="flat">
              <a:noFill/>
              <a:miter lim="400000"/>
            </a:ln>
            <a:effectLst/>
          </p:spPr>
          <p:txBody>
            <a:bodyPr wrap="square" lIns="45719" tIns="45719" rIns="45719" bIns="45719" numCol="1" anchor="ctr">
              <a:noAutofit/>
            </a:bodyPr>
            <a:lstStyle/>
            <a:p>
              <a:pPr algn="l" defTabSz="168473">
                <a:lnSpc>
                  <a:spcPct val="93000"/>
                </a:lnSpc>
                <a:defRPr sz="1800">
                  <a:latin typeface="Arial"/>
                  <a:ea typeface="Arial"/>
                  <a:cs typeface="Arial"/>
                  <a:sym typeface="Arial"/>
                </a:defRPr>
              </a:pPr>
              <a:endParaRPr sz="675" b="0" i="0">
                <a:latin typeface="Franklin Gothic Medium" panose="020B0603020102020204" pitchFamily="34" charset="0"/>
              </a:endParaRPr>
            </a:p>
          </p:txBody>
        </p:sp>
      </p:grpSp>
      <p:grpSp>
        <p:nvGrpSpPr>
          <p:cNvPr id="123" name="Group 122">
            <a:extLst>
              <a:ext uri="{FF2B5EF4-FFF2-40B4-BE49-F238E27FC236}">
                <a16:creationId xmlns:a16="http://schemas.microsoft.com/office/drawing/2014/main" id="{C2FA8817-D1AE-5F43-814E-CAC900063013}"/>
              </a:ext>
            </a:extLst>
          </p:cNvPr>
          <p:cNvGrpSpPr/>
          <p:nvPr userDrawn="1"/>
        </p:nvGrpSpPr>
        <p:grpSpPr>
          <a:xfrm>
            <a:off x="379119" y="1522199"/>
            <a:ext cx="3421421" cy="2280947"/>
            <a:chOff x="379119" y="1522199"/>
            <a:chExt cx="3421421" cy="2280947"/>
          </a:xfrm>
        </p:grpSpPr>
        <p:pic>
          <p:nvPicPr>
            <p:cNvPr id="124" name="Picture 123">
              <a:extLst>
                <a:ext uri="{FF2B5EF4-FFF2-40B4-BE49-F238E27FC236}">
                  <a16:creationId xmlns:a16="http://schemas.microsoft.com/office/drawing/2014/main" id="{14B3FC42-1099-2D40-9C6F-2076EBD8CBA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9119" y="1522199"/>
              <a:ext cx="3421421" cy="2280947"/>
            </a:xfrm>
            <a:prstGeom prst="rect">
              <a:avLst/>
            </a:prstGeom>
          </p:spPr>
        </p:pic>
        <p:sp>
          <p:nvSpPr>
            <p:cNvPr id="125" name="Form">
              <a:extLst>
                <a:ext uri="{FF2B5EF4-FFF2-40B4-BE49-F238E27FC236}">
                  <a16:creationId xmlns:a16="http://schemas.microsoft.com/office/drawing/2014/main" id="{91673C7B-4B41-2F4B-BFF6-4D839BBA0EE7}"/>
                </a:ext>
              </a:extLst>
            </p:cNvPr>
            <p:cNvSpPr/>
            <p:nvPr/>
          </p:nvSpPr>
          <p:spPr>
            <a:xfrm>
              <a:off x="679424" y="1793875"/>
              <a:ext cx="2855040" cy="1613589"/>
            </a:xfrm>
            <a:custGeom>
              <a:avLst/>
              <a:gdLst/>
              <a:ahLst/>
              <a:cxnLst>
                <a:cxn ang="0">
                  <a:pos x="wd2" y="hd2"/>
                </a:cxn>
                <a:cxn ang="5400000">
                  <a:pos x="wd2" y="hd2"/>
                </a:cxn>
                <a:cxn ang="10800000">
                  <a:pos x="wd2" y="hd2"/>
                </a:cxn>
                <a:cxn ang="16200000">
                  <a:pos x="wd2" y="hd2"/>
                </a:cxn>
              </a:cxnLst>
              <a:rect l="0" t="0" r="r" b="b"/>
              <a:pathLst>
                <a:path w="21600" h="21600" extrusionOk="0">
                  <a:moveTo>
                    <a:pt x="21442" y="21600"/>
                  </a:moveTo>
                  <a:lnTo>
                    <a:pt x="158" y="21600"/>
                  </a:lnTo>
                  <a:cubicBezTo>
                    <a:pt x="71" y="21600"/>
                    <a:pt x="0" y="21546"/>
                    <a:pt x="0" y="21481"/>
                  </a:cubicBezTo>
                  <a:lnTo>
                    <a:pt x="0" y="119"/>
                  </a:lnTo>
                  <a:cubicBezTo>
                    <a:pt x="0" y="54"/>
                    <a:pt x="71" y="0"/>
                    <a:pt x="158" y="0"/>
                  </a:cubicBezTo>
                  <a:lnTo>
                    <a:pt x="21442" y="0"/>
                  </a:lnTo>
                  <a:cubicBezTo>
                    <a:pt x="21532" y="0"/>
                    <a:pt x="21600" y="54"/>
                    <a:pt x="21600" y="119"/>
                  </a:cubicBezTo>
                  <a:lnTo>
                    <a:pt x="21600" y="21481"/>
                  </a:lnTo>
                  <a:cubicBezTo>
                    <a:pt x="21600" y="21546"/>
                    <a:pt x="21532" y="21600"/>
                    <a:pt x="21442" y="21600"/>
                  </a:cubicBezTo>
                </a:path>
              </a:pathLst>
            </a:custGeom>
            <a:solidFill>
              <a:schemeClr val="bg1">
                <a:lumMod val="85000"/>
              </a:schemeClr>
            </a:solidFill>
            <a:ln w="12700" cap="flat">
              <a:noFill/>
              <a:miter lim="400000"/>
            </a:ln>
            <a:effectLst/>
          </p:spPr>
          <p:txBody>
            <a:bodyPr wrap="square" lIns="17145" tIns="17145" rIns="17145" bIns="17145" numCol="1" anchor="ctr">
              <a:noAutofit/>
            </a:bodyPr>
            <a:lstStyle/>
            <a:p>
              <a:pPr algn="l" defTabSz="168473">
                <a:lnSpc>
                  <a:spcPct val="93000"/>
                </a:lnSpc>
                <a:defRPr sz="1800">
                  <a:latin typeface="Arial"/>
                  <a:ea typeface="Arial"/>
                  <a:cs typeface="Arial"/>
                  <a:sym typeface="Arial"/>
                </a:defRPr>
              </a:pPr>
              <a:endParaRPr sz="675" b="0" i="0">
                <a:latin typeface="Franklin Gothic Medium" panose="020B0603020102020204" pitchFamily="34" charset="0"/>
              </a:endParaRPr>
            </a:p>
          </p:txBody>
        </p:sp>
      </p:grpSp>
      <p:grpSp>
        <p:nvGrpSpPr>
          <p:cNvPr id="126" name="Group 125">
            <a:extLst>
              <a:ext uri="{FF2B5EF4-FFF2-40B4-BE49-F238E27FC236}">
                <a16:creationId xmlns:a16="http://schemas.microsoft.com/office/drawing/2014/main" id="{0015BEA7-AF0A-0042-A130-7AA089250D41}"/>
              </a:ext>
            </a:extLst>
          </p:cNvPr>
          <p:cNvGrpSpPr/>
          <p:nvPr userDrawn="1"/>
        </p:nvGrpSpPr>
        <p:grpSpPr>
          <a:xfrm>
            <a:off x="3873017" y="1645651"/>
            <a:ext cx="1333114" cy="1881176"/>
            <a:chOff x="249663" y="1324891"/>
            <a:chExt cx="2083169" cy="2939589"/>
          </a:xfrm>
        </p:grpSpPr>
        <p:sp>
          <p:nvSpPr>
            <p:cNvPr id="127" name="Form">
              <a:extLst>
                <a:ext uri="{FF2B5EF4-FFF2-40B4-BE49-F238E27FC236}">
                  <a16:creationId xmlns:a16="http://schemas.microsoft.com/office/drawing/2014/main" id="{5D354DC1-C09A-7140-8CF0-D5FA68EC5DA2}"/>
                </a:ext>
              </a:extLst>
            </p:cNvPr>
            <p:cNvSpPr/>
            <p:nvPr/>
          </p:nvSpPr>
          <p:spPr>
            <a:xfrm>
              <a:off x="249663" y="1324891"/>
              <a:ext cx="2083169" cy="2939589"/>
            </a:xfrm>
            <a:custGeom>
              <a:avLst/>
              <a:gdLst/>
              <a:ahLst/>
              <a:cxnLst>
                <a:cxn ang="0">
                  <a:pos x="wd2" y="hd2"/>
                </a:cxn>
                <a:cxn ang="5400000">
                  <a:pos x="wd2" y="hd2"/>
                </a:cxn>
                <a:cxn ang="10800000">
                  <a:pos x="wd2" y="hd2"/>
                </a:cxn>
                <a:cxn ang="16200000">
                  <a:pos x="wd2" y="hd2"/>
                </a:cxn>
              </a:cxnLst>
              <a:rect l="0" t="0" r="r" b="b"/>
              <a:pathLst>
                <a:path w="21600" h="21600" extrusionOk="0">
                  <a:moveTo>
                    <a:pt x="20422" y="21600"/>
                  </a:moveTo>
                  <a:lnTo>
                    <a:pt x="1178" y="21600"/>
                  </a:lnTo>
                  <a:cubicBezTo>
                    <a:pt x="525" y="21600"/>
                    <a:pt x="0" y="21226"/>
                    <a:pt x="0" y="20765"/>
                  </a:cubicBezTo>
                  <a:lnTo>
                    <a:pt x="0" y="835"/>
                  </a:lnTo>
                  <a:cubicBezTo>
                    <a:pt x="0" y="374"/>
                    <a:pt x="525" y="0"/>
                    <a:pt x="1178" y="0"/>
                  </a:cubicBezTo>
                  <a:lnTo>
                    <a:pt x="20422" y="0"/>
                  </a:lnTo>
                  <a:cubicBezTo>
                    <a:pt x="21075" y="0"/>
                    <a:pt x="21600" y="374"/>
                    <a:pt x="21600" y="835"/>
                  </a:cubicBezTo>
                  <a:lnTo>
                    <a:pt x="21600" y="20765"/>
                  </a:lnTo>
                  <a:cubicBezTo>
                    <a:pt x="21600" y="21226"/>
                    <a:pt x="21075" y="21600"/>
                    <a:pt x="20422" y="21600"/>
                  </a:cubicBezTo>
                </a:path>
              </a:pathLst>
            </a:custGeom>
            <a:solidFill>
              <a:srgbClr val="D6D6DA"/>
            </a:solidFill>
            <a:ln w="12700" cap="flat">
              <a:noFill/>
              <a:miter lim="400000"/>
            </a:ln>
            <a:effectLst/>
          </p:spPr>
          <p:txBody>
            <a:bodyPr wrap="square" lIns="45719" tIns="45719" rIns="45719" bIns="45719" numCol="1" anchor="ctr">
              <a:noAutofit/>
            </a:bodyPr>
            <a:lstStyle/>
            <a:p>
              <a:pPr algn="l" defTabSz="168473">
                <a:lnSpc>
                  <a:spcPct val="93000"/>
                </a:lnSpc>
                <a:defRPr sz="1800">
                  <a:latin typeface="Arial"/>
                  <a:ea typeface="Arial"/>
                  <a:cs typeface="Arial"/>
                  <a:sym typeface="Arial"/>
                </a:defRPr>
              </a:pPr>
              <a:endParaRPr sz="675" b="0" i="0">
                <a:latin typeface="Franklin Gothic Medium" panose="020B0603020102020204" pitchFamily="34" charset="0"/>
              </a:endParaRPr>
            </a:p>
          </p:txBody>
        </p:sp>
        <p:sp>
          <p:nvSpPr>
            <p:cNvPr id="128" name="Form">
              <a:extLst>
                <a:ext uri="{FF2B5EF4-FFF2-40B4-BE49-F238E27FC236}">
                  <a16:creationId xmlns:a16="http://schemas.microsoft.com/office/drawing/2014/main" id="{ECE018C5-2E94-5F4D-850B-D7F846232CA3}"/>
                </a:ext>
              </a:extLst>
            </p:cNvPr>
            <p:cNvSpPr/>
            <p:nvPr/>
          </p:nvSpPr>
          <p:spPr>
            <a:xfrm>
              <a:off x="262298" y="1338931"/>
              <a:ext cx="2056494" cy="2912913"/>
            </a:xfrm>
            <a:custGeom>
              <a:avLst/>
              <a:gdLst/>
              <a:ahLst/>
              <a:cxnLst>
                <a:cxn ang="0">
                  <a:pos x="wd2" y="hd2"/>
                </a:cxn>
                <a:cxn ang="5400000">
                  <a:pos x="wd2" y="hd2"/>
                </a:cxn>
                <a:cxn ang="10800000">
                  <a:pos x="wd2" y="hd2"/>
                </a:cxn>
                <a:cxn ang="16200000">
                  <a:pos x="wd2" y="hd2"/>
                </a:cxn>
              </a:cxnLst>
              <a:rect l="0" t="0" r="r" b="b"/>
              <a:pathLst>
                <a:path w="21600" h="21600" extrusionOk="0">
                  <a:moveTo>
                    <a:pt x="20547" y="21600"/>
                  </a:moveTo>
                  <a:lnTo>
                    <a:pt x="1053" y="21600"/>
                  </a:lnTo>
                  <a:cubicBezTo>
                    <a:pt x="468" y="21600"/>
                    <a:pt x="0" y="21267"/>
                    <a:pt x="0" y="20856"/>
                  </a:cubicBezTo>
                  <a:lnTo>
                    <a:pt x="0" y="744"/>
                  </a:lnTo>
                  <a:cubicBezTo>
                    <a:pt x="0" y="333"/>
                    <a:pt x="468" y="0"/>
                    <a:pt x="1053" y="0"/>
                  </a:cubicBezTo>
                  <a:lnTo>
                    <a:pt x="20547" y="0"/>
                  </a:lnTo>
                  <a:cubicBezTo>
                    <a:pt x="21132" y="0"/>
                    <a:pt x="21600" y="333"/>
                    <a:pt x="21600" y="744"/>
                  </a:cubicBezTo>
                  <a:lnTo>
                    <a:pt x="21600" y="20856"/>
                  </a:lnTo>
                  <a:cubicBezTo>
                    <a:pt x="21600" y="21267"/>
                    <a:pt x="21132" y="21600"/>
                    <a:pt x="20547" y="21600"/>
                  </a:cubicBezTo>
                </a:path>
              </a:pathLst>
            </a:custGeom>
            <a:solidFill>
              <a:srgbClr val="F8F8F8"/>
            </a:solidFill>
            <a:ln w="12700" cap="flat">
              <a:noFill/>
              <a:miter lim="400000"/>
            </a:ln>
            <a:effectLst/>
          </p:spPr>
          <p:txBody>
            <a:bodyPr wrap="square" lIns="45719" tIns="45719" rIns="45719" bIns="45719" numCol="1" anchor="ctr">
              <a:noAutofit/>
            </a:bodyPr>
            <a:lstStyle/>
            <a:p>
              <a:pPr algn="l" defTabSz="168473">
                <a:lnSpc>
                  <a:spcPct val="93000"/>
                </a:lnSpc>
                <a:defRPr sz="1800">
                  <a:latin typeface="Arial"/>
                  <a:ea typeface="Arial"/>
                  <a:cs typeface="Arial"/>
                  <a:sym typeface="Arial"/>
                </a:defRPr>
              </a:pPr>
              <a:endParaRPr sz="675" b="0" i="0">
                <a:latin typeface="Franklin Gothic Medium" panose="020B0603020102020204" pitchFamily="34" charset="0"/>
              </a:endParaRPr>
            </a:p>
          </p:txBody>
        </p:sp>
        <p:sp>
          <p:nvSpPr>
            <p:cNvPr id="129" name="Form">
              <a:extLst>
                <a:ext uri="{FF2B5EF4-FFF2-40B4-BE49-F238E27FC236}">
                  <a16:creationId xmlns:a16="http://schemas.microsoft.com/office/drawing/2014/main" id="{94325A7A-3C8C-F446-9F0B-BBD7FDA73EC0}"/>
                </a:ext>
              </a:extLst>
            </p:cNvPr>
            <p:cNvSpPr/>
            <p:nvPr/>
          </p:nvSpPr>
          <p:spPr>
            <a:xfrm>
              <a:off x="369000" y="1573393"/>
              <a:ext cx="1843091" cy="2443989"/>
            </a:xfrm>
            <a:custGeom>
              <a:avLst/>
              <a:gdLst/>
              <a:ahLst/>
              <a:cxnLst>
                <a:cxn ang="0">
                  <a:pos x="wd2" y="hd2"/>
                </a:cxn>
                <a:cxn ang="5400000">
                  <a:pos x="wd2" y="hd2"/>
                </a:cxn>
                <a:cxn ang="10800000">
                  <a:pos x="wd2" y="hd2"/>
                </a:cxn>
                <a:cxn ang="16200000">
                  <a:pos x="wd2" y="hd2"/>
                </a:cxn>
              </a:cxnLst>
              <a:rect l="0" t="0" r="r" b="b"/>
              <a:pathLst>
                <a:path w="21600" h="21600" extrusionOk="0">
                  <a:moveTo>
                    <a:pt x="21443" y="21600"/>
                  </a:moveTo>
                  <a:lnTo>
                    <a:pt x="157" y="21600"/>
                  </a:lnTo>
                  <a:cubicBezTo>
                    <a:pt x="71" y="21600"/>
                    <a:pt x="0" y="21547"/>
                    <a:pt x="0" y="21482"/>
                  </a:cubicBezTo>
                  <a:lnTo>
                    <a:pt x="0" y="118"/>
                  </a:lnTo>
                  <a:cubicBezTo>
                    <a:pt x="0" y="53"/>
                    <a:pt x="71" y="0"/>
                    <a:pt x="157" y="0"/>
                  </a:cubicBezTo>
                  <a:lnTo>
                    <a:pt x="21443" y="0"/>
                  </a:lnTo>
                  <a:cubicBezTo>
                    <a:pt x="21533" y="0"/>
                    <a:pt x="21600" y="53"/>
                    <a:pt x="21600" y="118"/>
                  </a:cubicBezTo>
                  <a:lnTo>
                    <a:pt x="21600" y="21482"/>
                  </a:lnTo>
                  <a:cubicBezTo>
                    <a:pt x="21600" y="21547"/>
                    <a:pt x="21533" y="21600"/>
                    <a:pt x="21443" y="21600"/>
                  </a:cubicBezTo>
                </a:path>
              </a:pathLst>
            </a:custGeom>
            <a:solidFill>
              <a:srgbClr val="D3D3D3"/>
            </a:solidFill>
            <a:ln w="12700" cap="flat">
              <a:noFill/>
              <a:miter lim="400000"/>
            </a:ln>
            <a:effectLst/>
          </p:spPr>
          <p:txBody>
            <a:bodyPr wrap="square" lIns="45719" tIns="45719" rIns="45719" bIns="45719" numCol="1" anchor="ctr">
              <a:noAutofit/>
            </a:bodyPr>
            <a:lstStyle/>
            <a:p>
              <a:pPr algn="l" defTabSz="168473">
                <a:lnSpc>
                  <a:spcPct val="93000"/>
                </a:lnSpc>
                <a:defRPr sz="1800">
                  <a:latin typeface="Arial"/>
                  <a:ea typeface="Arial"/>
                  <a:cs typeface="Arial"/>
                  <a:sym typeface="Arial"/>
                </a:defRPr>
              </a:pPr>
              <a:endParaRPr sz="675" b="0" i="0">
                <a:latin typeface="Franklin Gothic Medium" panose="020B0603020102020204" pitchFamily="34" charset="0"/>
              </a:endParaRPr>
            </a:p>
          </p:txBody>
        </p:sp>
        <p:sp>
          <p:nvSpPr>
            <p:cNvPr id="130" name="Form">
              <a:extLst>
                <a:ext uri="{FF2B5EF4-FFF2-40B4-BE49-F238E27FC236}">
                  <a16:creationId xmlns:a16="http://schemas.microsoft.com/office/drawing/2014/main" id="{9E0DF2C4-7DFB-6749-B88C-98198B94FFA1}"/>
                </a:ext>
              </a:extLst>
            </p:cNvPr>
            <p:cNvSpPr/>
            <p:nvPr/>
          </p:nvSpPr>
          <p:spPr>
            <a:xfrm>
              <a:off x="376020" y="1579009"/>
              <a:ext cx="1830455" cy="2431353"/>
            </a:xfrm>
            <a:custGeom>
              <a:avLst/>
              <a:gdLst/>
              <a:ahLst/>
              <a:cxnLst>
                <a:cxn ang="0">
                  <a:pos x="wd2" y="hd2"/>
                </a:cxn>
                <a:cxn ang="5400000">
                  <a:pos x="wd2" y="hd2"/>
                </a:cxn>
                <a:cxn ang="10800000">
                  <a:pos x="wd2" y="hd2"/>
                </a:cxn>
                <a:cxn ang="16200000">
                  <a:pos x="wd2" y="hd2"/>
                </a:cxn>
              </a:cxnLst>
              <a:rect l="0" t="0" r="r" b="b"/>
              <a:pathLst>
                <a:path w="21600" h="21600" extrusionOk="0">
                  <a:moveTo>
                    <a:pt x="21442" y="21600"/>
                  </a:moveTo>
                  <a:lnTo>
                    <a:pt x="158" y="21600"/>
                  </a:lnTo>
                  <a:cubicBezTo>
                    <a:pt x="71" y="21600"/>
                    <a:pt x="0" y="21546"/>
                    <a:pt x="0" y="21481"/>
                  </a:cubicBezTo>
                  <a:lnTo>
                    <a:pt x="0" y="119"/>
                  </a:lnTo>
                  <a:cubicBezTo>
                    <a:pt x="0" y="54"/>
                    <a:pt x="71" y="0"/>
                    <a:pt x="158" y="0"/>
                  </a:cubicBezTo>
                  <a:lnTo>
                    <a:pt x="21442" y="0"/>
                  </a:lnTo>
                  <a:cubicBezTo>
                    <a:pt x="21532" y="0"/>
                    <a:pt x="21600" y="54"/>
                    <a:pt x="21600" y="119"/>
                  </a:cubicBezTo>
                  <a:lnTo>
                    <a:pt x="21600" y="21481"/>
                  </a:lnTo>
                  <a:cubicBezTo>
                    <a:pt x="21600" y="21546"/>
                    <a:pt x="21532" y="21600"/>
                    <a:pt x="21442" y="21600"/>
                  </a:cubicBezTo>
                </a:path>
              </a:pathLst>
            </a:custGeom>
            <a:solidFill>
              <a:schemeClr val="bg1">
                <a:lumMod val="75000"/>
              </a:schemeClr>
            </a:solidFill>
            <a:ln w="12700" cap="flat">
              <a:noFill/>
              <a:miter lim="400000"/>
            </a:ln>
            <a:effectLst/>
          </p:spPr>
          <p:txBody>
            <a:bodyPr wrap="square" lIns="45719" tIns="45719" rIns="45719" bIns="45719" numCol="1" anchor="ctr">
              <a:noAutofit/>
            </a:bodyPr>
            <a:lstStyle/>
            <a:p>
              <a:pPr algn="l" defTabSz="168473">
                <a:lnSpc>
                  <a:spcPct val="93000"/>
                </a:lnSpc>
                <a:defRPr sz="1800">
                  <a:latin typeface="Arial"/>
                  <a:ea typeface="Arial"/>
                  <a:cs typeface="Arial"/>
                  <a:sym typeface="Arial"/>
                </a:defRPr>
              </a:pPr>
              <a:endParaRPr sz="675" b="0" i="0">
                <a:latin typeface="Franklin Gothic Medium" panose="020B0603020102020204" pitchFamily="34" charset="0"/>
              </a:endParaRPr>
            </a:p>
          </p:txBody>
        </p:sp>
        <p:sp>
          <p:nvSpPr>
            <p:cNvPr id="131" name="Form">
              <a:extLst>
                <a:ext uri="{FF2B5EF4-FFF2-40B4-BE49-F238E27FC236}">
                  <a16:creationId xmlns:a16="http://schemas.microsoft.com/office/drawing/2014/main" id="{E4DCEA82-AFE1-234C-A161-B4A0887A175C}"/>
                </a:ext>
              </a:extLst>
            </p:cNvPr>
            <p:cNvSpPr/>
            <p:nvPr/>
          </p:nvSpPr>
          <p:spPr>
            <a:xfrm>
              <a:off x="1274796" y="1441420"/>
              <a:ext cx="33141" cy="33146"/>
            </a:xfrm>
            <a:custGeom>
              <a:avLst/>
              <a:gdLst/>
              <a:ahLst/>
              <a:cxnLst>
                <a:cxn ang="0">
                  <a:pos x="wd2" y="hd2"/>
                </a:cxn>
                <a:cxn ang="5400000">
                  <a:pos x="wd2" y="hd2"/>
                </a:cxn>
                <a:cxn ang="10800000">
                  <a:pos x="wd2" y="hd2"/>
                </a:cxn>
                <a:cxn ang="16200000">
                  <a:pos x="wd2" y="hd2"/>
                </a:cxn>
              </a:cxnLst>
              <a:rect l="0" t="0" r="r" b="b"/>
              <a:pathLst>
                <a:path w="21447" h="21448" extrusionOk="0">
                  <a:moveTo>
                    <a:pt x="11573" y="0"/>
                  </a:moveTo>
                  <a:cubicBezTo>
                    <a:pt x="13630" y="204"/>
                    <a:pt x="15276" y="611"/>
                    <a:pt x="16921" y="1834"/>
                  </a:cubicBezTo>
                  <a:cubicBezTo>
                    <a:pt x="18567" y="2853"/>
                    <a:pt x="19390" y="4279"/>
                    <a:pt x="20418" y="6113"/>
                  </a:cubicBezTo>
                  <a:cubicBezTo>
                    <a:pt x="21241" y="7743"/>
                    <a:pt x="21447" y="9374"/>
                    <a:pt x="21447" y="11411"/>
                  </a:cubicBezTo>
                  <a:cubicBezTo>
                    <a:pt x="21241" y="13245"/>
                    <a:pt x="20830" y="15079"/>
                    <a:pt x="19801" y="16709"/>
                  </a:cubicBezTo>
                  <a:cubicBezTo>
                    <a:pt x="18567" y="18340"/>
                    <a:pt x="17333" y="19562"/>
                    <a:pt x="15481" y="20377"/>
                  </a:cubicBezTo>
                  <a:cubicBezTo>
                    <a:pt x="13630" y="21192"/>
                    <a:pt x="11778" y="21600"/>
                    <a:pt x="9927" y="21396"/>
                  </a:cubicBezTo>
                  <a:cubicBezTo>
                    <a:pt x="7870" y="21192"/>
                    <a:pt x="6430" y="20581"/>
                    <a:pt x="4784" y="19562"/>
                  </a:cubicBezTo>
                  <a:cubicBezTo>
                    <a:pt x="3138" y="18340"/>
                    <a:pt x="1904" y="17117"/>
                    <a:pt x="1081" y="15487"/>
                  </a:cubicBezTo>
                  <a:cubicBezTo>
                    <a:pt x="258" y="13653"/>
                    <a:pt x="-153" y="12023"/>
                    <a:pt x="53" y="9985"/>
                  </a:cubicBezTo>
                  <a:cubicBezTo>
                    <a:pt x="258" y="7947"/>
                    <a:pt x="670" y="6317"/>
                    <a:pt x="1904" y="4687"/>
                  </a:cubicBezTo>
                  <a:cubicBezTo>
                    <a:pt x="2933" y="3057"/>
                    <a:pt x="4167" y="2038"/>
                    <a:pt x="6018" y="1223"/>
                  </a:cubicBezTo>
                  <a:cubicBezTo>
                    <a:pt x="7664" y="204"/>
                    <a:pt x="9516" y="0"/>
                    <a:pt x="11573" y="0"/>
                  </a:cubicBezTo>
                </a:path>
              </a:pathLst>
            </a:custGeom>
            <a:solidFill>
              <a:srgbClr val="545454"/>
            </a:solidFill>
            <a:ln w="12700" cap="flat">
              <a:noFill/>
              <a:miter lim="400000"/>
            </a:ln>
            <a:effectLst/>
          </p:spPr>
          <p:txBody>
            <a:bodyPr wrap="square" lIns="45719" tIns="45719" rIns="45719" bIns="45719" numCol="1" anchor="ctr">
              <a:noAutofit/>
            </a:bodyPr>
            <a:lstStyle/>
            <a:p>
              <a:pPr algn="l" defTabSz="168473">
                <a:lnSpc>
                  <a:spcPct val="93000"/>
                </a:lnSpc>
                <a:defRPr sz="1800">
                  <a:latin typeface="Arial"/>
                  <a:ea typeface="Arial"/>
                  <a:cs typeface="Arial"/>
                  <a:sym typeface="Arial"/>
                </a:defRPr>
              </a:pPr>
              <a:endParaRPr sz="675" b="0" i="0">
                <a:latin typeface="Franklin Gothic Medium" panose="020B0603020102020204" pitchFamily="34" charset="0"/>
              </a:endParaRPr>
            </a:p>
          </p:txBody>
        </p:sp>
        <p:sp>
          <p:nvSpPr>
            <p:cNvPr id="132" name="Form">
              <a:extLst>
                <a:ext uri="{FF2B5EF4-FFF2-40B4-BE49-F238E27FC236}">
                  <a16:creationId xmlns:a16="http://schemas.microsoft.com/office/drawing/2014/main" id="{3604994A-E0A8-0A48-A16C-32C53B78C548}"/>
                </a:ext>
              </a:extLst>
            </p:cNvPr>
            <p:cNvSpPr/>
            <p:nvPr/>
          </p:nvSpPr>
          <p:spPr>
            <a:xfrm>
              <a:off x="1278974" y="1445835"/>
              <a:ext cx="24548" cy="24548"/>
            </a:xfrm>
            <a:custGeom>
              <a:avLst/>
              <a:gdLst/>
              <a:ahLst/>
              <a:cxnLst>
                <a:cxn ang="0">
                  <a:pos x="wd2" y="hd2"/>
                </a:cxn>
                <a:cxn ang="5400000">
                  <a:pos x="wd2" y="hd2"/>
                </a:cxn>
                <a:cxn ang="10800000">
                  <a:pos x="wd2" y="hd2"/>
                </a:cxn>
                <a:cxn ang="16200000">
                  <a:pos x="wd2" y="hd2"/>
                </a:cxn>
              </a:cxnLst>
              <a:rect l="0" t="0" r="r" b="b"/>
              <a:pathLst>
                <a:path w="21254" h="21254" extrusionOk="0">
                  <a:moveTo>
                    <a:pt x="17217" y="2350"/>
                  </a:moveTo>
                  <a:cubicBezTo>
                    <a:pt x="18620" y="3472"/>
                    <a:pt x="19742" y="4594"/>
                    <a:pt x="20583" y="6557"/>
                  </a:cubicBezTo>
                  <a:cubicBezTo>
                    <a:pt x="21144" y="8241"/>
                    <a:pt x="21425" y="9924"/>
                    <a:pt x="21144" y="11887"/>
                  </a:cubicBezTo>
                  <a:cubicBezTo>
                    <a:pt x="20864" y="13570"/>
                    <a:pt x="20303" y="15534"/>
                    <a:pt x="19181" y="17217"/>
                  </a:cubicBezTo>
                  <a:cubicBezTo>
                    <a:pt x="18059" y="18620"/>
                    <a:pt x="16376" y="19742"/>
                    <a:pt x="14693" y="20583"/>
                  </a:cubicBezTo>
                  <a:cubicBezTo>
                    <a:pt x="12729" y="21144"/>
                    <a:pt x="11326" y="21425"/>
                    <a:pt x="9363" y="21144"/>
                  </a:cubicBezTo>
                  <a:cubicBezTo>
                    <a:pt x="7399" y="20864"/>
                    <a:pt x="5996" y="20303"/>
                    <a:pt x="4313" y="19181"/>
                  </a:cubicBezTo>
                  <a:cubicBezTo>
                    <a:pt x="2630" y="18059"/>
                    <a:pt x="1789" y="16376"/>
                    <a:pt x="947" y="14693"/>
                  </a:cubicBezTo>
                  <a:cubicBezTo>
                    <a:pt x="106" y="12729"/>
                    <a:pt x="-175" y="11326"/>
                    <a:pt x="106" y="9363"/>
                  </a:cubicBezTo>
                  <a:cubicBezTo>
                    <a:pt x="386" y="7399"/>
                    <a:pt x="1228" y="5716"/>
                    <a:pt x="2350" y="4313"/>
                  </a:cubicBezTo>
                  <a:cubicBezTo>
                    <a:pt x="3472" y="2630"/>
                    <a:pt x="4594" y="1789"/>
                    <a:pt x="6557" y="947"/>
                  </a:cubicBezTo>
                  <a:cubicBezTo>
                    <a:pt x="8241" y="106"/>
                    <a:pt x="10204" y="-175"/>
                    <a:pt x="12168" y="106"/>
                  </a:cubicBezTo>
                  <a:cubicBezTo>
                    <a:pt x="13851" y="386"/>
                    <a:pt x="15534" y="947"/>
                    <a:pt x="17217" y="2350"/>
                  </a:cubicBezTo>
                </a:path>
              </a:pathLst>
            </a:custGeom>
            <a:solidFill>
              <a:srgbClr val="7F7F7F"/>
            </a:solidFill>
            <a:ln w="12700" cap="flat">
              <a:noFill/>
              <a:miter lim="400000"/>
            </a:ln>
            <a:effectLst/>
          </p:spPr>
          <p:txBody>
            <a:bodyPr wrap="square" lIns="45719" tIns="45719" rIns="45719" bIns="45719" numCol="1" anchor="ctr">
              <a:noAutofit/>
            </a:bodyPr>
            <a:lstStyle/>
            <a:p>
              <a:pPr algn="l" defTabSz="168473">
                <a:lnSpc>
                  <a:spcPct val="93000"/>
                </a:lnSpc>
                <a:defRPr sz="1800">
                  <a:latin typeface="Arial"/>
                  <a:ea typeface="Arial"/>
                  <a:cs typeface="Arial"/>
                  <a:sym typeface="Arial"/>
                </a:defRPr>
              </a:pPr>
              <a:endParaRPr sz="675" b="0" i="0">
                <a:latin typeface="Franklin Gothic Medium" panose="020B0603020102020204" pitchFamily="34" charset="0"/>
              </a:endParaRPr>
            </a:p>
          </p:txBody>
        </p:sp>
        <p:sp>
          <p:nvSpPr>
            <p:cNvPr id="133" name="Form">
              <a:extLst>
                <a:ext uri="{FF2B5EF4-FFF2-40B4-BE49-F238E27FC236}">
                  <a16:creationId xmlns:a16="http://schemas.microsoft.com/office/drawing/2014/main" id="{EEC89A1B-276B-8942-90DC-1EFF48CF18E6}"/>
                </a:ext>
              </a:extLst>
            </p:cNvPr>
            <p:cNvSpPr/>
            <p:nvPr/>
          </p:nvSpPr>
          <p:spPr>
            <a:xfrm>
              <a:off x="1284387" y="1451248"/>
              <a:ext cx="13714" cy="13713"/>
            </a:xfrm>
            <a:custGeom>
              <a:avLst/>
              <a:gdLst/>
              <a:ahLst/>
              <a:cxnLst>
                <a:cxn ang="0">
                  <a:pos x="wd2" y="hd2"/>
                </a:cxn>
                <a:cxn ang="5400000">
                  <a:pos x="wd2" y="hd2"/>
                </a:cxn>
                <a:cxn ang="10800000">
                  <a:pos x="wd2" y="hd2"/>
                </a:cxn>
                <a:cxn ang="16200000">
                  <a:pos x="wd2" y="hd2"/>
                </a:cxn>
              </a:cxnLst>
              <a:rect l="0" t="0" r="r" b="b"/>
              <a:pathLst>
                <a:path w="21600" h="21600" extrusionOk="0">
                  <a:moveTo>
                    <a:pt x="20057" y="5143"/>
                  </a:moveTo>
                  <a:cubicBezTo>
                    <a:pt x="21086" y="6686"/>
                    <a:pt x="21600" y="8229"/>
                    <a:pt x="21600" y="10286"/>
                  </a:cubicBezTo>
                  <a:cubicBezTo>
                    <a:pt x="21600" y="12343"/>
                    <a:pt x="21086" y="13886"/>
                    <a:pt x="20571" y="15943"/>
                  </a:cubicBezTo>
                  <a:cubicBezTo>
                    <a:pt x="19543" y="18000"/>
                    <a:pt x="18000" y="19029"/>
                    <a:pt x="16457" y="20057"/>
                  </a:cubicBezTo>
                  <a:cubicBezTo>
                    <a:pt x="14400" y="21086"/>
                    <a:pt x="13371" y="21600"/>
                    <a:pt x="11314" y="21600"/>
                  </a:cubicBezTo>
                  <a:cubicBezTo>
                    <a:pt x="9257" y="21600"/>
                    <a:pt x="7200" y="20571"/>
                    <a:pt x="5657" y="20057"/>
                  </a:cubicBezTo>
                  <a:cubicBezTo>
                    <a:pt x="3600" y="19029"/>
                    <a:pt x="2571" y="18000"/>
                    <a:pt x="1543" y="16457"/>
                  </a:cubicBezTo>
                  <a:cubicBezTo>
                    <a:pt x="514" y="14914"/>
                    <a:pt x="0" y="13371"/>
                    <a:pt x="0" y="11314"/>
                  </a:cubicBezTo>
                  <a:cubicBezTo>
                    <a:pt x="0" y="9257"/>
                    <a:pt x="514" y="7714"/>
                    <a:pt x="1029" y="5657"/>
                  </a:cubicBezTo>
                  <a:cubicBezTo>
                    <a:pt x="2057" y="4114"/>
                    <a:pt x="3600" y="2571"/>
                    <a:pt x="5143" y="1543"/>
                  </a:cubicBezTo>
                  <a:cubicBezTo>
                    <a:pt x="6686" y="514"/>
                    <a:pt x="8229" y="0"/>
                    <a:pt x="10286" y="0"/>
                  </a:cubicBezTo>
                  <a:cubicBezTo>
                    <a:pt x="12343" y="0"/>
                    <a:pt x="13886" y="0"/>
                    <a:pt x="15943" y="1029"/>
                  </a:cubicBezTo>
                  <a:cubicBezTo>
                    <a:pt x="17486" y="2057"/>
                    <a:pt x="19029" y="3086"/>
                    <a:pt x="20057" y="5143"/>
                  </a:cubicBezTo>
                </a:path>
              </a:pathLst>
            </a:custGeom>
            <a:solidFill>
              <a:srgbClr val="545454"/>
            </a:solidFill>
            <a:ln w="12700" cap="flat">
              <a:noFill/>
              <a:miter lim="400000"/>
            </a:ln>
            <a:effectLst/>
          </p:spPr>
          <p:txBody>
            <a:bodyPr wrap="square" lIns="45719" tIns="45719" rIns="45719" bIns="45719" numCol="1" anchor="ctr">
              <a:noAutofit/>
            </a:bodyPr>
            <a:lstStyle/>
            <a:p>
              <a:pPr algn="l" defTabSz="168473">
                <a:lnSpc>
                  <a:spcPct val="93000"/>
                </a:lnSpc>
                <a:defRPr sz="1800">
                  <a:latin typeface="Arial"/>
                  <a:ea typeface="Arial"/>
                  <a:cs typeface="Arial"/>
                  <a:sym typeface="Arial"/>
                </a:defRPr>
              </a:pPr>
              <a:endParaRPr sz="675" b="0" i="0">
                <a:latin typeface="Franklin Gothic Medium" panose="020B0603020102020204" pitchFamily="34" charset="0"/>
              </a:endParaRPr>
            </a:p>
          </p:txBody>
        </p:sp>
        <p:sp>
          <p:nvSpPr>
            <p:cNvPr id="134" name="Form">
              <a:extLst>
                <a:ext uri="{FF2B5EF4-FFF2-40B4-BE49-F238E27FC236}">
                  <a16:creationId xmlns:a16="http://schemas.microsoft.com/office/drawing/2014/main" id="{48A15D77-3D85-8948-B844-E2922C7376AB}"/>
                </a:ext>
              </a:extLst>
            </p:cNvPr>
            <p:cNvSpPr/>
            <p:nvPr/>
          </p:nvSpPr>
          <p:spPr>
            <a:xfrm>
              <a:off x="1224930" y="4080389"/>
              <a:ext cx="128468" cy="128621"/>
            </a:xfrm>
            <a:custGeom>
              <a:avLst/>
              <a:gdLst/>
              <a:ahLst/>
              <a:cxnLst>
                <a:cxn ang="0">
                  <a:pos x="wd2" y="hd2"/>
                </a:cxn>
                <a:cxn ang="5400000">
                  <a:pos x="wd2" y="hd2"/>
                </a:cxn>
                <a:cxn ang="10800000">
                  <a:pos x="wd2" y="hd2"/>
                </a:cxn>
                <a:cxn ang="16200000">
                  <a:pos x="wd2" y="hd2"/>
                </a:cxn>
              </a:cxnLst>
              <a:rect l="0" t="0" r="r" b="b"/>
              <a:pathLst>
                <a:path w="21304" h="21330" extrusionOk="0">
                  <a:moveTo>
                    <a:pt x="18174" y="3175"/>
                  </a:moveTo>
                  <a:cubicBezTo>
                    <a:pt x="19600" y="4548"/>
                    <a:pt x="20445" y="6027"/>
                    <a:pt x="20973" y="7928"/>
                  </a:cubicBezTo>
                  <a:cubicBezTo>
                    <a:pt x="21448" y="9829"/>
                    <a:pt x="21395" y="11519"/>
                    <a:pt x="20920" y="13421"/>
                  </a:cubicBezTo>
                  <a:cubicBezTo>
                    <a:pt x="20392" y="15322"/>
                    <a:pt x="19547" y="16748"/>
                    <a:pt x="18174" y="18174"/>
                  </a:cubicBezTo>
                  <a:cubicBezTo>
                    <a:pt x="16748" y="19547"/>
                    <a:pt x="15322" y="20445"/>
                    <a:pt x="13421" y="20973"/>
                  </a:cubicBezTo>
                  <a:cubicBezTo>
                    <a:pt x="11519" y="21448"/>
                    <a:pt x="9829" y="21448"/>
                    <a:pt x="7928" y="20973"/>
                  </a:cubicBezTo>
                  <a:cubicBezTo>
                    <a:pt x="6027" y="20445"/>
                    <a:pt x="4548" y="19547"/>
                    <a:pt x="3175" y="18174"/>
                  </a:cubicBezTo>
                  <a:cubicBezTo>
                    <a:pt x="1749" y="16748"/>
                    <a:pt x="851" y="15322"/>
                    <a:pt x="376" y="13421"/>
                  </a:cubicBezTo>
                  <a:cubicBezTo>
                    <a:pt x="-152" y="11519"/>
                    <a:pt x="-99" y="9829"/>
                    <a:pt x="376" y="7928"/>
                  </a:cubicBezTo>
                  <a:cubicBezTo>
                    <a:pt x="904" y="6027"/>
                    <a:pt x="1749" y="4548"/>
                    <a:pt x="3175" y="3175"/>
                  </a:cubicBezTo>
                  <a:cubicBezTo>
                    <a:pt x="4548" y="1749"/>
                    <a:pt x="6027" y="851"/>
                    <a:pt x="7928" y="376"/>
                  </a:cubicBezTo>
                  <a:cubicBezTo>
                    <a:pt x="9829" y="-152"/>
                    <a:pt x="11519" y="-99"/>
                    <a:pt x="13421" y="376"/>
                  </a:cubicBezTo>
                  <a:cubicBezTo>
                    <a:pt x="15322" y="904"/>
                    <a:pt x="16801" y="1749"/>
                    <a:pt x="18174" y="3175"/>
                  </a:cubicBezTo>
                </a:path>
              </a:pathLst>
            </a:custGeom>
            <a:solidFill>
              <a:srgbClr val="EAEAEA">
                <a:alpha val="50000"/>
              </a:srgbClr>
            </a:solidFill>
            <a:ln w="12700" cap="flat">
              <a:noFill/>
              <a:miter lim="400000"/>
            </a:ln>
            <a:effectLst/>
          </p:spPr>
          <p:txBody>
            <a:bodyPr wrap="square" lIns="45719" tIns="45719" rIns="45719" bIns="45719" numCol="1" anchor="ctr">
              <a:noAutofit/>
            </a:bodyPr>
            <a:lstStyle/>
            <a:p>
              <a:pPr algn="l" defTabSz="168473">
                <a:lnSpc>
                  <a:spcPct val="93000"/>
                </a:lnSpc>
                <a:defRPr sz="1800">
                  <a:latin typeface="Arial"/>
                  <a:ea typeface="Arial"/>
                  <a:cs typeface="Arial"/>
                  <a:sym typeface="Arial"/>
                </a:defRPr>
              </a:pPr>
              <a:endParaRPr sz="675" b="0" i="0">
                <a:latin typeface="Franklin Gothic Medium" panose="020B0603020102020204" pitchFamily="34" charset="0"/>
              </a:endParaRPr>
            </a:p>
          </p:txBody>
        </p:sp>
        <p:sp>
          <p:nvSpPr>
            <p:cNvPr id="135" name="Form">
              <a:extLst>
                <a:ext uri="{FF2B5EF4-FFF2-40B4-BE49-F238E27FC236}">
                  <a16:creationId xmlns:a16="http://schemas.microsoft.com/office/drawing/2014/main" id="{9F2EEF49-6C63-B946-8035-E8DF4784005B}"/>
                </a:ext>
              </a:extLst>
            </p:cNvPr>
            <p:cNvSpPr/>
            <p:nvPr/>
          </p:nvSpPr>
          <p:spPr>
            <a:xfrm>
              <a:off x="1224016" y="4081476"/>
              <a:ext cx="61453" cy="66477"/>
            </a:xfrm>
            <a:custGeom>
              <a:avLst/>
              <a:gdLst/>
              <a:ahLst/>
              <a:cxnLst>
                <a:cxn ang="0">
                  <a:pos x="wd2" y="hd2"/>
                </a:cxn>
                <a:cxn ang="5400000">
                  <a:pos x="wd2" y="hd2"/>
                </a:cxn>
                <a:cxn ang="10800000">
                  <a:pos x="wd2" y="hd2"/>
                </a:cxn>
                <a:cxn ang="16200000">
                  <a:pos x="wd2" y="hd2"/>
                </a:cxn>
              </a:cxnLst>
              <a:rect l="0" t="0" r="r" b="b"/>
              <a:pathLst>
                <a:path w="21600" h="21408" extrusionOk="0">
                  <a:moveTo>
                    <a:pt x="6107" y="6431"/>
                  </a:moveTo>
                  <a:cubicBezTo>
                    <a:pt x="1583" y="10506"/>
                    <a:pt x="0" y="14989"/>
                    <a:pt x="0" y="21408"/>
                  </a:cubicBezTo>
                  <a:lnTo>
                    <a:pt x="21600" y="21408"/>
                  </a:lnTo>
                  <a:lnTo>
                    <a:pt x="21600" y="12"/>
                  </a:lnTo>
                  <a:cubicBezTo>
                    <a:pt x="17076" y="-192"/>
                    <a:pt x="10630" y="2355"/>
                    <a:pt x="6107" y="6431"/>
                  </a:cubicBezTo>
                </a:path>
              </a:pathLst>
            </a:custGeom>
            <a:solidFill>
              <a:srgbClr val="9E9E9E">
                <a:alpha val="50000"/>
              </a:srgbClr>
            </a:solidFill>
            <a:ln w="12700" cap="flat">
              <a:noFill/>
              <a:miter lim="400000"/>
            </a:ln>
            <a:effectLst/>
          </p:spPr>
          <p:txBody>
            <a:bodyPr wrap="square" lIns="45719" tIns="45719" rIns="45719" bIns="45719" numCol="1" anchor="ctr">
              <a:noAutofit/>
            </a:bodyPr>
            <a:lstStyle/>
            <a:p>
              <a:pPr algn="l" defTabSz="168473">
                <a:lnSpc>
                  <a:spcPct val="93000"/>
                </a:lnSpc>
                <a:defRPr sz="1800">
                  <a:latin typeface="Arial"/>
                  <a:ea typeface="Arial"/>
                  <a:cs typeface="Arial"/>
                  <a:sym typeface="Arial"/>
                </a:defRPr>
              </a:pPr>
              <a:endParaRPr sz="675" b="0" i="0">
                <a:latin typeface="Franklin Gothic Medium" panose="020B0603020102020204" pitchFamily="34" charset="0"/>
              </a:endParaRPr>
            </a:p>
          </p:txBody>
        </p:sp>
        <p:sp>
          <p:nvSpPr>
            <p:cNvPr id="136" name="Form">
              <a:extLst>
                <a:ext uri="{FF2B5EF4-FFF2-40B4-BE49-F238E27FC236}">
                  <a16:creationId xmlns:a16="http://schemas.microsoft.com/office/drawing/2014/main" id="{9B919813-3C92-064A-9FFC-9B4BD970DC24}"/>
                </a:ext>
              </a:extLst>
            </p:cNvPr>
            <p:cNvSpPr/>
            <p:nvPr/>
          </p:nvSpPr>
          <p:spPr>
            <a:xfrm>
              <a:off x="1235248" y="4081656"/>
              <a:ext cx="89536" cy="64888"/>
            </a:xfrm>
            <a:custGeom>
              <a:avLst/>
              <a:gdLst/>
              <a:ahLst/>
              <a:cxnLst>
                <a:cxn ang="0">
                  <a:pos x="wd2" y="hd2"/>
                </a:cxn>
                <a:cxn ang="5400000">
                  <a:pos x="wd2" y="hd2"/>
                </a:cxn>
                <a:cxn ang="10800000">
                  <a:pos x="wd2" y="hd2"/>
                </a:cxn>
                <a:cxn ang="16200000">
                  <a:pos x="wd2" y="hd2"/>
                </a:cxn>
              </a:cxnLst>
              <a:rect l="0" t="0" r="r" b="b"/>
              <a:pathLst>
                <a:path w="21600" h="20897" extrusionOk="0">
                  <a:moveTo>
                    <a:pt x="9993" y="330"/>
                  </a:moveTo>
                  <a:cubicBezTo>
                    <a:pt x="5842" y="1467"/>
                    <a:pt x="2306" y="4671"/>
                    <a:pt x="0" y="9012"/>
                  </a:cubicBezTo>
                  <a:lnTo>
                    <a:pt x="12760" y="20897"/>
                  </a:lnTo>
                  <a:lnTo>
                    <a:pt x="21600" y="3844"/>
                  </a:lnTo>
                  <a:cubicBezTo>
                    <a:pt x="18372" y="744"/>
                    <a:pt x="14374" y="-703"/>
                    <a:pt x="9993" y="330"/>
                  </a:cubicBezTo>
                </a:path>
              </a:pathLst>
            </a:custGeom>
            <a:solidFill>
              <a:srgbClr val="B5B5B5">
                <a:alpha val="50000"/>
              </a:srgbClr>
            </a:solidFill>
            <a:ln w="12700" cap="flat">
              <a:noFill/>
              <a:miter lim="400000"/>
            </a:ln>
            <a:effectLst/>
          </p:spPr>
          <p:txBody>
            <a:bodyPr wrap="square" lIns="45719" tIns="45719" rIns="45719" bIns="45719" numCol="1" anchor="ctr">
              <a:noAutofit/>
            </a:bodyPr>
            <a:lstStyle/>
            <a:p>
              <a:pPr algn="l" defTabSz="168473">
                <a:lnSpc>
                  <a:spcPct val="93000"/>
                </a:lnSpc>
                <a:defRPr sz="1800">
                  <a:latin typeface="Arial"/>
                  <a:ea typeface="Arial"/>
                  <a:cs typeface="Arial"/>
                  <a:sym typeface="Arial"/>
                </a:defRPr>
              </a:pPr>
              <a:endParaRPr sz="675" b="0" i="0">
                <a:latin typeface="Franklin Gothic Medium" panose="020B0603020102020204" pitchFamily="34" charset="0"/>
              </a:endParaRPr>
            </a:p>
          </p:txBody>
        </p:sp>
        <p:sp>
          <p:nvSpPr>
            <p:cNvPr id="137" name="Form">
              <a:extLst>
                <a:ext uri="{FF2B5EF4-FFF2-40B4-BE49-F238E27FC236}">
                  <a16:creationId xmlns:a16="http://schemas.microsoft.com/office/drawing/2014/main" id="{2BE01206-DCC1-7648-8260-4A6DD9AB88F8}"/>
                </a:ext>
              </a:extLst>
            </p:cNvPr>
            <p:cNvSpPr/>
            <p:nvPr/>
          </p:nvSpPr>
          <p:spPr>
            <a:xfrm>
              <a:off x="1259115" y="4081726"/>
              <a:ext cx="86727" cy="64818"/>
            </a:xfrm>
            <a:custGeom>
              <a:avLst/>
              <a:gdLst/>
              <a:ahLst/>
              <a:cxnLst>
                <a:cxn ang="0">
                  <a:pos x="wd2" y="hd2"/>
                </a:cxn>
                <a:cxn ang="5400000">
                  <a:pos x="wd2" y="hd2"/>
                </a:cxn>
                <a:cxn ang="10800000">
                  <a:pos x="wd2" y="hd2"/>
                </a:cxn>
                <a:cxn ang="16200000">
                  <a:pos x="wd2" y="hd2"/>
                </a:cxn>
              </a:cxnLst>
              <a:rect l="0" t="0" r="r" b="b"/>
              <a:pathLst>
                <a:path w="21600" h="20875" extrusionOk="0">
                  <a:moveTo>
                    <a:pt x="12150" y="929"/>
                  </a:moveTo>
                  <a:cubicBezTo>
                    <a:pt x="7941" y="-725"/>
                    <a:pt x="3653" y="-105"/>
                    <a:pt x="0" y="2272"/>
                  </a:cubicBezTo>
                  <a:lnTo>
                    <a:pt x="7306" y="20875"/>
                  </a:lnTo>
                  <a:lnTo>
                    <a:pt x="21600" y="11367"/>
                  </a:lnTo>
                  <a:cubicBezTo>
                    <a:pt x="19615" y="6613"/>
                    <a:pt x="16279" y="2686"/>
                    <a:pt x="12150" y="929"/>
                  </a:cubicBezTo>
                </a:path>
              </a:pathLst>
            </a:custGeom>
            <a:solidFill>
              <a:srgbClr val="D3D3D3">
                <a:alpha val="50000"/>
              </a:srgbClr>
            </a:solidFill>
            <a:ln w="12700" cap="flat">
              <a:noFill/>
              <a:miter lim="400000"/>
            </a:ln>
            <a:effectLst/>
          </p:spPr>
          <p:txBody>
            <a:bodyPr wrap="square" lIns="45719" tIns="45719" rIns="45719" bIns="45719" numCol="1" anchor="ctr">
              <a:noAutofit/>
            </a:bodyPr>
            <a:lstStyle/>
            <a:p>
              <a:pPr algn="l" defTabSz="168473">
                <a:lnSpc>
                  <a:spcPct val="93000"/>
                </a:lnSpc>
                <a:defRPr sz="1800">
                  <a:latin typeface="Arial"/>
                  <a:ea typeface="Arial"/>
                  <a:cs typeface="Arial"/>
                  <a:sym typeface="Arial"/>
                </a:defRPr>
              </a:pPr>
              <a:endParaRPr sz="675" b="0" i="0">
                <a:latin typeface="Franklin Gothic Medium" panose="020B0603020102020204" pitchFamily="34" charset="0"/>
              </a:endParaRPr>
            </a:p>
          </p:txBody>
        </p:sp>
        <p:sp>
          <p:nvSpPr>
            <p:cNvPr id="138" name="Form">
              <a:extLst>
                <a:ext uri="{FF2B5EF4-FFF2-40B4-BE49-F238E27FC236}">
                  <a16:creationId xmlns:a16="http://schemas.microsoft.com/office/drawing/2014/main" id="{97489CB8-4DB5-6148-A84B-E5118E189FBB}"/>
                </a:ext>
              </a:extLst>
            </p:cNvPr>
            <p:cNvSpPr/>
            <p:nvPr/>
          </p:nvSpPr>
          <p:spPr>
            <a:xfrm>
              <a:off x="1292810" y="4142653"/>
              <a:ext cx="60055" cy="67071"/>
            </a:xfrm>
            <a:custGeom>
              <a:avLst/>
              <a:gdLst/>
              <a:ahLst/>
              <a:cxnLst>
                <a:cxn ang="0">
                  <a:pos x="wd2" y="hd2"/>
                </a:cxn>
                <a:cxn ang="5400000">
                  <a:pos x="wd2" y="hd2"/>
                </a:cxn>
                <a:cxn ang="10800000">
                  <a:pos x="wd2" y="hd2"/>
                </a:cxn>
                <a:cxn ang="16200000">
                  <a:pos x="wd2" y="hd2"/>
                </a:cxn>
              </a:cxnLst>
              <a:rect l="0" t="0" r="r" b="b"/>
              <a:pathLst>
                <a:path w="21600" h="21600" extrusionOk="0">
                  <a:moveTo>
                    <a:pt x="15461" y="15120"/>
                  </a:moveTo>
                  <a:cubicBezTo>
                    <a:pt x="20008" y="11006"/>
                    <a:pt x="21600" y="6480"/>
                    <a:pt x="21600" y="0"/>
                  </a:cubicBezTo>
                  <a:lnTo>
                    <a:pt x="0" y="0"/>
                  </a:lnTo>
                  <a:lnTo>
                    <a:pt x="0" y="21600"/>
                  </a:lnTo>
                  <a:cubicBezTo>
                    <a:pt x="4434" y="21600"/>
                    <a:pt x="10914" y="19029"/>
                    <a:pt x="15461" y="15120"/>
                  </a:cubicBezTo>
                </a:path>
              </a:pathLst>
            </a:custGeom>
            <a:solidFill>
              <a:srgbClr val="9E9E9E">
                <a:alpha val="50000"/>
              </a:srgbClr>
            </a:solidFill>
            <a:ln w="12700" cap="flat">
              <a:noFill/>
              <a:miter lim="400000"/>
            </a:ln>
            <a:effectLst/>
          </p:spPr>
          <p:txBody>
            <a:bodyPr wrap="square" lIns="45719" tIns="45719" rIns="45719" bIns="45719" numCol="1" anchor="ctr">
              <a:noAutofit/>
            </a:bodyPr>
            <a:lstStyle/>
            <a:p>
              <a:pPr algn="l" defTabSz="168473">
                <a:lnSpc>
                  <a:spcPct val="93000"/>
                </a:lnSpc>
                <a:defRPr sz="1800">
                  <a:latin typeface="Arial"/>
                  <a:ea typeface="Arial"/>
                  <a:cs typeface="Arial"/>
                  <a:sym typeface="Arial"/>
                </a:defRPr>
              </a:pPr>
              <a:endParaRPr sz="675" b="0" i="0">
                <a:latin typeface="Franklin Gothic Medium" panose="020B0603020102020204" pitchFamily="34" charset="0"/>
              </a:endParaRPr>
            </a:p>
          </p:txBody>
        </p:sp>
        <p:sp>
          <p:nvSpPr>
            <p:cNvPr id="139" name="Form">
              <a:extLst>
                <a:ext uri="{FF2B5EF4-FFF2-40B4-BE49-F238E27FC236}">
                  <a16:creationId xmlns:a16="http://schemas.microsoft.com/office/drawing/2014/main" id="{048B374D-2615-C948-BED4-09DAE0AFC4C1}"/>
                </a:ext>
              </a:extLst>
            </p:cNvPr>
            <p:cNvSpPr/>
            <p:nvPr/>
          </p:nvSpPr>
          <p:spPr>
            <a:xfrm>
              <a:off x="1252095" y="4144057"/>
              <a:ext cx="89536" cy="64936"/>
            </a:xfrm>
            <a:custGeom>
              <a:avLst/>
              <a:gdLst/>
              <a:ahLst/>
              <a:cxnLst>
                <a:cxn ang="0">
                  <a:pos x="wd2" y="hd2"/>
                </a:cxn>
                <a:cxn ang="5400000">
                  <a:pos x="wd2" y="hd2"/>
                </a:cxn>
                <a:cxn ang="10800000">
                  <a:pos x="wd2" y="hd2"/>
                </a:cxn>
                <a:cxn ang="16200000">
                  <a:pos x="wd2" y="hd2"/>
                </a:cxn>
              </a:cxnLst>
              <a:rect l="0" t="0" r="r" b="b"/>
              <a:pathLst>
                <a:path w="21600" h="20912" extrusionOk="0">
                  <a:moveTo>
                    <a:pt x="11607" y="20571"/>
                  </a:moveTo>
                  <a:cubicBezTo>
                    <a:pt x="15758" y="19440"/>
                    <a:pt x="19294" y="16251"/>
                    <a:pt x="21600" y="11931"/>
                  </a:cubicBezTo>
                  <a:lnTo>
                    <a:pt x="8840" y="0"/>
                  </a:lnTo>
                  <a:lnTo>
                    <a:pt x="0" y="17074"/>
                  </a:lnTo>
                  <a:cubicBezTo>
                    <a:pt x="3228" y="20263"/>
                    <a:pt x="7379" y="21600"/>
                    <a:pt x="11607" y="20571"/>
                  </a:cubicBezTo>
                </a:path>
              </a:pathLst>
            </a:custGeom>
            <a:solidFill>
              <a:srgbClr val="B5B5B5">
                <a:alpha val="50000"/>
              </a:srgbClr>
            </a:solidFill>
            <a:ln w="12700" cap="flat">
              <a:noFill/>
              <a:miter lim="400000"/>
            </a:ln>
            <a:effectLst/>
          </p:spPr>
          <p:txBody>
            <a:bodyPr wrap="square" lIns="45719" tIns="45719" rIns="45719" bIns="45719" numCol="1" anchor="ctr">
              <a:noAutofit/>
            </a:bodyPr>
            <a:lstStyle/>
            <a:p>
              <a:pPr algn="l" defTabSz="168473">
                <a:lnSpc>
                  <a:spcPct val="93000"/>
                </a:lnSpc>
                <a:defRPr sz="1800">
                  <a:latin typeface="Arial"/>
                  <a:ea typeface="Arial"/>
                  <a:cs typeface="Arial"/>
                  <a:sym typeface="Arial"/>
                </a:defRPr>
              </a:pPr>
              <a:endParaRPr sz="675" b="0" i="0">
                <a:latin typeface="Franklin Gothic Medium" panose="020B0603020102020204" pitchFamily="34" charset="0"/>
              </a:endParaRPr>
            </a:p>
          </p:txBody>
        </p:sp>
        <p:sp>
          <p:nvSpPr>
            <p:cNvPr id="140" name="Form">
              <a:extLst>
                <a:ext uri="{FF2B5EF4-FFF2-40B4-BE49-F238E27FC236}">
                  <a16:creationId xmlns:a16="http://schemas.microsoft.com/office/drawing/2014/main" id="{364CBF07-F8F7-684B-BC5B-7353D48AEADD}"/>
                </a:ext>
              </a:extLst>
            </p:cNvPr>
            <p:cNvSpPr/>
            <p:nvPr/>
          </p:nvSpPr>
          <p:spPr>
            <a:xfrm>
              <a:off x="1231036" y="4144057"/>
              <a:ext cx="86728" cy="64756"/>
            </a:xfrm>
            <a:custGeom>
              <a:avLst/>
              <a:gdLst/>
              <a:ahLst/>
              <a:cxnLst>
                <a:cxn ang="0">
                  <a:pos x="wd2" y="hd2"/>
                </a:cxn>
                <a:cxn ang="5400000">
                  <a:pos x="wd2" y="hd2"/>
                </a:cxn>
                <a:cxn ang="10800000">
                  <a:pos x="wd2" y="hd2"/>
                </a:cxn>
                <a:cxn ang="16200000">
                  <a:pos x="wd2" y="hd2"/>
                </a:cxn>
              </a:cxnLst>
              <a:rect l="0" t="0" r="r" b="b"/>
              <a:pathLst>
                <a:path w="21600" h="20854" extrusionOk="0">
                  <a:moveTo>
                    <a:pt x="9450" y="19851"/>
                  </a:moveTo>
                  <a:cubicBezTo>
                    <a:pt x="13659" y="21600"/>
                    <a:pt x="17947" y="20983"/>
                    <a:pt x="21600" y="18617"/>
                  </a:cubicBezTo>
                  <a:lnTo>
                    <a:pt x="14294" y="0"/>
                  </a:lnTo>
                  <a:lnTo>
                    <a:pt x="0" y="9566"/>
                  </a:lnTo>
                  <a:cubicBezTo>
                    <a:pt x="1985" y="14297"/>
                    <a:pt x="5321" y="18206"/>
                    <a:pt x="9450" y="19851"/>
                  </a:cubicBezTo>
                </a:path>
              </a:pathLst>
            </a:custGeom>
            <a:solidFill>
              <a:srgbClr val="D3D3D3">
                <a:alpha val="50000"/>
              </a:srgbClr>
            </a:solidFill>
            <a:ln w="12700" cap="flat">
              <a:noFill/>
              <a:miter lim="400000"/>
            </a:ln>
            <a:effectLst/>
          </p:spPr>
          <p:txBody>
            <a:bodyPr wrap="square" lIns="45719" tIns="45719" rIns="45719" bIns="45719" numCol="1" anchor="ctr">
              <a:noAutofit/>
            </a:bodyPr>
            <a:lstStyle/>
            <a:p>
              <a:pPr algn="l" defTabSz="168473">
                <a:lnSpc>
                  <a:spcPct val="93000"/>
                </a:lnSpc>
                <a:defRPr sz="1800">
                  <a:latin typeface="Arial"/>
                  <a:ea typeface="Arial"/>
                  <a:cs typeface="Arial"/>
                  <a:sym typeface="Arial"/>
                </a:defRPr>
              </a:pPr>
              <a:endParaRPr sz="675" b="0" i="0">
                <a:latin typeface="Franklin Gothic Medium" panose="020B0603020102020204" pitchFamily="34" charset="0"/>
              </a:endParaRPr>
            </a:p>
          </p:txBody>
        </p:sp>
        <p:sp>
          <p:nvSpPr>
            <p:cNvPr id="141" name="Form">
              <a:extLst>
                <a:ext uri="{FF2B5EF4-FFF2-40B4-BE49-F238E27FC236}">
                  <a16:creationId xmlns:a16="http://schemas.microsoft.com/office/drawing/2014/main" id="{1682CE79-3891-3E40-B1F5-EA1B12878BE1}"/>
                </a:ext>
              </a:extLst>
            </p:cNvPr>
            <p:cNvSpPr/>
            <p:nvPr/>
          </p:nvSpPr>
          <p:spPr>
            <a:xfrm>
              <a:off x="1232307" y="4088027"/>
              <a:ext cx="113536" cy="113343"/>
            </a:xfrm>
            <a:custGeom>
              <a:avLst/>
              <a:gdLst/>
              <a:ahLst/>
              <a:cxnLst>
                <a:cxn ang="0">
                  <a:pos x="wd2" y="hd2"/>
                </a:cxn>
                <a:cxn ang="5400000">
                  <a:pos x="wd2" y="hd2"/>
                </a:cxn>
                <a:cxn ang="10800000">
                  <a:pos x="wd2" y="hd2"/>
                </a:cxn>
                <a:cxn ang="16200000">
                  <a:pos x="wd2" y="hd2"/>
                </a:cxn>
              </a:cxnLst>
              <a:rect l="0" t="0" r="r" b="b"/>
              <a:pathLst>
                <a:path w="21361" h="21324" extrusionOk="0">
                  <a:moveTo>
                    <a:pt x="18189" y="3126"/>
                  </a:moveTo>
                  <a:cubicBezTo>
                    <a:pt x="19625" y="4558"/>
                    <a:pt x="20463" y="5990"/>
                    <a:pt x="21001" y="7899"/>
                  </a:cubicBezTo>
                  <a:cubicBezTo>
                    <a:pt x="21480" y="9749"/>
                    <a:pt x="21480" y="11539"/>
                    <a:pt x="21001" y="13448"/>
                  </a:cubicBezTo>
                  <a:cubicBezTo>
                    <a:pt x="20463" y="15298"/>
                    <a:pt x="19565" y="16730"/>
                    <a:pt x="18189" y="18162"/>
                  </a:cubicBezTo>
                  <a:cubicBezTo>
                    <a:pt x="16753" y="19535"/>
                    <a:pt x="15257" y="20430"/>
                    <a:pt x="13402" y="20967"/>
                  </a:cubicBezTo>
                  <a:cubicBezTo>
                    <a:pt x="11488" y="21444"/>
                    <a:pt x="9812" y="21444"/>
                    <a:pt x="7898" y="20967"/>
                  </a:cubicBezTo>
                  <a:cubicBezTo>
                    <a:pt x="5983" y="20430"/>
                    <a:pt x="4487" y="19535"/>
                    <a:pt x="3111" y="18162"/>
                  </a:cubicBezTo>
                  <a:cubicBezTo>
                    <a:pt x="1735" y="16730"/>
                    <a:pt x="897" y="15298"/>
                    <a:pt x="359" y="13448"/>
                  </a:cubicBezTo>
                  <a:cubicBezTo>
                    <a:pt x="-120" y="11539"/>
                    <a:pt x="-120" y="9809"/>
                    <a:pt x="359" y="7899"/>
                  </a:cubicBezTo>
                  <a:cubicBezTo>
                    <a:pt x="897" y="6050"/>
                    <a:pt x="1735" y="4498"/>
                    <a:pt x="3111" y="3126"/>
                  </a:cubicBezTo>
                  <a:cubicBezTo>
                    <a:pt x="4487" y="1694"/>
                    <a:pt x="5983" y="858"/>
                    <a:pt x="7898" y="381"/>
                  </a:cubicBezTo>
                  <a:cubicBezTo>
                    <a:pt x="9812" y="-156"/>
                    <a:pt x="11548" y="-96"/>
                    <a:pt x="13402" y="381"/>
                  </a:cubicBezTo>
                  <a:cubicBezTo>
                    <a:pt x="15317" y="918"/>
                    <a:pt x="16813" y="1753"/>
                    <a:pt x="18189" y="3126"/>
                  </a:cubicBezTo>
                </a:path>
              </a:pathLst>
            </a:custGeom>
            <a:solidFill>
              <a:srgbClr val="F8F8F8"/>
            </a:solidFill>
            <a:ln w="12700" cap="flat">
              <a:noFill/>
              <a:miter lim="400000"/>
            </a:ln>
            <a:effectLst/>
          </p:spPr>
          <p:txBody>
            <a:bodyPr wrap="square" lIns="45719" tIns="45719" rIns="45719" bIns="45719" numCol="1" anchor="ctr">
              <a:noAutofit/>
            </a:bodyPr>
            <a:lstStyle/>
            <a:p>
              <a:pPr algn="l" defTabSz="168473">
                <a:lnSpc>
                  <a:spcPct val="93000"/>
                </a:lnSpc>
                <a:defRPr sz="1800">
                  <a:latin typeface="Arial"/>
                  <a:ea typeface="Arial"/>
                  <a:cs typeface="Arial"/>
                  <a:sym typeface="Arial"/>
                </a:defRPr>
              </a:pPr>
              <a:endParaRPr sz="675" b="0" i="0">
                <a:latin typeface="Franklin Gothic Medium" panose="020B0603020102020204" pitchFamily="34" charset="0"/>
              </a:endParaRPr>
            </a:p>
          </p:txBody>
        </p:sp>
      </p:grpSp>
      <p:grpSp>
        <p:nvGrpSpPr>
          <p:cNvPr id="120" name="Group 119">
            <a:extLst>
              <a:ext uri="{FF2B5EF4-FFF2-40B4-BE49-F238E27FC236}">
                <a16:creationId xmlns:a16="http://schemas.microsoft.com/office/drawing/2014/main" id="{6D2286F2-DD2D-1E46-BCEA-89C2D9CFCF67}"/>
              </a:ext>
            </a:extLst>
          </p:cNvPr>
          <p:cNvGrpSpPr/>
          <p:nvPr userDrawn="1"/>
        </p:nvGrpSpPr>
        <p:grpSpPr>
          <a:xfrm>
            <a:off x="4892114" y="1578525"/>
            <a:ext cx="3322054" cy="2319422"/>
            <a:chOff x="4849155" y="1586020"/>
            <a:chExt cx="3322054" cy="2319422"/>
          </a:xfrm>
        </p:grpSpPr>
        <p:pic>
          <p:nvPicPr>
            <p:cNvPr id="121" name="Picture 120">
              <a:extLst>
                <a:ext uri="{FF2B5EF4-FFF2-40B4-BE49-F238E27FC236}">
                  <a16:creationId xmlns:a16="http://schemas.microsoft.com/office/drawing/2014/main" id="{D3F3CDA5-D0E9-2347-A515-193CC3D8ECE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49155" y="1586020"/>
              <a:ext cx="3322054" cy="2319422"/>
            </a:xfrm>
            <a:prstGeom prst="rect">
              <a:avLst/>
            </a:prstGeom>
          </p:spPr>
        </p:pic>
        <p:sp>
          <p:nvSpPr>
            <p:cNvPr id="122" name="Form">
              <a:extLst>
                <a:ext uri="{FF2B5EF4-FFF2-40B4-BE49-F238E27FC236}">
                  <a16:creationId xmlns:a16="http://schemas.microsoft.com/office/drawing/2014/main" id="{672D77F7-75DB-5B46-9EE8-073A7CE0AF54}"/>
                </a:ext>
              </a:extLst>
            </p:cNvPr>
            <p:cNvSpPr/>
            <p:nvPr/>
          </p:nvSpPr>
          <p:spPr>
            <a:xfrm>
              <a:off x="5480373" y="2070085"/>
              <a:ext cx="2078701" cy="1284829"/>
            </a:xfrm>
            <a:custGeom>
              <a:avLst/>
              <a:gdLst/>
              <a:ahLst/>
              <a:cxnLst>
                <a:cxn ang="0">
                  <a:pos x="wd2" y="hd2"/>
                </a:cxn>
                <a:cxn ang="5400000">
                  <a:pos x="wd2" y="hd2"/>
                </a:cxn>
                <a:cxn ang="10800000">
                  <a:pos x="wd2" y="hd2"/>
                </a:cxn>
                <a:cxn ang="16200000">
                  <a:pos x="wd2" y="hd2"/>
                </a:cxn>
              </a:cxnLst>
              <a:rect l="0" t="0" r="r" b="b"/>
              <a:pathLst>
                <a:path w="21600" h="21600" extrusionOk="0">
                  <a:moveTo>
                    <a:pt x="21442" y="21600"/>
                  </a:moveTo>
                  <a:lnTo>
                    <a:pt x="158" y="21600"/>
                  </a:lnTo>
                  <a:cubicBezTo>
                    <a:pt x="71" y="21600"/>
                    <a:pt x="0" y="21546"/>
                    <a:pt x="0" y="21481"/>
                  </a:cubicBezTo>
                  <a:lnTo>
                    <a:pt x="0" y="119"/>
                  </a:lnTo>
                  <a:cubicBezTo>
                    <a:pt x="0" y="54"/>
                    <a:pt x="71" y="0"/>
                    <a:pt x="158" y="0"/>
                  </a:cubicBezTo>
                  <a:lnTo>
                    <a:pt x="21442" y="0"/>
                  </a:lnTo>
                  <a:cubicBezTo>
                    <a:pt x="21532" y="0"/>
                    <a:pt x="21600" y="54"/>
                    <a:pt x="21600" y="119"/>
                  </a:cubicBezTo>
                  <a:lnTo>
                    <a:pt x="21600" y="21481"/>
                  </a:lnTo>
                  <a:cubicBezTo>
                    <a:pt x="21600" y="21546"/>
                    <a:pt x="21532" y="21600"/>
                    <a:pt x="21442" y="21600"/>
                  </a:cubicBezTo>
                </a:path>
              </a:pathLst>
            </a:custGeom>
            <a:solidFill>
              <a:schemeClr val="bg1">
                <a:lumMod val="75000"/>
              </a:schemeClr>
            </a:solidFill>
            <a:ln w="12700" cap="flat">
              <a:noFill/>
              <a:miter lim="400000"/>
            </a:ln>
            <a:effectLst/>
          </p:spPr>
          <p:txBody>
            <a:bodyPr wrap="square" lIns="45719" tIns="45719" rIns="45719" bIns="45719" numCol="1" anchor="ctr">
              <a:noAutofit/>
            </a:bodyPr>
            <a:lstStyle/>
            <a:p>
              <a:pPr algn="l" defTabSz="168473">
                <a:lnSpc>
                  <a:spcPct val="93000"/>
                </a:lnSpc>
                <a:defRPr sz="1800">
                  <a:latin typeface="Arial"/>
                  <a:ea typeface="Arial"/>
                  <a:cs typeface="Arial"/>
                  <a:sym typeface="Arial"/>
                </a:defRPr>
              </a:pPr>
              <a:endParaRPr sz="675" b="0" i="0">
                <a:latin typeface="Franklin Gothic Medium" panose="020B0603020102020204" pitchFamily="34" charset="0"/>
              </a:endParaRPr>
            </a:p>
          </p:txBody>
        </p:sp>
      </p:grpSp>
      <p:sp>
        <p:nvSpPr>
          <p:cNvPr id="22" name="Text Placeholder 34">
            <a:extLst>
              <a:ext uri="{FF2B5EF4-FFF2-40B4-BE49-F238E27FC236}">
                <a16:creationId xmlns:a16="http://schemas.microsoft.com/office/drawing/2014/main" id="{731D7B11-C781-AE4E-88F6-ABA39EB43882}"/>
              </a:ext>
            </a:extLst>
          </p:cNvPr>
          <p:cNvSpPr>
            <a:spLocks noGrp="1"/>
          </p:cNvSpPr>
          <p:nvPr>
            <p:ph type="body" sz="quarter" idx="20" hasCustomPrompt="1"/>
          </p:nvPr>
        </p:nvSpPr>
        <p:spPr>
          <a:xfrm>
            <a:off x="518385" y="4672820"/>
            <a:ext cx="3485195" cy="178827"/>
          </a:xfrm>
        </p:spPr>
        <p:txBody>
          <a:bodyPr>
            <a:noAutofit/>
          </a:bodyPr>
          <a:lstStyle>
            <a:lvl1pPr marL="0" indent="0">
              <a:buFontTx/>
              <a:buNone/>
              <a:defRPr sz="600" b="0" i="1">
                <a:latin typeface="Franklin Gothic Book" panose="020B0503020102020204" pitchFamily="34" charset="0"/>
              </a:defRPr>
            </a:lvl1pPr>
            <a:lvl2pPr marL="457200" indent="0">
              <a:buFontTx/>
              <a:buNone/>
              <a:defRPr sz="700"/>
            </a:lvl2pPr>
            <a:lvl3pPr marL="914400" indent="0">
              <a:buFontTx/>
              <a:buNone/>
              <a:defRPr sz="700"/>
            </a:lvl3pPr>
            <a:lvl4pPr marL="1371600" indent="0">
              <a:buFontTx/>
              <a:buNone/>
              <a:defRPr sz="700"/>
            </a:lvl4pPr>
            <a:lvl5pPr marL="1828800" indent="0">
              <a:buFontTx/>
              <a:buNone/>
              <a:defRPr sz="700"/>
            </a:lvl5pPr>
          </a:lstStyle>
          <a:p>
            <a:pPr lvl="0"/>
            <a:r>
              <a:rPr lang="en-US"/>
              <a:t>Source: if needed</a:t>
            </a:r>
          </a:p>
        </p:txBody>
      </p:sp>
      <p:cxnSp>
        <p:nvCxnSpPr>
          <p:cNvPr id="14" name="Straight Connector 13">
            <a:extLst>
              <a:ext uri="{FF2B5EF4-FFF2-40B4-BE49-F238E27FC236}">
                <a16:creationId xmlns:a16="http://schemas.microsoft.com/office/drawing/2014/main" id="{16C2565E-F8DB-714B-9E06-151EC7B67214}"/>
              </a:ext>
            </a:extLst>
          </p:cNvPr>
          <p:cNvCxnSpPr>
            <a:cxnSpLocks/>
          </p:cNvCxnSpPr>
          <p:nvPr userDrawn="1"/>
        </p:nvCxnSpPr>
        <p:spPr>
          <a:xfrm>
            <a:off x="628650" y="990310"/>
            <a:ext cx="1078006" cy="0"/>
          </a:xfrm>
          <a:prstGeom prst="line">
            <a:avLst/>
          </a:prstGeom>
          <a:noFill/>
          <a:ln w="9525" cap="flat">
            <a:solidFill>
              <a:schemeClr val="tx1"/>
            </a:solidFill>
            <a:prstDash val="solid"/>
            <a:miter lim="400000"/>
          </a:ln>
          <a:effectLst/>
          <a:sp3d/>
        </p:spPr>
        <p:style>
          <a:lnRef idx="0">
            <a:scrgbClr r="0" g="0" b="0"/>
          </a:lnRef>
          <a:fillRef idx="0">
            <a:scrgbClr r="0" g="0" b="0"/>
          </a:fillRef>
          <a:effectRef idx="0">
            <a:scrgbClr r="0" g="0" b="0"/>
          </a:effectRef>
          <a:fontRef idx="none"/>
        </p:style>
      </p:cxnSp>
      <p:sp>
        <p:nvSpPr>
          <p:cNvPr id="3" name="Text Placeholder 2">
            <a:extLst>
              <a:ext uri="{FF2B5EF4-FFF2-40B4-BE49-F238E27FC236}">
                <a16:creationId xmlns:a16="http://schemas.microsoft.com/office/drawing/2014/main" id="{0CE7650E-690D-BF47-8441-B971DFD05C69}"/>
              </a:ext>
            </a:extLst>
          </p:cNvPr>
          <p:cNvSpPr>
            <a:spLocks noGrp="1"/>
          </p:cNvSpPr>
          <p:nvPr>
            <p:ph type="body" sz="quarter" idx="21" hasCustomPrompt="1"/>
          </p:nvPr>
        </p:nvSpPr>
        <p:spPr>
          <a:xfrm>
            <a:off x="518385" y="3698867"/>
            <a:ext cx="885262" cy="199080"/>
          </a:xfrm>
        </p:spPr>
        <p:txBody>
          <a:bodyPr>
            <a:noAutofit/>
          </a:bodyPr>
          <a:lstStyle>
            <a:lvl1pPr marL="0" indent="0">
              <a:buFontTx/>
              <a:buNone/>
              <a:defRPr sz="800" b="1" i="0">
                <a:solidFill>
                  <a:schemeClr val="bg2"/>
                </a:solidFill>
                <a:latin typeface="Franklin Gothic Demi" panose="020B0603020102020204" pitchFamily="34" charset="0"/>
              </a:defRPr>
            </a:lvl1pPr>
            <a:lvl2pPr marL="457200" indent="0">
              <a:buFontTx/>
              <a:buNone/>
              <a:defRPr sz="800"/>
            </a:lvl2pPr>
            <a:lvl3pPr marL="914400" indent="0">
              <a:buFontTx/>
              <a:buNone/>
              <a:defRPr sz="800"/>
            </a:lvl3pPr>
            <a:lvl4pPr marL="1371600" indent="0">
              <a:buFontTx/>
              <a:buNone/>
              <a:defRPr sz="800"/>
            </a:lvl4pPr>
            <a:lvl5pPr marL="1828800" indent="0">
              <a:buFontTx/>
              <a:buNone/>
              <a:defRPr sz="800"/>
            </a:lvl5pPr>
          </a:lstStyle>
          <a:p>
            <a:pPr lvl="0"/>
            <a:r>
              <a:rPr lang="en-US"/>
              <a:t>HEADER</a:t>
            </a:r>
          </a:p>
        </p:txBody>
      </p:sp>
      <p:sp>
        <p:nvSpPr>
          <p:cNvPr id="84" name="Text Placeholder 2">
            <a:extLst>
              <a:ext uri="{FF2B5EF4-FFF2-40B4-BE49-F238E27FC236}">
                <a16:creationId xmlns:a16="http://schemas.microsoft.com/office/drawing/2014/main" id="{5A7E68C3-5BDC-FE44-973C-2A529C288BEC}"/>
              </a:ext>
            </a:extLst>
          </p:cNvPr>
          <p:cNvSpPr>
            <a:spLocks noGrp="1"/>
          </p:cNvSpPr>
          <p:nvPr>
            <p:ph type="body" sz="quarter" idx="22" hasCustomPrompt="1"/>
          </p:nvPr>
        </p:nvSpPr>
        <p:spPr>
          <a:xfrm>
            <a:off x="518385" y="3841695"/>
            <a:ext cx="885262" cy="405755"/>
          </a:xfrm>
        </p:spPr>
        <p:txBody>
          <a:bodyPr>
            <a:noAutofit/>
          </a:bodyPr>
          <a:lstStyle>
            <a:lvl1pPr marL="0" indent="0">
              <a:buFontTx/>
              <a:buNone/>
              <a:defRPr sz="800">
                <a:solidFill>
                  <a:schemeClr val="tx1"/>
                </a:solidFill>
              </a:defRPr>
            </a:lvl1pPr>
            <a:lvl2pPr marL="457200" indent="0">
              <a:buFontTx/>
              <a:buNone/>
              <a:defRPr sz="800"/>
            </a:lvl2pPr>
            <a:lvl3pPr marL="914400" indent="0">
              <a:buFontTx/>
              <a:buNone/>
              <a:defRPr sz="800"/>
            </a:lvl3pPr>
            <a:lvl4pPr marL="1371600" indent="0">
              <a:buFontTx/>
              <a:buNone/>
              <a:defRPr sz="800"/>
            </a:lvl4pPr>
            <a:lvl5pPr marL="1828800" indent="0">
              <a:buFontTx/>
              <a:buNone/>
              <a:defRPr sz="800"/>
            </a:lvl5pPr>
          </a:lstStyle>
          <a:p>
            <a:pPr lvl="0"/>
            <a:r>
              <a:rPr lang="en-US"/>
              <a:t>Ebit </a:t>
            </a:r>
            <a:r>
              <a:rPr lang="en-US" err="1"/>
              <a:t>restia</a:t>
            </a:r>
            <a:r>
              <a:rPr lang="en-US"/>
              <a:t> s quo </a:t>
            </a:r>
            <a:r>
              <a:rPr lang="en-US" err="1"/>
              <a:t>mo</a:t>
            </a:r>
            <a:r>
              <a:rPr lang="en-US"/>
              <a:t> </a:t>
            </a:r>
            <a:r>
              <a:rPr lang="en-US" err="1"/>
              <a:t>eatiund</a:t>
            </a:r>
            <a:r>
              <a:rPr lang="en-US"/>
              <a:t> </a:t>
            </a:r>
            <a:r>
              <a:rPr lang="en-US" err="1"/>
              <a:t>isq</a:t>
            </a:r>
            <a:endParaRPr lang="en-US"/>
          </a:p>
        </p:txBody>
      </p:sp>
      <p:sp>
        <p:nvSpPr>
          <p:cNvPr id="92" name="Text Placeholder 2">
            <a:extLst>
              <a:ext uri="{FF2B5EF4-FFF2-40B4-BE49-F238E27FC236}">
                <a16:creationId xmlns:a16="http://schemas.microsoft.com/office/drawing/2014/main" id="{A2344A46-F201-B848-8773-2EA5FAF5ADB8}"/>
              </a:ext>
            </a:extLst>
          </p:cNvPr>
          <p:cNvSpPr>
            <a:spLocks noGrp="1"/>
          </p:cNvSpPr>
          <p:nvPr>
            <p:ph type="body" sz="quarter" idx="23" hasCustomPrompt="1"/>
          </p:nvPr>
        </p:nvSpPr>
        <p:spPr>
          <a:xfrm>
            <a:off x="3800540" y="3698867"/>
            <a:ext cx="885262" cy="199080"/>
          </a:xfrm>
        </p:spPr>
        <p:txBody>
          <a:bodyPr>
            <a:noAutofit/>
          </a:bodyPr>
          <a:lstStyle>
            <a:lvl1pPr marL="0" indent="0">
              <a:buFontTx/>
              <a:buNone/>
              <a:defRPr sz="800" b="1" i="0">
                <a:solidFill>
                  <a:schemeClr val="bg2"/>
                </a:solidFill>
                <a:latin typeface="Franklin Gothic Demi" panose="020B0603020102020204" pitchFamily="34" charset="0"/>
              </a:defRPr>
            </a:lvl1pPr>
            <a:lvl2pPr marL="457200" indent="0">
              <a:buFontTx/>
              <a:buNone/>
              <a:defRPr sz="800"/>
            </a:lvl2pPr>
            <a:lvl3pPr marL="914400" indent="0">
              <a:buFontTx/>
              <a:buNone/>
              <a:defRPr sz="800"/>
            </a:lvl3pPr>
            <a:lvl4pPr marL="1371600" indent="0">
              <a:buFontTx/>
              <a:buNone/>
              <a:defRPr sz="800"/>
            </a:lvl4pPr>
            <a:lvl5pPr marL="1828800" indent="0">
              <a:buFontTx/>
              <a:buNone/>
              <a:defRPr sz="800"/>
            </a:lvl5pPr>
          </a:lstStyle>
          <a:p>
            <a:pPr lvl="0"/>
            <a:r>
              <a:rPr lang="en-US"/>
              <a:t>HEADER</a:t>
            </a:r>
          </a:p>
        </p:txBody>
      </p:sp>
      <p:sp>
        <p:nvSpPr>
          <p:cNvPr id="93" name="Text Placeholder 2">
            <a:extLst>
              <a:ext uri="{FF2B5EF4-FFF2-40B4-BE49-F238E27FC236}">
                <a16:creationId xmlns:a16="http://schemas.microsoft.com/office/drawing/2014/main" id="{A318A190-CA9C-7A48-AC9E-41EBACB5F077}"/>
              </a:ext>
            </a:extLst>
          </p:cNvPr>
          <p:cNvSpPr>
            <a:spLocks noGrp="1"/>
          </p:cNvSpPr>
          <p:nvPr>
            <p:ph type="body" sz="quarter" idx="24" hasCustomPrompt="1"/>
          </p:nvPr>
        </p:nvSpPr>
        <p:spPr>
          <a:xfrm>
            <a:off x="3800540" y="3841695"/>
            <a:ext cx="885262" cy="405755"/>
          </a:xfrm>
        </p:spPr>
        <p:txBody>
          <a:bodyPr>
            <a:noAutofit/>
          </a:bodyPr>
          <a:lstStyle>
            <a:lvl1pPr marL="0" indent="0">
              <a:buFontTx/>
              <a:buNone/>
              <a:defRPr sz="800">
                <a:solidFill>
                  <a:schemeClr val="tx1"/>
                </a:solidFill>
              </a:defRPr>
            </a:lvl1pPr>
            <a:lvl2pPr marL="457200" indent="0">
              <a:buFontTx/>
              <a:buNone/>
              <a:defRPr sz="800"/>
            </a:lvl2pPr>
            <a:lvl3pPr marL="914400" indent="0">
              <a:buFontTx/>
              <a:buNone/>
              <a:defRPr sz="800"/>
            </a:lvl3pPr>
            <a:lvl4pPr marL="1371600" indent="0">
              <a:buFontTx/>
              <a:buNone/>
              <a:defRPr sz="800"/>
            </a:lvl4pPr>
            <a:lvl5pPr marL="1828800" indent="0">
              <a:buFontTx/>
              <a:buNone/>
              <a:defRPr sz="800"/>
            </a:lvl5pPr>
          </a:lstStyle>
          <a:p>
            <a:pPr lvl="0"/>
            <a:r>
              <a:rPr lang="en-US"/>
              <a:t>Ebit </a:t>
            </a:r>
            <a:r>
              <a:rPr lang="en-US" err="1"/>
              <a:t>restia</a:t>
            </a:r>
            <a:r>
              <a:rPr lang="en-US"/>
              <a:t> s quo </a:t>
            </a:r>
            <a:r>
              <a:rPr lang="en-US" err="1"/>
              <a:t>mo</a:t>
            </a:r>
            <a:r>
              <a:rPr lang="en-US"/>
              <a:t> </a:t>
            </a:r>
            <a:r>
              <a:rPr lang="en-US" err="1"/>
              <a:t>eatiund</a:t>
            </a:r>
            <a:r>
              <a:rPr lang="en-US"/>
              <a:t> </a:t>
            </a:r>
            <a:r>
              <a:rPr lang="en-US" err="1"/>
              <a:t>isq</a:t>
            </a:r>
            <a:endParaRPr lang="en-US"/>
          </a:p>
        </p:txBody>
      </p:sp>
      <p:sp>
        <p:nvSpPr>
          <p:cNvPr id="94" name="Text Placeholder 2">
            <a:extLst>
              <a:ext uri="{FF2B5EF4-FFF2-40B4-BE49-F238E27FC236}">
                <a16:creationId xmlns:a16="http://schemas.microsoft.com/office/drawing/2014/main" id="{DCBBDDE2-6A8D-4C42-A586-F2CE9203E17A}"/>
              </a:ext>
            </a:extLst>
          </p:cNvPr>
          <p:cNvSpPr>
            <a:spLocks noGrp="1"/>
          </p:cNvSpPr>
          <p:nvPr>
            <p:ph type="body" sz="quarter" idx="25" hasCustomPrompt="1"/>
          </p:nvPr>
        </p:nvSpPr>
        <p:spPr>
          <a:xfrm>
            <a:off x="5405895" y="3698867"/>
            <a:ext cx="885262" cy="199080"/>
          </a:xfrm>
        </p:spPr>
        <p:txBody>
          <a:bodyPr>
            <a:noAutofit/>
          </a:bodyPr>
          <a:lstStyle>
            <a:lvl1pPr marL="0" indent="0">
              <a:buFontTx/>
              <a:buNone/>
              <a:defRPr sz="800" b="1" i="0">
                <a:solidFill>
                  <a:schemeClr val="bg2"/>
                </a:solidFill>
                <a:latin typeface="Franklin Gothic Demi" panose="020B0603020102020204" pitchFamily="34" charset="0"/>
              </a:defRPr>
            </a:lvl1pPr>
            <a:lvl2pPr marL="457200" indent="0">
              <a:buFontTx/>
              <a:buNone/>
              <a:defRPr sz="800"/>
            </a:lvl2pPr>
            <a:lvl3pPr marL="914400" indent="0">
              <a:buFontTx/>
              <a:buNone/>
              <a:defRPr sz="800"/>
            </a:lvl3pPr>
            <a:lvl4pPr marL="1371600" indent="0">
              <a:buFontTx/>
              <a:buNone/>
              <a:defRPr sz="800"/>
            </a:lvl4pPr>
            <a:lvl5pPr marL="1828800" indent="0">
              <a:buFontTx/>
              <a:buNone/>
              <a:defRPr sz="800"/>
            </a:lvl5pPr>
          </a:lstStyle>
          <a:p>
            <a:pPr lvl="0"/>
            <a:r>
              <a:rPr lang="en-US"/>
              <a:t>HEADER</a:t>
            </a:r>
          </a:p>
        </p:txBody>
      </p:sp>
      <p:sp>
        <p:nvSpPr>
          <p:cNvPr id="95" name="Text Placeholder 2">
            <a:extLst>
              <a:ext uri="{FF2B5EF4-FFF2-40B4-BE49-F238E27FC236}">
                <a16:creationId xmlns:a16="http://schemas.microsoft.com/office/drawing/2014/main" id="{E0625994-4092-DF44-A542-6D66EBB92238}"/>
              </a:ext>
            </a:extLst>
          </p:cNvPr>
          <p:cNvSpPr>
            <a:spLocks noGrp="1"/>
          </p:cNvSpPr>
          <p:nvPr>
            <p:ph type="body" sz="quarter" idx="26" hasCustomPrompt="1"/>
          </p:nvPr>
        </p:nvSpPr>
        <p:spPr>
          <a:xfrm>
            <a:off x="5405895" y="3841695"/>
            <a:ext cx="885262" cy="405755"/>
          </a:xfrm>
        </p:spPr>
        <p:txBody>
          <a:bodyPr>
            <a:noAutofit/>
          </a:bodyPr>
          <a:lstStyle>
            <a:lvl1pPr marL="0" indent="0">
              <a:buFontTx/>
              <a:buNone/>
              <a:defRPr sz="800">
                <a:solidFill>
                  <a:schemeClr val="tx1"/>
                </a:solidFill>
              </a:defRPr>
            </a:lvl1pPr>
            <a:lvl2pPr marL="457200" indent="0">
              <a:buFontTx/>
              <a:buNone/>
              <a:defRPr sz="800"/>
            </a:lvl2pPr>
            <a:lvl3pPr marL="914400" indent="0">
              <a:buFontTx/>
              <a:buNone/>
              <a:defRPr sz="800"/>
            </a:lvl3pPr>
            <a:lvl4pPr marL="1371600" indent="0">
              <a:buFontTx/>
              <a:buNone/>
              <a:defRPr sz="800"/>
            </a:lvl4pPr>
            <a:lvl5pPr marL="1828800" indent="0">
              <a:buFontTx/>
              <a:buNone/>
              <a:defRPr sz="800"/>
            </a:lvl5pPr>
          </a:lstStyle>
          <a:p>
            <a:pPr lvl="0"/>
            <a:r>
              <a:rPr lang="en-US"/>
              <a:t>Ebit </a:t>
            </a:r>
            <a:r>
              <a:rPr lang="en-US" err="1"/>
              <a:t>restia</a:t>
            </a:r>
            <a:r>
              <a:rPr lang="en-US"/>
              <a:t> s quo </a:t>
            </a:r>
            <a:r>
              <a:rPr lang="en-US" err="1"/>
              <a:t>mo</a:t>
            </a:r>
            <a:r>
              <a:rPr lang="en-US"/>
              <a:t> </a:t>
            </a:r>
            <a:r>
              <a:rPr lang="en-US" err="1"/>
              <a:t>eatiund</a:t>
            </a:r>
            <a:r>
              <a:rPr lang="en-US"/>
              <a:t> </a:t>
            </a:r>
            <a:r>
              <a:rPr lang="en-US" err="1"/>
              <a:t>isq</a:t>
            </a:r>
            <a:endParaRPr lang="en-US"/>
          </a:p>
        </p:txBody>
      </p:sp>
      <p:sp>
        <p:nvSpPr>
          <p:cNvPr id="96" name="Text Placeholder 2">
            <a:extLst>
              <a:ext uri="{FF2B5EF4-FFF2-40B4-BE49-F238E27FC236}">
                <a16:creationId xmlns:a16="http://schemas.microsoft.com/office/drawing/2014/main" id="{E2C28FBE-91F7-DB49-956C-785A2837F141}"/>
              </a:ext>
            </a:extLst>
          </p:cNvPr>
          <p:cNvSpPr>
            <a:spLocks noGrp="1"/>
          </p:cNvSpPr>
          <p:nvPr>
            <p:ph type="body" sz="quarter" idx="27" hasCustomPrompt="1"/>
          </p:nvPr>
        </p:nvSpPr>
        <p:spPr>
          <a:xfrm>
            <a:off x="7853077" y="3698867"/>
            <a:ext cx="885262" cy="199080"/>
          </a:xfrm>
        </p:spPr>
        <p:txBody>
          <a:bodyPr>
            <a:noAutofit/>
          </a:bodyPr>
          <a:lstStyle>
            <a:lvl1pPr marL="0" indent="0">
              <a:buFontTx/>
              <a:buNone/>
              <a:defRPr sz="800" b="1" i="0">
                <a:solidFill>
                  <a:schemeClr val="bg2"/>
                </a:solidFill>
                <a:latin typeface="Franklin Gothic Demi" panose="020B0603020102020204" pitchFamily="34" charset="0"/>
              </a:defRPr>
            </a:lvl1pPr>
            <a:lvl2pPr marL="457200" indent="0">
              <a:buFontTx/>
              <a:buNone/>
              <a:defRPr sz="800"/>
            </a:lvl2pPr>
            <a:lvl3pPr marL="914400" indent="0">
              <a:buFontTx/>
              <a:buNone/>
              <a:defRPr sz="800"/>
            </a:lvl3pPr>
            <a:lvl4pPr marL="1371600" indent="0">
              <a:buFontTx/>
              <a:buNone/>
              <a:defRPr sz="800"/>
            </a:lvl4pPr>
            <a:lvl5pPr marL="1828800" indent="0">
              <a:buFontTx/>
              <a:buNone/>
              <a:defRPr sz="800"/>
            </a:lvl5pPr>
          </a:lstStyle>
          <a:p>
            <a:pPr lvl="0"/>
            <a:r>
              <a:rPr lang="en-US"/>
              <a:t>HEADER</a:t>
            </a:r>
          </a:p>
        </p:txBody>
      </p:sp>
      <p:sp>
        <p:nvSpPr>
          <p:cNvPr id="97" name="Text Placeholder 2">
            <a:extLst>
              <a:ext uri="{FF2B5EF4-FFF2-40B4-BE49-F238E27FC236}">
                <a16:creationId xmlns:a16="http://schemas.microsoft.com/office/drawing/2014/main" id="{0B7182D9-18BF-5449-B172-C00C321353AB}"/>
              </a:ext>
            </a:extLst>
          </p:cNvPr>
          <p:cNvSpPr>
            <a:spLocks noGrp="1"/>
          </p:cNvSpPr>
          <p:nvPr>
            <p:ph type="body" sz="quarter" idx="28" hasCustomPrompt="1"/>
          </p:nvPr>
        </p:nvSpPr>
        <p:spPr>
          <a:xfrm>
            <a:off x="7853077" y="3841695"/>
            <a:ext cx="885262" cy="405755"/>
          </a:xfrm>
        </p:spPr>
        <p:txBody>
          <a:bodyPr>
            <a:noAutofit/>
          </a:bodyPr>
          <a:lstStyle>
            <a:lvl1pPr marL="0" indent="0">
              <a:buFontTx/>
              <a:buNone/>
              <a:defRPr sz="800">
                <a:solidFill>
                  <a:schemeClr val="tx1"/>
                </a:solidFill>
              </a:defRPr>
            </a:lvl1pPr>
            <a:lvl2pPr marL="457200" indent="0">
              <a:buFontTx/>
              <a:buNone/>
              <a:defRPr sz="800"/>
            </a:lvl2pPr>
            <a:lvl3pPr marL="914400" indent="0">
              <a:buFontTx/>
              <a:buNone/>
              <a:defRPr sz="800"/>
            </a:lvl3pPr>
            <a:lvl4pPr marL="1371600" indent="0">
              <a:buFontTx/>
              <a:buNone/>
              <a:defRPr sz="800"/>
            </a:lvl4pPr>
            <a:lvl5pPr marL="1828800" indent="0">
              <a:buFontTx/>
              <a:buNone/>
              <a:defRPr sz="800"/>
            </a:lvl5pPr>
          </a:lstStyle>
          <a:p>
            <a:pPr lvl="0"/>
            <a:r>
              <a:rPr lang="en-US"/>
              <a:t>Ebit </a:t>
            </a:r>
            <a:r>
              <a:rPr lang="en-US" err="1"/>
              <a:t>restia</a:t>
            </a:r>
            <a:r>
              <a:rPr lang="en-US"/>
              <a:t> s quo </a:t>
            </a:r>
            <a:r>
              <a:rPr lang="en-US" err="1"/>
              <a:t>mo</a:t>
            </a:r>
            <a:r>
              <a:rPr lang="en-US"/>
              <a:t> </a:t>
            </a:r>
            <a:r>
              <a:rPr lang="en-US" err="1"/>
              <a:t>eatiund</a:t>
            </a:r>
            <a:r>
              <a:rPr lang="en-US"/>
              <a:t> </a:t>
            </a:r>
            <a:r>
              <a:rPr lang="en-US" err="1"/>
              <a:t>isq</a:t>
            </a:r>
            <a:endParaRPr lang="en-US"/>
          </a:p>
        </p:txBody>
      </p:sp>
      <p:sp>
        <p:nvSpPr>
          <p:cNvPr id="142" name="Picture Placeholder 2">
            <a:extLst>
              <a:ext uri="{FF2B5EF4-FFF2-40B4-BE49-F238E27FC236}">
                <a16:creationId xmlns:a16="http://schemas.microsoft.com/office/drawing/2014/main" id="{CF1883A1-342A-F24C-A7FF-B832EC9B6BBB}"/>
              </a:ext>
            </a:extLst>
          </p:cNvPr>
          <p:cNvSpPr>
            <a:spLocks noGrp="1"/>
          </p:cNvSpPr>
          <p:nvPr>
            <p:ph type="pic" sz="quarter" idx="29"/>
          </p:nvPr>
        </p:nvSpPr>
        <p:spPr>
          <a:xfrm>
            <a:off x="651437" y="1781269"/>
            <a:ext cx="2912456" cy="1658447"/>
          </a:xfrm>
          <a:solidFill>
            <a:schemeClr val="accent1"/>
          </a:solidFill>
        </p:spPr>
        <p:txBody>
          <a:bodyPr/>
          <a:lstStyle/>
          <a:p>
            <a:endParaRPr lang="en-US"/>
          </a:p>
        </p:txBody>
      </p:sp>
      <p:sp>
        <p:nvSpPr>
          <p:cNvPr id="143" name="Picture Placeholder 2">
            <a:extLst>
              <a:ext uri="{FF2B5EF4-FFF2-40B4-BE49-F238E27FC236}">
                <a16:creationId xmlns:a16="http://schemas.microsoft.com/office/drawing/2014/main" id="{9139125A-41C9-AD45-AD1F-FFE3C5E05152}"/>
              </a:ext>
            </a:extLst>
          </p:cNvPr>
          <p:cNvSpPr>
            <a:spLocks noGrp="1"/>
          </p:cNvSpPr>
          <p:nvPr>
            <p:ph type="pic" sz="quarter" idx="30"/>
          </p:nvPr>
        </p:nvSpPr>
        <p:spPr>
          <a:xfrm>
            <a:off x="3949386" y="1808069"/>
            <a:ext cx="1175884" cy="1555934"/>
          </a:xfrm>
          <a:solidFill>
            <a:schemeClr val="accent1"/>
          </a:solidFill>
        </p:spPr>
        <p:txBody>
          <a:bodyPr/>
          <a:lstStyle/>
          <a:p>
            <a:endParaRPr lang="en-US"/>
          </a:p>
        </p:txBody>
      </p:sp>
      <p:sp>
        <p:nvSpPr>
          <p:cNvPr id="144" name="Picture Placeholder 2">
            <a:extLst>
              <a:ext uri="{FF2B5EF4-FFF2-40B4-BE49-F238E27FC236}">
                <a16:creationId xmlns:a16="http://schemas.microsoft.com/office/drawing/2014/main" id="{696389AB-AF9D-9445-8213-BD52B48C2505}"/>
              </a:ext>
            </a:extLst>
          </p:cNvPr>
          <p:cNvSpPr>
            <a:spLocks noGrp="1"/>
          </p:cNvSpPr>
          <p:nvPr>
            <p:ph type="pic" sz="quarter" idx="31"/>
          </p:nvPr>
        </p:nvSpPr>
        <p:spPr>
          <a:xfrm>
            <a:off x="5523587" y="2062590"/>
            <a:ext cx="2075271" cy="1284830"/>
          </a:xfrm>
          <a:solidFill>
            <a:schemeClr val="accent1"/>
          </a:solidFill>
        </p:spPr>
        <p:txBody>
          <a:bodyPr/>
          <a:lstStyle/>
          <a:p>
            <a:endParaRPr lang="en-US"/>
          </a:p>
        </p:txBody>
      </p:sp>
      <p:sp>
        <p:nvSpPr>
          <p:cNvPr id="145" name="Picture Placeholder 2">
            <a:extLst>
              <a:ext uri="{FF2B5EF4-FFF2-40B4-BE49-F238E27FC236}">
                <a16:creationId xmlns:a16="http://schemas.microsoft.com/office/drawing/2014/main" id="{AA2391BF-F430-F444-9341-E38D844A3AA6}"/>
              </a:ext>
            </a:extLst>
          </p:cNvPr>
          <p:cNvSpPr>
            <a:spLocks noGrp="1"/>
          </p:cNvSpPr>
          <p:nvPr>
            <p:ph type="pic" sz="quarter" idx="32"/>
          </p:nvPr>
        </p:nvSpPr>
        <p:spPr>
          <a:xfrm>
            <a:off x="7932770" y="2356526"/>
            <a:ext cx="573317" cy="1007477"/>
          </a:xfrm>
          <a:solidFill>
            <a:schemeClr val="accent1"/>
          </a:solidFill>
        </p:spPr>
        <p:txBody>
          <a:bodyPr/>
          <a:lstStyle/>
          <a:p>
            <a:endParaRPr lang="en-US"/>
          </a:p>
        </p:txBody>
      </p:sp>
      <p:sp>
        <p:nvSpPr>
          <p:cNvPr id="151" name="Text Placeholder 2">
            <a:extLst>
              <a:ext uri="{FF2B5EF4-FFF2-40B4-BE49-F238E27FC236}">
                <a16:creationId xmlns:a16="http://schemas.microsoft.com/office/drawing/2014/main" id="{D6E67E75-CCAC-2144-84DE-0BB6BD07F895}"/>
              </a:ext>
            </a:extLst>
          </p:cNvPr>
          <p:cNvSpPr>
            <a:spLocks noGrp="1"/>
          </p:cNvSpPr>
          <p:nvPr>
            <p:ph type="body" sz="quarter" idx="34" hasCustomPrompt="1"/>
          </p:nvPr>
        </p:nvSpPr>
        <p:spPr>
          <a:xfrm>
            <a:off x="518385" y="368474"/>
            <a:ext cx="8219954" cy="580800"/>
          </a:xfrm>
        </p:spPr>
        <p:txBody>
          <a:bodyPr>
            <a:noAutofit/>
          </a:bodyPr>
          <a:lstStyle>
            <a:lvl1pPr marL="0" indent="0">
              <a:spcBef>
                <a:spcPts val="0"/>
              </a:spcBef>
              <a:buFontTx/>
              <a:buNone/>
              <a:defRPr sz="3000" b="0" i="0">
                <a:solidFill>
                  <a:schemeClr val="tx1"/>
                </a:solidFill>
                <a:latin typeface="Franklin Gothic Book" panose="020B0503020102020204" pitchFamily="34" charset="0"/>
              </a:defRPr>
            </a:lvl1pPr>
            <a:lvl2pPr marL="457200" indent="0">
              <a:buFontTx/>
              <a:buNone/>
              <a:defRPr sz="800"/>
            </a:lvl2pPr>
            <a:lvl3pPr marL="914400" indent="0">
              <a:buFontTx/>
              <a:buNone/>
              <a:defRPr sz="800"/>
            </a:lvl3pPr>
            <a:lvl4pPr marL="1371600" indent="0">
              <a:buFontTx/>
              <a:buNone/>
              <a:defRPr sz="800"/>
            </a:lvl4pPr>
            <a:lvl5pPr marL="1828800" indent="0">
              <a:buFontTx/>
              <a:buNone/>
              <a:defRPr sz="800"/>
            </a:lvl5pPr>
          </a:lstStyle>
          <a:p>
            <a:pPr lvl="0"/>
            <a:r>
              <a:rPr lang="en-US"/>
              <a:t>Title Goes Here. Bold Some Words If Needed.</a:t>
            </a:r>
          </a:p>
        </p:txBody>
      </p:sp>
      <p:pic>
        <p:nvPicPr>
          <p:cNvPr id="62" name="Picture 61">
            <a:extLst>
              <a:ext uri="{FF2B5EF4-FFF2-40B4-BE49-F238E27FC236}">
                <a16:creationId xmlns:a16="http://schemas.microsoft.com/office/drawing/2014/main" id="{BA0FDBBB-E6A6-054A-BE23-E633D3591450}"/>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498081" y="4688776"/>
            <a:ext cx="1027911" cy="102153"/>
          </a:xfrm>
          <a:prstGeom prst="rect">
            <a:avLst/>
          </a:prstGeom>
        </p:spPr>
      </p:pic>
    </p:spTree>
    <p:extLst>
      <p:ext uri="{BB962C8B-B14F-4D97-AF65-F5344CB8AC3E}">
        <p14:creationId xmlns:p14="http://schemas.microsoft.com/office/powerpoint/2010/main" val="132806075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pos="2880" userDrawn="1">
          <p15:clr>
            <a:srgbClr val="FBAE40"/>
          </p15:clr>
        </p15:guide>
        <p15:guide id="6" orient="horz" pos="1572"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Multiple Devices on White Orange Background">
    <p:bg>
      <p:bgRef idx="1001">
        <a:schemeClr val="bg1"/>
      </p:bgRef>
    </p:bg>
    <p:spTree>
      <p:nvGrpSpPr>
        <p:cNvPr id="1" name=""/>
        <p:cNvGrpSpPr/>
        <p:nvPr/>
      </p:nvGrpSpPr>
      <p:grpSpPr>
        <a:xfrm>
          <a:off x="0" y="0"/>
          <a:ext cx="0" cy="0"/>
          <a:chOff x="0" y="0"/>
          <a:chExt cx="0" cy="0"/>
        </a:xfrm>
      </p:grpSpPr>
      <p:pic>
        <p:nvPicPr>
          <p:cNvPr id="82" name="Picture Placeholder 12">
            <a:extLst>
              <a:ext uri="{FF2B5EF4-FFF2-40B4-BE49-F238E27FC236}">
                <a16:creationId xmlns:a16="http://schemas.microsoft.com/office/drawing/2014/main" id="{08E9E93A-3EA2-1647-ABF5-5CA52927F27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flipV="1">
            <a:off x="0" y="-11800"/>
            <a:ext cx="9144000" cy="2583550"/>
          </a:xfrm>
          <a:prstGeom prst="rect">
            <a:avLst/>
          </a:prstGeom>
          <a:gradFill flip="none" rotWithShape="1">
            <a:gsLst>
              <a:gs pos="0">
                <a:schemeClr val="bg2">
                  <a:lumMod val="90000"/>
                  <a:tint val="66000"/>
                  <a:satMod val="160000"/>
                </a:schemeClr>
              </a:gs>
              <a:gs pos="50000">
                <a:schemeClr val="bg2">
                  <a:lumMod val="90000"/>
                  <a:tint val="44500"/>
                  <a:satMod val="160000"/>
                </a:schemeClr>
              </a:gs>
              <a:gs pos="100000">
                <a:schemeClr val="bg2">
                  <a:lumMod val="90000"/>
                  <a:tint val="23500"/>
                  <a:satMod val="160000"/>
                </a:schemeClr>
              </a:gs>
            </a:gsLst>
            <a:lin ang="5400000" scaled="1"/>
            <a:tileRect/>
          </a:gradFill>
          <a:ln w="12700">
            <a:miter lim="400000"/>
          </a:ln>
          <a:extLst>
            <a:ext uri="{C572A759-6A51-4108-AA02-DFA0A04FC94B}">
              <ma14:wrappingTextBoxFlag xmlns="" xmlns:ma14="http://schemas.microsoft.com/office/mac/drawingml/2011/main" val="1"/>
            </a:ext>
          </a:extLst>
        </p:spPr>
      </p:pic>
      <p:grpSp>
        <p:nvGrpSpPr>
          <p:cNvPr id="98" name="Group 97">
            <a:extLst>
              <a:ext uri="{FF2B5EF4-FFF2-40B4-BE49-F238E27FC236}">
                <a16:creationId xmlns:a16="http://schemas.microsoft.com/office/drawing/2014/main" id="{89239E84-4C81-1348-A05C-1DADFAE38C86}"/>
              </a:ext>
            </a:extLst>
          </p:cNvPr>
          <p:cNvGrpSpPr/>
          <p:nvPr userDrawn="1"/>
        </p:nvGrpSpPr>
        <p:grpSpPr>
          <a:xfrm>
            <a:off x="7891014" y="2193688"/>
            <a:ext cx="654559" cy="1331023"/>
            <a:chOff x="2551591" y="2466784"/>
            <a:chExt cx="884055" cy="1797696"/>
          </a:xfrm>
        </p:grpSpPr>
        <p:sp>
          <p:nvSpPr>
            <p:cNvPr id="99" name="Form">
              <a:extLst>
                <a:ext uri="{FF2B5EF4-FFF2-40B4-BE49-F238E27FC236}">
                  <a16:creationId xmlns:a16="http://schemas.microsoft.com/office/drawing/2014/main" id="{94938D94-E5DE-534F-8487-7A094CD8BC59}"/>
                </a:ext>
              </a:extLst>
            </p:cNvPr>
            <p:cNvSpPr/>
            <p:nvPr/>
          </p:nvSpPr>
          <p:spPr>
            <a:xfrm>
              <a:off x="2551591" y="2696886"/>
              <a:ext cx="22300" cy="6967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5274" y="21600"/>
                  </a:lnTo>
                  <a:cubicBezTo>
                    <a:pt x="2260" y="21600"/>
                    <a:pt x="0" y="20883"/>
                    <a:pt x="0" y="19926"/>
                  </a:cubicBezTo>
                  <a:lnTo>
                    <a:pt x="0" y="1674"/>
                  </a:lnTo>
                  <a:cubicBezTo>
                    <a:pt x="0" y="717"/>
                    <a:pt x="2260" y="0"/>
                    <a:pt x="5274" y="0"/>
                  </a:cubicBezTo>
                  <a:lnTo>
                    <a:pt x="21600" y="0"/>
                  </a:lnTo>
                  <a:lnTo>
                    <a:pt x="21600" y="21600"/>
                  </a:lnTo>
                </a:path>
              </a:pathLst>
            </a:custGeom>
            <a:solidFill>
              <a:srgbClr val="D6D6DA"/>
            </a:solidFill>
            <a:ln w="12700" cap="flat">
              <a:noFill/>
              <a:miter lim="400000"/>
            </a:ln>
            <a:effectLst/>
          </p:spPr>
          <p:txBody>
            <a:bodyPr wrap="square" lIns="45719" tIns="45719" rIns="45719" bIns="45719" numCol="1" anchor="ctr">
              <a:noAutofit/>
            </a:bodyPr>
            <a:lstStyle/>
            <a:p>
              <a:pPr algn="l" defTabSz="168473">
                <a:lnSpc>
                  <a:spcPct val="93000"/>
                </a:lnSpc>
                <a:defRPr sz="1800">
                  <a:latin typeface="Arial"/>
                  <a:ea typeface="Arial"/>
                  <a:cs typeface="Arial"/>
                  <a:sym typeface="Arial"/>
                </a:defRPr>
              </a:pPr>
              <a:endParaRPr sz="675" b="0" i="0">
                <a:latin typeface="Franklin Gothic Medium" panose="020B0603020102020204" pitchFamily="34" charset="0"/>
              </a:endParaRPr>
            </a:p>
          </p:txBody>
        </p:sp>
        <p:sp>
          <p:nvSpPr>
            <p:cNvPr id="100" name="Form">
              <a:extLst>
                <a:ext uri="{FF2B5EF4-FFF2-40B4-BE49-F238E27FC236}">
                  <a16:creationId xmlns:a16="http://schemas.microsoft.com/office/drawing/2014/main" id="{9F1526C3-934C-EF46-ABDA-4CDCDC5779BA}"/>
                </a:ext>
              </a:extLst>
            </p:cNvPr>
            <p:cNvSpPr/>
            <p:nvPr/>
          </p:nvSpPr>
          <p:spPr>
            <a:xfrm>
              <a:off x="2551591" y="2849159"/>
              <a:ext cx="26811" cy="12945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4404" y="21600"/>
                  </a:lnTo>
                  <a:cubicBezTo>
                    <a:pt x="1887" y="21600"/>
                    <a:pt x="0" y="21216"/>
                    <a:pt x="0" y="20704"/>
                  </a:cubicBezTo>
                  <a:lnTo>
                    <a:pt x="0" y="896"/>
                  </a:lnTo>
                  <a:cubicBezTo>
                    <a:pt x="0" y="342"/>
                    <a:pt x="1887" y="0"/>
                    <a:pt x="4404" y="0"/>
                  </a:cubicBezTo>
                  <a:lnTo>
                    <a:pt x="21600" y="0"/>
                  </a:lnTo>
                  <a:lnTo>
                    <a:pt x="21600" y="21600"/>
                  </a:lnTo>
                </a:path>
              </a:pathLst>
            </a:custGeom>
            <a:solidFill>
              <a:srgbClr val="D6D6DA"/>
            </a:solidFill>
            <a:ln w="12700" cap="flat">
              <a:noFill/>
              <a:miter lim="400000"/>
            </a:ln>
            <a:effectLst/>
          </p:spPr>
          <p:txBody>
            <a:bodyPr wrap="square" lIns="45719" tIns="45719" rIns="45719" bIns="45719" numCol="1" anchor="ctr">
              <a:noAutofit/>
            </a:bodyPr>
            <a:lstStyle/>
            <a:p>
              <a:pPr algn="l" defTabSz="168473">
                <a:lnSpc>
                  <a:spcPct val="93000"/>
                </a:lnSpc>
                <a:defRPr sz="1800">
                  <a:latin typeface="Arial"/>
                  <a:ea typeface="Arial"/>
                  <a:cs typeface="Arial"/>
                  <a:sym typeface="Arial"/>
                </a:defRPr>
              </a:pPr>
              <a:endParaRPr sz="675" b="0" i="0">
                <a:latin typeface="Franklin Gothic Medium" panose="020B0603020102020204" pitchFamily="34" charset="0"/>
              </a:endParaRPr>
            </a:p>
          </p:txBody>
        </p:sp>
        <p:sp>
          <p:nvSpPr>
            <p:cNvPr id="101" name="Form">
              <a:extLst>
                <a:ext uri="{FF2B5EF4-FFF2-40B4-BE49-F238E27FC236}">
                  <a16:creationId xmlns:a16="http://schemas.microsoft.com/office/drawing/2014/main" id="{E536C5B3-21AE-AA45-AF66-0A4C69D1189E}"/>
                </a:ext>
              </a:extLst>
            </p:cNvPr>
            <p:cNvSpPr/>
            <p:nvPr/>
          </p:nvSpPr>
          <p:spPr>
            <a:xfrm>
              <a:off x="2551591" y="3014967"/>
              <a:ext cx="22300" cy="12607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5274" y="21600"/>
                  </a:lnTo>
                  <a:cubicBezTo>
                    <a:pt x="2260" y="21600"/>
                    <a:pt x="0" y="21249"/>
                    <a:pt x="0" y="20680"/>
                  </a:cubicBezTo>
                  <a:lnTo>
                    <a:pt x="0" y="920"/>
                  </a:lnTo>
                  <a:cubicBezTo>
                    <a:pt x="0" y="394"/>
                    <a:pt x="2260" y="0"/>
                    <a:pt x="5274" y="0"/>
                  </a:cubicBezTo>
                  <a:lnTo>
                    <a:pt x="21600" y="0"/>
                  </a:lnTo>
                  <a:lnTo>
                    <a:pt x="21600" y="21600"/>
                  </a:lnTo>
                </a:path>
              </a:pathLst>
            </a:custGeom>
            <a:solidFill>
              <a:srgbClr val="D6D6DA"/>
            </a:solidFill>
            <a:ln w="12700" cap="flat">
              <a:noFill/>
              <a:miter lim="400000"/>
            </a:ln>
            <a:effectLst/>
          </p:spPr>
          <p:txBody>
            <a:bodyPr wrap="square" lIns="45719" tIns="45719" rIns="45719" bIns="45719" numCol="1" anchor="ctr">
              <a:noAutofit/>
            </a:bodyPr>
            <a:lstStyle/>
            <a:p>
              <a:pPr algn="l" defTabSz="168473">
                <a:lnSpc>
                  <a:spcPct val="93000"/>
                </a:lnSpc>
                <a:defRPr sz="1800">
                  <a:latin typeface="Arial"/>
                  <a:ea typeface="Arial"/>
                  <a:cs typeface="Arial"/>
                  <a:sym typeface="Arial"/>
                </a:defRPr>
              </a:pPr>
              <a:endParaRPr sz="675" b="0" i="0">
                <a:latin typeface="Franklin Gothic Medium" panose="020B0603020102020204" pitchFamily="34" charset="0"/>
              </a:endParaRPr>
            </a:p>
          </p:txBody>
        </p:sp>
        <p:sp>
          <p:nvSpPr>
            <p:cNvPr id="102" name="Form">
              <a:extLst>
                <a:ext uri="{FF2B5EF4-FFF2-40B4-BE49-F238E27FC236}">
                  <a16:creationId xmlns:a16="http://schemas.microsoft.com/office/drawing/2014/main" id="{9CEF014D-CFC0-6446-8449-F0BD25EFA612}"/>
                </a:ext>
              </a:extLst>
            </p:cNvPr>
            <p:cNvSpPr/>
            <p:nvPr/>
          </p:nvSpPr>
          <p:spPr>
            <a:xfrm>
              <a:off x="3416729" y="2849159"/>
              <a:ext cx="18917" cy="133970"/>
            </a:xfrm>
            <a:custGeom>
              <a:avLst/>
              <a:gdLst/>
              <a:ahLst/>
              <a:cxnLst>
                <a:cxn ang="0">
                  <a:pos x="wd2" y="hd2"/>
                </a:cxn>
                <a:cxn ang="5400000">
                  <a:pos x="wd2" y="hd2"/>
                </a:cxn>
                <a:cxn ang="10800000">
                  <a:pos x="wd2" y="hd2"/>
                </a:cxn>
                <a:cxn ang="16200000">
                  <a:pos x="wd2" y="hd2"/>
                </a:cxn>
              </a:cxnLst>
              <a:rect l="0" t="0" r="r" b="b"/>
              <a:pathLst>
                <a:path w="21600" h="21600" extrusionOk="0">
                  <a:moveTo>
                    <a:pt x="15386" y="21600"/>
                  </a:moveTo>
                  <a:lnTo>
                    <a:pt x="0" y="21600"/>
                  </a:lnTo>
                  <a:lnTo>
                    <a:pt x="0" y="0"/>
                  </a:lnTo>
                  <a:lnTo>
                    <a:pt x="15386" y="0"/>
                  </a:lnTo>
                  <a:cubicBezTo>
                    <a:pt x="19233" y="0"/>
                    <a:pt x="21600" y="331"/>
                    <a:pt x="21600" y="869"/>
                  </a:cubicBezTo>
                  <a:lnTo>
                    <a:pt x="21600" y="20731"/>
                  </a:lnTo>
                  <a:cubicBezTo>
                    <a:pt x="21600" y="21186"/>
                    <a:pt x="18641" y="21600"/>
                    <a:pt x="15386" y="21600"/>
                  </a:cubicBezTo>
                </a:path>
              </a:pathLst>
            </a:custGeom>
            <a:solidFill>
              <a:srgbClr val="D6D6DA"/>
            </a:solidFill>
            <a:ln w="12700" cap="flat">
              <a:noFill/>
              <a:miter lim="400000"/>
            </a:ln>
            <a:effectLst/>
          </p:spPr>
          <p:txBody>
            <a:bodyPr wrap="square" lIns="45719" tIns="45719" rIns="45719" bIns="45719" numCol="1" anchor="ctr">
              <a:noAutofit/>
            </a:bodyPr>
            <a:lstStyle/>
            <a:p>
              <a:pPr algn="l" defTabSz="168473">
                <a:lnSpc>
                  <a:spcPct val="93000"/>
                </a:lnSpc>
                <a:defRPr sz="1800">
                  <a:latin typeface="Arial"/>
                  <a:ea typeface="Arial"/>
                  <a:cs typeface="Arial"/>
                  <a:sym typeface="Arial"/>
                </a:defRPr>
              </a:pPr>
              <a:endParaRPr sz="675" b="0" i="0">
                <a:latin typeface="Franklin Gothic Medium" panose="020B0603020102020204" pitchFamily="34" charset="0"/>
              </a:endParaRPr>
            </a:p>
          </p:txBody>
        </p:sp>
        <p:sp>
          <p:nvSpPr>
            <p:cNvPr id="103" name="Form">
              <a:extLst>
                <a:ext uri="{FF2B5EF4-FFF2-40B4-BE49-F238E27FC236}">
                  <a16:creationId xmlns:a16="http://schemas.microsoft.com/office/drawing/2014/main" id="{E414155D-470F-774C-97F3-D0B2C7C59415}"/>
                </a:ext>
              </a:extLst>
            </p:cNvPr>
            <p:cNvSpPr/>
            <p:nvPr/>
          </p:nvSpPr>
          <p:spPr>
            <a:xfrm>
              <a:off x="2560614" y="2466784"/>
              <a:ext cx="864883" cy="1797696"/>
            </a:xfrm>
            <a:custGeom>
              <a:avLst/>
              <a:gdLst/>
              <a:ahLst/>
              <a:cxnLst>
                <a:cxn ang="0">
                  <a:pos x="wd2" y="hd2"/>
                </a:cxn>
                <a:cxn ang="5400000">
                  <a:pos x="wd2" y="hd2"/>
                </a:cxn>
                <a:cxn ang="10800000">
                  <a:pos x="wd2" y="hd2"/>
                </a:cxn>
                <a:cxn ang="16200000">
                  <a:pos x="wd2" y="hd2"/>
                </a:cxn>
              </a:cxnLst>
              <a:rect l="0" t="0" r="r" b="b"/>
              <a:pathLst>
                <a:path w="21600" h="21600" extrusionOk="0">
                  <a:moveTo>
                    <a:pt x="17562" y="21600"/>
                  </a:moveTo>
                  <a:lnTo>
                    <a:pt x="4018" y="21600"/>
                  </a:lnTo>
                  <a:cubicBezTo>
                    <a:pt x="1795" y="21600"/>
                    <a:pt x="0" y="20736"/>
                    <a:pt x="0" y="19667"/>
                  </a:cubicBezTo>
                  <a:lnTo>
                    <a:pt x="0" y="1936"/>
                  </a:lnTo>
                  <a:cubicBezTo>
                    <a:pt x="0" y="864"/>
                    <a:pt x="1795" y="0"/>
                    <a:pt x="4018" y="0"/>
                  </a:cubicBezTo>
                  <a:lnTo>
                    <a:pt x="17575" y="0"/>
                  </a:lnTo>
                  <a:cubicBezTo>
                    <a:pt x="19798" y="0"/>
                    <a:pt x="21600" y="864"/>
                    <a:pt x="21600" y="1936"/>
                  </a:cubicBezTo>
                  <a:lnTo>
                    <a:pt x="21600" y="19673"/>
                  </a:lnTo>
                  <a:cubicBezTo>
                    <a:pt x="21581" y="20736"/>
                    <a:pt x="19786" y="21600"/>
                    <a:pt x="17562" y="21600"/>
                  </a:cubicBezTo>
                </a:path>
              </a:pathLst>
            </a:custGeom>
            <a:solidFill>
              <a:srgbClr val="D6D6DA"/>
            </a:solidFill>
            <a:ln w="12700" cap="flat">
              <a:noFill/>
              <a:miter lim="400000"/>
            </a:ln>
            <a:effectLst/>
          </p:spPr>
          <p:txBody>
            <a:bodyPr wrap="square" lIns="45719" tIns="45719" rIns="45719" bIns="45719" numCol="1" anchor="ctr">
              <a:noAutofit/>
            </a:bodyPr>
            <a:lstStyle/>
            <a:p>
              <a:pPr algn="l" defTabSz="168473">
                <a:lnSpc>
                  <a:spcPct val="93000"/>
                </a:lnSpc>
                <a:defRPr sz="1800">
                  <a:latin typeface="Arial"/>
                  <a:ea typeface="Arial"/>
                  <a:cs typeface="Arial"/>
                  <a:sym typeface="Arial"/>
                </a:defRPr>
              </a:pPr>
              <a:endParaRPr sz="675" b="0" i="0">
                <a:latin typeface="Franklin Gothic Medium" panose="020B0603020102020204" pitchFamily="34" charset="0"/>
              </a:endParaRPr>
            </a:p>
          </p:txBody>
        </p:sp>
        <p:sp>
          <p:nvSpPr>
            <p:cNvPr id="104" name="Form">
              <a:extLst>
                <a:ext uri="{FF2B5EF4-FFF2-40B4-BE49-F238E27FC236}">
                  <a16:creationId xmlns:a16="http://schemas.microsoft.com/office/drawing/2014/main" id="{590C1F15-226C-4E41-9F68-DA7989F3BCA8}"/>
                </a:ext>
              </a:extLst>
            </p:cNvPr>
            <p:cNvSpPr/>
            <p:nvPr/>
          </p:nvSpPr>
          <p:spPr>
            <a:xfrm>
              <a:off x="2568510" y="2475808"/>
              <a:ext cx="847964" cy="1780777"/>
            </a:xfrm>
            <a:custGeom>
              <a:avLst/>
              <a:gdLst/>
              <a:ahLst/>
              <a:cxnLst>
                <a:cxn ang="0">
                  <a:pos x="wd2" y="hd2"/>
                </a:cxn>
                <a:cxn ang="5400000">
                  <a:pos x="wd2" y="hd2"/>
                </a:cxn>
                <a:cxn ang="10800000">
                  <a:pos x="wd2" y="hd2"/>
                </a:cxn>
                <a:cxn ang="16200000">
                  <a:pos x="wd2" y="hd2"/>
                </a:cxn>
              </a:cxnLst>
              <a:rect l="0" t="0" r="r" b="b"/>
              <a:pathLst>
                <a:path w="21600" h="21600" extrusionOk="0">
                  <a:moveTo>
                    <a:pt x="17637" y="21600"/>
                  </a:moveTo>
                  <a:lnTo>
                    <a:pt x="3969" y="21600"/>
                  </a:lnTo>
                  <a:cubicBezTo>
                    <a:pt x="1779" y="21600"/>
                    <a:pt x="0" y="20756"/>
                    <a:pt x="0" y="19713"/>
                  </a:cubicBezTo>
                  <a:lnTo>
                    <a:pt x="0" y="1887"/>
                  </a:lnTo>
                  <a:cubicBezTo>
                    <a:pt x="0" y="847"/>
                    <a:pt x="1779" y="0"/>
                    <a:pt x="3969" y="0"/>
                  </a:cubicBezTo>
                  <a:lnTo>
                    <a:pt x="17637" y="0"/>
                  </a:lnTo>
                  <a:cubicBezTo>
                    <a:pt x="19821" y="0"/>
                    <a:pt x="21600" y="847"/>
                    <a:pt x="21600" y="1887"/>
                  </a:cubicBezTo>
                  <a:lnTo>
                    <a:pt x="21600" y="19719"/>
                  </a:lnTo>
                  <a:cubicBezTo>
                    <a:pt x="21600" y="20762"/>
                    <a:pt x="19821" y="21600"/>
                    <a:pt x="17637" y="21600"/>
                  </a:cubicBezTo>
                </a:path>
              </a:pathLst>
            </a:custGeom>
            <a:solidFill>
              <a:srgbClr val="F8F8F8"/>
            </a:solidFill>
            <a:ln w="12700" cap="flat">
              <a:noFill/>
              <a:miter lim="400000"/>
            </a:ln>
            <a:effectLst/>
          </p:spPr>
          <p:txBody>
            <a:bodyPr wrap="square" lIns="45719" tIns="45719" rIns="45719" bIns="45719" numCol="1" anchor="ctr">
              <a:noAutofit/>
            </a:bodyPr>
            <a:lstStyle/>
            <a:p>
              <a:pPr algn="l" defTabSz="168473">
                <a:lnSpc>
                  <a:spcPct val="93000"/>
                </a:lnSpc>
                <a:defRPr sz="1800">
                  <a:latin typeface="Arial"/>
                  <a:ea typeface="Arial"/>
                  <a:cs typeface="Arial"/>
                  <a:sym typeface="Arial"/>
                </a:defRPr>
              </a:pPr>
              <a:endParaRPr sz="675" b="0" i="0">
                <a:latin typeface="Franklin Gothic Medium" panose="020B0603020102020204" pitchFamily="34" charset="0"/>
              </a:endParaRPr>
            </a:p>
          </p:txBody>
        </p:sp>
        <p:sp>
          <p:nvSpPr>
            <p:cNvPr id="105" name="Form">
              <a:extLst>
                <a:ext uri="{FF2B5EF4-FFF2-40B4-BE49-F238E27FC236}">
                  <a16:creationId xmlns:a16="http://schemas.microsoft.com/office/drawing/2014/main" id="{DC2E2284-7B62-0B48-8E6E-A321C703303E}"/>
                </a:ext>
              </a:extLst>
            </p:cNvPr>
            <p:cNvSpPr/>
            <p:nvPr/>
          </p:nvSpPr>
          <p:spPr>
            <a:xfrm>
              <a:off x="2603476" y="2683350"/>
              <a:ext cx="779159" cy="1370203"/>
            </a:xfrm>
            <a:custGeom>
              <a:avLst/>
              <a:gdLst/>
              <a:ahLst/>
              <a:cxnLst>
                <a:cxn ang="0">
                  <a:pos x="wd2" y="hd2"/>
                </a:cxn>
                <a:cxn ang="5400000">
                  <a:pos x="wd2" y="hd2"/>
                </a:cxn>
                <a:cxn ang="10800000">
                  <a:pos x="wd2" y="hd2"/>
                </a:cxn>
                <a:cxn ang="16200000">
                  <a:pos x="wd2" y="hd2"/>
                </a:cxn>
              </a:cxnLst>
              <a:rect l="0" t="0" r="r" b="b"/>
              <a:pathLst>
                <a:path w="21600" h="21600" extrusionOk="0">
                  <a:moveTo>
                    <a:pt x="21302" y="21600"/>
                  </a:moveTo>
                  <a:lnTo>
                    <a:pt x="298" y="21600"/>
                  </a:lnTo>
                  <a:cubicBezTo>
                    <a:pt x="135" y="21600"/>
                    <a:pt x="0" y="21523"/>
                    <a:pt x="0" y="21431"/>
                  </a:cubicBezTo>
                  <a:lnTo>
                    <a:pt x="0" y="169"/>
                  </a:lnTo>
                  <a:cubicBezTo>
                    <a:pt x="0" y="77"/>
                    <a:pt x="135" y="0"/>
                    <a:pt x="298" y="0"/>
                  </a:cubicBezTo>
                  <a:lnTo>
                    <a:pt x="21302" y="0"/>
                  </a:lnTo>
                  <a:cubicBezTo>
                    <a:pt x="21465" y="0"/>
                    <a:pt x="21600" y="77"/>
                    <a:pt x="21600" y="169"/>
                  </a:cubicBezTo>
                  <a:lnTo>
                    <a:pt x="21600" y="21431"/>
                  </a:lnTo>
                  <a:cubicBezTo>
                    <a:pt x="21600" y="21523"/>
                    <a:pt x="21465" y="21600"/>
                    <a:pt x="21302" y="21600"/>
                  </a:cubicBezTo>
                </a:path>
              </a:pathLst>
            </a:custGeom>
            <a:solidFill>
              <a:srgbClr val="F7F8F8"/>
            </a:solidFill>
            <a:ln w="12700" cap="flat">
              <a:noFill/>
              <a:miter lim="400000"/>
            </a:ln>
            <a:effectLst/>
          </p:spPr>
          <p:txBody>
            <a:bodyPr wrap="square" lIns="45719" tIns="45719" rIns="45719" bIns="45719" numCol="1" anchor="ctr">
              <a:noAutofit/>
            </a:bodyPr>
            <a:lstStyle/>
            <a:p>
              <a:pPr algn="l" defTabSz="168473">
                <a:lnSpc>
                  <a:spcPct val="93000"/>
                </a:lnSpc>
                <a:defRPr sz="1800">
                  <a:latin typeface="Arial"/>
                  <a:ea typeface="Arial"/>
                  <a:cs typeface="Arial"/>
                  <a:sym typeface="Arial"/>
                </a:defRPr>
              </a:pPr>
              <a:endParaRPr sz="675" b="0" i="0">
                <a:latin typeface="Franklin Gothic Medium" panose="020B0603020102020204" pitchFamily="34" charset="0"/>
              </a:endParaRPr>
            </a:p>
          </p:txBody>
        </p:sp>
        <p:sp>
          <p:nvSpPr>
            <p:cNvPr id="106" name="Form">
              <a:extLst>
                <a:ext uri="{FF2B5EF4-FFF2-40B4-BE49-F238E27FC236}">
                  <a16:creationId xmlns:a16="http://schemas.microsoft.com/office/drawing/2014/main" id="{1AC4F055-CD6A-0846-B5F7-81C531983161}"/>
                </a:ext>
              </a:extLst>
            </p:cNvPr>
            <p:cNvSpPr/>
            <p:nvPr/>
          </p:nvSpPr>
          <p:spPr>
            <a:xfrm>
              <a:off x="2607988" y="2687862"/>
              <a:ext cx="770135" cy="1361180"/>
            </a:xfrm>
            <a:custGeom>
              <a:avLst/>
              <a:gdLst/>
              <a:ahLst/>
              <a:cxnLst>
                <a:cxn ang="0">
                  <a:pos x="wd2" y="hd2"/>
                </a:cxn>
                <a:cxn ang="5400000">
                  <a:pos x="wd2" y="hd2"/>
                </a:cxn>
                <a:cxn ang="10800000">
                  <a:pos x="wd2" y="hd2"/>
                </a:cxn>
                <a:cxn ang="16200000">
                  <a:pos x="wd2" y="hd2"/>
                </a:cxn>
              </a:cxnLst>
              <a:rect l="0" t="0" r="r" b="b"/>
              <a:pathLst>
                <a:path w="21600" h="21600" extrusionOk="0">
                  <a:moveTo>
                    <a:pt x="21299" y="21600"/>
                  </a:moveTo>
                  <a:lnTo>
                    <a:pt x="301" y="21600"/>
                  </a:lnTo>
                  <a:cubicBezTo>
                    <a:pt x="136" y="21600"/>
                    <a:pt x="0" y="21523"/>
                    <a:pt x="0" y="21430"/>
                  </a:cubicBezTo>
                  <a:lnTo>
                    <a:pt x="0" y="170"/>
                  </a:lnTo>
                  <a:cubicBezTo>
                    <a:pt x="0" y="77"/>
                    <a:pt x="136" y="0"/>
                    <a:pt x="301" y="0"/>
                  </a:cubicBezTo>
                  <a:lnTo>
                    <a:pt x="21299" y="0"/>
                  </a:lnTo>
                  <a:cubicBezTo>
                    <a:pt x="21464" y="0"/>
                    <a:pt x="21600" y="77"/>
                    <a:pt x="21600" y="170"/>
                  </a:cubicBezTo>
                  <a:lnTo>
                    <a:pt x="21600" y="21430"/>
                  </a:lnTo>
                  <a:cubicBezTo>
                    <a:pt x="21600" y="21523"/>
                    <a:pt x="21464" y="21600"/>
                    <a:pt x="21299" y="21600"/>
                  </a:cubicBezTo>
                </a:path>
              </a:pathLst>
            </a:custGeom>
            <a:solidFill>
              <a:schemeClr val="bg1">
                <a:lumMod val="75000"/>
              </a:schemeClr>
            </a:solidFill>
            <a:ln w="12700" cap="flat">
              <a:noFill/>
              <a:miter lim="400000"/>
            </a:ln>
            <a:effectLst/>
          </p:spPr>
          <p:txBody>
            <a:bodyPr wrap="square" lIns="45719" tIns="45719" rIns="45719" bIns="45719" numCol="1" anchor="ctr">
              <a:noAutofit/>
            </a:bodyPr>
            <a:lstStyle/>
            <a:p>
              <a:pPr algn="l" defTabSz="168473">
                <a:lnSpc>
                  <a:spcPct val="93000"/>
                </a:lnSpc>
                <a:defRPr sz="1800">
                  <a:latin typeface="Arial"/>
                  <a:ea typeface="Arial"/>
                  <a:cs typeface="Arial"/>
                  <a:sym typeface="Arial"/>
                </a:defRPr>
              </a:pPr>
              <a:endParaRPr sz="675" b="0" i="0">
                <a:latin typeface="Franklin Gothic Medium" panose="020B0603020102020204" pitchFamily="34" charset="0"/>
              </a:endParaRPr>
            </a:p>
          </p:txBody>
        </p:sp>
        <p:sp>
          <p:nvSpPr>
            <p:cNvPr id="107" name="Form">
              <a:extLst>
                <a:ext uri="{FF2B5EF4-FFF2-40B4-BE49-F238E27FC236}">
                  <a16:creationId xmlns:a16="http://schemas.microsoft.com/office/drawing/2014/main" id="{FF8CBA17-3698-0E4F-A53E-30783B52A491}"/>
                </a:ext>
              </a:extLst>
            </p:cNvPr>
            <p:cNvSpPr/>
            <p:nvPr/>
          </p:nvSpPr>
          <p:spPr>
            <a:xfrm>
              <a:off x="2923520" y="4082842"/>
              <a:ext cx="140198" cy="140198"/>
            </a:xfrm>
            <a:custGeom>
              <a:avLst/>
              <a:gdLst/>
              <a:ahLst/>
              <a:cxnLst>
                <a:cxn ang="0">
                  <a:pos x="wd2" y="hd2"/>
                </a:cxn>
                <a:cxn ang="5400000">
                  <a:pos x="wd2" y="hd2"/>
                </a:cxn>
                <a:cxn ang="10800000">
                  <a:pos x="wd2" y="hd2"/>
                </a:cxn>
                <a:cxn ang="16200000">
                  <a:pos x="wd2" y="hd2"/>
                </a:cxn>
              </a:cxnLst>
              <a:rect l="0" t="0" r="r" b="b"/>
              <a:pathLst>
                <a:path w="21346" h="21346" extrusionOk="0">
                  <a:moveTo>
                    <a:pt x="18192" y="3154"/>
                  </a:moveTo>
                  <a:cubicBezTo>
                    <a:pt x="19598" y="4521"/>
                    <a:pt x="20457" y="6005"/>
                    <a:pt x="20965" y="7919"/>
                  </a:cubicBezTo>
                  <a:cubicBezTo>
                    <a:pt x="21473" y="9794"/>
                    <a:pt x="21473" y="11513"/>
                    <a:pt x="20965" y="13427"/>
                  </a:cubicBezTo>
                  <a:cubicBezTo>
                    <a:pt x="20457" y="15302"/>
                    <a:pt x="19559" y="16786"/>
                    <a:pt x="18192" y="18192"/>
                  </a:cubicBezTo>
                  <a:cubicBezTo>
                    <a:pt x="16786" y="19559"/>
                    <a:pt x="15302" y="20457"/>
                    <a:pt x="13427" y="20965"/>
                  </a:cubicBezTo>
                  <a:cubicBezTo>
                    <a:pt x="11513" y="21473"/>
                    <a:pt x="9794" y="21473"/>
                    <a:pt x="7919" y="20965"/>
                  </a:cubicBezTo>
                  <a:cubicBezTo>
                    <a:pt x="6005" y="20457"/>
                    <a:pt x="4482" y="19559"/>
                    <a:pt x="3115" y="18192"/>
                  </a:cubicBezTo>
                  <a:cubicBezTo>
                    <a:pt x="1709" y="16786"/>
                    <a:pt x="889" y="15302"/>
                    <a:pt x="381" y="13427"/>
                  </a:cubicBezTo>
                  <a:cubicBezTo>
                    <a:pt x="-127" y="11513"/>
                    <a:pt x="-127" y="9794"/>
                    <a:pt x="381" y="7919"/>
                  </a:cubicBezTo>
                  <a:cubicBezTo>
                    <a:pt x="889" y="6005"/>
                    <a:pt x="1709" y="4482"/>
                    <a:pt x="3115" y="3115"/>
                  </a:cubicBezTo>
                  <a:cubicBezTo>
                    <a:pt x="4482" y="1709"/>
                    <a:pt x="6005" y="889"/>
                    <a:pt x="7919" y="381"/>
                  </a:cubicBezTo>
                  <a:cubicBezTo>
                    <a:pt x="9794" y="-127"/>
                    <a:pt x="11513" y="-127"/>
                    <a:pt x="13427" y="381"/>
                  </a:cubicBezTo>
                  <a:cubicBezTo>
                    <a:pt x="15302" y="889"/>
                    <a:pt x="16825" y="1748"/>
                    <a:pt x="18192" y="3154"/>
                  </a:cubicBezTo>
                </a:path>
              </a:pathLst>
            </a:custGeom>
            <a:solidFill>
              <a:srgbClr val="EAEAEA">
                <a:alpha val="50000"/>
              </a:srgbClr>
            </a:solidFill>
            <a:ln w="12700" cap="flat">
              <a:noFill/>
              <a:miter lim="400000"/>
            </a:ln>
            <a:effectLst/>
          </p:spPr>
          <p:txBody>
            <a:bodyPr wrap="square" lIns="45719" tIns="45719" rIns="45719" bIns="45719" numCol="1" anchor="ctr">
              <a:noAutofit/>
            </a:bodyPr>
            <a:lstStyle/>
            <a:p>
              <a:pPr algn="l" defTabSz="168473">
                <a:lnSpc>
                  <a:spcPct val="93000"/>
                </a:lnSpc>
                <a:defRPr sz="1800">
                  <a:latin typeface="Arial"/>
                  <a:ea typeface="Arial"/>
                  <a:cs typeface="Arial"/>
                  <a:sym typeface="Arial"/>
                </a:defRPr>
              </a:pPr>
              <a:endParaRPr sz="675" b="0" i="0">
                <a:latin typeface="Franklin Gothic Medium" panose="020B0603020102020204" pitchFamily="34" charset="0"/>
              </a:endParaRPr>
            </a:p>
          </p:txBody>
        </p:sp>
        <p:sp>
          <p:nvSpPr>
            <p:cNvPr id="108" name="Form">
              <a:extLst>
                <a:ext uri="{FF2B5EF4-FFF2-40B4-BE49-F238E27FC236}">
                  <a16:creationId xmlns:a16="http://schemas.microsoft.com/office/drawing/2014/main" id="{7E253B7C-E634-A347-A0E4-20AB810803B2}"/>
                </a:ext>
              </a:extLst>
            </p:cNvPr>
            <p:cNvSpPr/>
            <p:nvPr/>
          </p:nvSpPr>
          <p:spPr>
            <a:xfrm>
              <a:off x="2922686" y="4083136"/>
              <a:ext cx="66294" cy="71935"/>
            </a:xfrm>
            <a:custGeom>
              <a:avLst/>
              <a:gdLst/>
              <a:ahLst/>
              <a:cxnLst>
                <a:cxn ang="0">
                  <a:pos x="wd2" y="hd2"/>
                </a:cxn>
                <a:cxn ang="5400000">
                  <a:pos x="wd2" y="hd2"/>
                </a:cxn>
                <a:cxn ang="10800000">
                  <a:pos x="wd2" y="hd2"/>
                </a:cxn>
                <a:cxn ang="16200000">
                  <a:pos x="wd2" y="hd2"/>
                </a:cxn>
              </a:cxnLst>
              <a:rect l="0" t="0" r="r" b="b"/>
              <a:pathLst>
                <a:path w="21600" h="21600" extrusionOk="0">
                  <a:moveTo>
                    <a:pt x="6065" y="6411"/>
                  </a:moveTo>
                  <a:cubicBezTo>
                    <a:pt x="1745" y="10380"/>
                    <a:pt x="0" y="15189"/>
                    <a:pt x="0" y="21600"/>
                  </a:cubicBezTo>
                  <a:lnTo>
                    <a:pt x="21600" y="21600"/>
                  </a:lnTo>
                  <a:lnTo>
                    <a:pt x="21600" y="0"/>
                  </a:lnTo>
                  <a:cubicBezTo>
                    <a:pt x="16865" y="0"/>
                    <a:pt x="10468" y="2366"/>
                    <a:pt x="6065" y="6411"/>
                  </a:cubicBezTo>
                </a:path>
              </a:pathLst>
            </a:custGeom>
            <a:solidFill>
              <a:srgbClr val="9E9E9E">
                <a:alpha val="50000"/>
              </a:srgbClr>
            </a:solidFill>
            <a:ln w="12700" cap="flat">
              <a:noFill/>
              <a:miter lim="400000"/>
            </a:ln>
            <a:effectLst/>
          </p:spPr>
          <p:txBody>
            <a:bodyPr wrap="square" lIns="45719" tIns="45719" rIns="45719" bIns="45719" numCol="1" anchor="ctr">
              <a:noAutofit/>
            </a:bodyPr>
            <a:lstStyle/>
            <a:p>
              <a:pPr algn="l" defTabSz="168473">
                <a:lnSpc>
                  <a:spcPct val="93000"/>
                </a:lnSpc>
                <a:defRPr sz="1800">
                  <a:latin typeface="Arial"/>
                  <a:ea typeface="Arial"/>
                  <a:cs typeface="Arial"/>
                  <a:sym typeface="Arial"/>
                </a:defRPr>
              </a:pPr>
              <a:endParaRPr sz="675" b="0" i="0">
                <a:latin typeface="Franklin Gothic Medium" panose="020B0603020102020204" pitchFamily="34" charset="0"/>
              </a:endParaRPr>
            </a:p>
          </p:txBody>
        </p:sp>
        <p:sp>
          <p:nvSpPr>
            <p:cNvPr id="109" name="Form">
              <a:extLst>
                <a:ext uri="{FF2B5EF4-FFF2-40B4-BE49-F238E27FC236}">
                  <a16:creationId xmlns:a16="http://schemas.microsoft.com/office/drawing/2014/main" id="{E8484882-C482-E54E-B203-998A197F16C5}"/>
                </a:ext>
              </a:extLst>
            </p:cNvPr>
            <p:cNvSpPr/>
            <p:nvPr/>
          </p:nvSpPr>
          <p:spPr>
            <a:xfrm>
              <a:off x="2935094" y="4082265"/>
              <a:ext cx="96750" cy="69422"/>
            </a:xfrm>
            <a:custGeom>
              <a:avLst/>
              <a:gdLst/>
              <a:ahLst/>
              <a:cxnLst>
                <a:cxn ang="0">
                  <a:pos x="wd2" y="hd2"/>
                </a:cxn>
                <a:cxn ang="5400000">
                  <a:pos x="wd2" y="hd2"/>
                </a:cxn>
                <a:cxn ang="10800000">
                  <a:pos x="wd2" y="hd2"/>
                </a:cxn>
                <a:cxn ang="16200000">
                  <a:pos x="wd2" y="hd2"/>
                </a:cxn>
              </a:cxnLst>
              <a:rect l="0" t="0" r="r" b="b"/>
              <a:pathLst>
                <a:path w="21600" h="20845" extrusionOk="0">
                  <a:moveTo>
                    <a:pt x="10004" y="390"/>
                  </a:moveTo>
                  <a:cubicBezTo>
                    <a:pt x="5855" y="1382"/>
                    <a:pt x="2274" y="4740"/>
                    <a:pt x="0" y="9015"/>
                  </a:cubicBezTo>
                  <a:lnTo>
                    <a:pt x="12789" y="20845"/>
                  </a:lnTo>
                  <a:lnTo>
                    <a:pt x="21600" y="3748"/>
                  </a:lnTo>
                  <a:cubicBezTo>
                    <a:pt x="18360" y="695"/>
                    <a:pt x="14211" y="-755"/>
                    <a:pt x="10004" y="390"/>
                  </a:cubicBezTo>
                </a:path>
              </a:pathLst>
            </a:custGeom>
            <a:solidFill>
              <a:srgbClr val="B5B5B5">
                <a:alpha val="50000"/>
              </a:srgbClr>
            </a:solidFill>
            <a:ln w="12700" cap="flat">
              <a:noFill/>
              <a:miter lim="400000"/>
            </a:ln>
            <a:effectLst/>
          </p:spPr>
          <p:txBody>
            <a:bodyPr wrap="square" lIns="45719" tIns="45719" rIns="45719" bIns="45719" numCol="1" anchor="ctr">
              <a:noAutofit/>
            </a:bodyPr>
            <a:lstStyle/>
            <a:p>
              <a:pPr algn="l" defTabSz="168473">
                <a:lnSpc>
                  <a:spcPct val="93000"/>
                </a:lnSpc>
                <a:defRPr sz="1800">
                  <a:latin typeface="Arial"/>
                  <a:ea typeface="Arial"/>
                  <a:cs typeface="Arial"/>
                  <a:sym typeface="Arial"/>
                </a:defRPr>
              </a:pPr>
              <a:endParaRPr sz="675" b="0" i="0">
                <a:latin typeface="Franklin Gothic Medium" panose="020B0603020102020204" pitchFamily="34" charset="0"/>
              </a:endParaRPr>
            </a:p>
          </p:txBody>
        </p:sp>
        <p:sp>
          <p:nvSpPr>
            <p:cNvPr id="110" name="Form">
              <a:extLst>
                <a:ext uri="{FF2B5EF4-FFF2-40B4-BE49-F238E27FC236}">
                  <a16:creationId xmlns:a16="http://schemas.microsoft.com/office/drawing/2014/main" id="{F3A7ADE6-92B5-3947-A185-64FD494A67B7}"/>
                </a:ext>
              </a:extLst>
            </p:cNvPr>
            <p:cNvSpPr/>
            <p:nvPr/>
          </p:nvSpPr>
          <p:spPr>
            <a:xfrm>
              <a:off x="2961037" y="4082318"/>
              <a:ext cx="93366" cy="69369"/>
            </a:xfrm>
            <a:custGeom>
              <a:avLst/>
              <a:gdLst/>
              <a:ahLst/>
              <a:cxnLst>
                <a:cxn ang="0">
                  <a:pos x="wd2" y="hd2"/>
                </a:cxn>
                <a:cxn ang="5400000">
                  <a:pos x="wd2" y="hd2"/>
                </a:cxn>
                <a:cxn ang="10800000">
                  <a:pos x="wd2" y="hd2"/>
                </a:cxn>
                <a:cxn ang="16200000">
                  <a:pos x="wd2" y="hd2"/>
                </a:cxn>
              </a:cxnLst>
              <a:rect l="0" t="0" r="r" b="b"/>
              <a:pathLst>
                <a:path w="21600" h="20830" extrusionOk="0">
                  <a:moveTo>
                    <a:pt x="12242" y="985"/>
                  </a:moveTo>
                  <a:cubicBezTo>
                    <a:pt x="8004" y="-770"/>
                    <a:pt x="3590" y="-83"/>
                    <a:pt x="0" y="2283"/>
                  </a:cubicBezTo>
                  <a:lnTo>
                    <a:pt x="7298" y="20830"/>
                  </a:lnTo>
                  <a:lnTo>
                    <a:pt x="21600" y="11442"/>
                  </a:lnTo>
                  <a:cubicBezTo>
                    <a:pt x="19775" y="6634"/>
                    <a:pt x="16421" y="2741"/>
                    <a:pt x="12242" y="985"/>
                  </a:cubicBezTo>
                </a:path>
              </a:pathLst>
            </a:custGeom>
            <a:solidFill>
              <a:srgbClr val="D3D3D3">
                <a:alpha val="50000"/>
              </a:srgbClr>
            </a:solidFill>
            <a:ln w="12700" cap="flat">
              <a:noFill/>
              <a:miter lim="400000"/>
            </a:ln>
            <a:effectLst/>
          </p:spPr>
          <p:txBody>
            <a:bodyPr wrap="square" lIns="45719" tIns="45719" rIns="45719" bIns="45719" numCol="1" anchor="ctr">
              <a:noAutofit/>
            </a:bodyPr>
            <a:lstStyle/>
            <a:p>
              <a:pPr algn="l" defTabSz="168473">
                <a:lnSpc>
                  <a:spcPct val="93000"/>
                </a:lnSpc>
                <a:defRPr sz="1800">
                  <a:latin typeface="Arial"/>
                  <a:ea typeface="Arial"/>
                  <a:cs typeface="Arial"/>
                  <a:sym typeface="Arial"/>
                </a:defRPr>
              </a:pPr>
              <a:endParaRPr sz="675" b="0" i="0">
                <a:latin typeface="Franklin Gothic Medium" panose="020B0603020102020204" pitchFamily="34" charset="0"/>
              </a:endParaRPr>
            </a:p>
          </p:txBody>
        </p:sp>
        <p:sp>
          <p:nvSpPr>
            <p:cNvPr id="111" name="Form">
              <a:extLst>
                <a:ext uri="{FF2B5EF4-FFF2-40B4-BE49-F238E27FC236}">
                  <a16:creationId xmlns:a16="http://schemas.microsoft.com/office/drawing/2014/main" id="{3D8FE52E-C6BD-0747-9847-04FAF5B0318D}"/>
                </a:ext>
              </a:extLst>
            </p:cNvPr>
            <p:cNvSpPr/>
            <p:nvPr/>
          </p:nvSpPr>
          <p:spPr>
            <a:xfrm>
              <a:off x="2996004" y="4149685"/>
              <a:ext cx="66294" cy="71935"/>
            </a:xfrm>
            <a:custGeom>
              <a:avLst/>
              <a:gdLst/>
              <a:ahLst/>
              <a:cxnLst>
                <a:cxn ang="0">
                  <a:pos x="wd2" y="hd2"/>
                </a:cxn>
                <a:cxn ang="5400000">
                  <a:pos x="wd2" y="hd2"/>
                </a:cxn>
                <a:cxn ang="10800000">
                  <a:pos x="wd2" y="hd2"/>
                </a:cxn>
                <a:cxn ang="16200000">
                  <a:pos x="wd2" y="hd2"/>
                </a:cxn>
              </a:cxnLst>
              <a:rect l="0" t="0" r="r" b="b"/>
              <a:pathLst>
                <a:path w="21600" h="21600" extrusionOk="0">
                  <a:moveTo>
                    <a:pt x="15535" y="15189"/>
                  </a:moveTo>
                  <a:cubicBezTo>
                    <a:pt x="19855" y="11220"/>
                    <a:pt x="21600" y="6411"/>
                    <a:pt x="21600" y="0"/>
                  </a:cubicBezTo>
                  <a:lnTo>
                    <a:pt x="0" y="0"/>
                  </a:lnTo>
                  <a:lnTo>
                    <a:pt x="0" y="21600"/>
                  </a:lnTo>
                  <a:cubicBezTo>
                    <a:pt x="4735" y="21600"/>
                    <a:pt x="10966" y="19234"/>
                    <a:pt x="15535" y="15189"/>
                  </a:cubicBezTo>
                </a:path>
              </a:pathLst>
            </a:custGeom>
            <a:solidFill>
              <a:srgbClr val="9E9E9E">
                <a:alpha val="50000"/>
              </a:srgbClr>
            </a:solidFill>
            <a:ln w="12700" cap="flat">
              <a:noFill/>
              <a:miter lim="400000"/>
            </a:ln>
            <a:effectLst/>
          </p:spPr>
          <p:txBody>
            <a:bodyPr wrap="square" lIns="45719" tIns="45719" rIns="45719" bIns="45719" numCol="1" anchor="ctr">
              <a:noAutofit/>
            </a:bodyPr>
            <a:lstStyle/>
            <a:p>
              <a:pPr algn="l" defTabSz="168473">
                <a:lnSpc>
                  <a:spcPct val="93000"/>
                </a:lnSpc>
                <a:defRPr sz="1800">
                  <a:latin typeface="Arial"/>
                  <a:ea typeface="Arial"/>
                  <a:cs typeface="Arial"/>
                  <a:sym typeface="Arial"/>
                </a:defRPr>
              </a:pPr>
              <a:endParaRPr sz="675" b="0" i="0">
                <a:latin typeface="Franklin Gothic Medium" panose="020B0603020102020204" pitchFamily="34" charset="0"/>
              </a:endParaRPr>
            </a:p>
          </p:txBody>
        </p:sp>
        <p:sp>
          <p:nvSpPr>
            <p:cNvPr id="112" name="Form">
              <a:extLst>
                <a:ext uri="{FF2B5EF4-FFF2-40B4-BE49-F238E27FC236}">
                  <a16:creationId xmlns:a16="http://schemas.microsoft.com/office/drawing/2014/main" id="{42B79EB5-9205-9940-BFBD-3067D466B06A}"/>
                </a:ext>
              </a:extLst>
            </p:cNvPr>
            <p:cNvSpPr/>
            <p:nvPr/>
          </p:nvSpPr>
          <p:spPr>
            <a:xfrm>
              <a:off x="2953141" y="4151941"/>
              <a:ext cx="96749" cy="70516"/>
            </a:xfrm>
            <a:custGeom>
              <a:avLst/>
              <a:gdLst/>
              <a:ahLst/>
              <a:cxnLst>
                <a:cxn ang="0">
                  <a:pos x="wd2" y="hd2"/>
                </a:cxn>
                <a:cxn ang="5400000">
                  <a:pos x="wd2" y="hd2"/>
                </a:cxn>
                <a:cxn ang="10800000">
                  <a:pos x="wd2" y="hd2"/>
                </a:cxn>
                <a:cxn ang="16200000">
                  <a:pos x="wd2" y="hd2"/>
                </a:cxn>
              </a:cxnLst>
              <a:rect l="0" t="0" r="r" b="b"/>
              <a:pathLst>
                <a:path w="21600" h="20848" extrusionOk="0">
                  <a:moveTo>
                    <a:pt x="11596" y="20459"/>
                  </a:moveTo>
                  <a:cubicBezTo>
                    <a:pt x="15745" y="19470"/>
                    <a:pt x="19326" y="16124"/>
                    <a:pt x="21600" y="11865"/>
                  </a:cubicBezTo>
                  <a:lnTo>
                    <a:pt x="8867" y="0"/>
                  </a:lnTo>
                  <a:lnTo>
                    <a:pt x="0" y="17113"/>
                  </a:lnTo>
                  <a:cubicBezTo>
                    <a:pt x="3240" y="20155"/>
                    <a:pt x="7389" y="21600"/>
                    <a:pt x="11596" y="20459"/>
                  </a:cubicBezTo>
                </a:path>
              </a:pathLst>
            </a:custGeom>
            <a:solidFill>
              <a:srgbClr val="B5B5B5">
                <a:alpha val="50000"/>
              </a:srgbClr>
            </a:solidFill>
            <a:ln w="12700" cap="flat">
              <a:noFill/>
              <a:miter lim="400000"/>
            </a:ln>
            <a:effectLst/>
          </p:spPr>
          <p:txBody>
            <a:bodyPr wrap="square" lIns="45719" tIns="45719" rIns="45719" bIns="45719" numCol="1" anchor="ctr">
              <a:noAutofit/>
            </a:bodyPr>
            <a:lstStyle/>
            <a:p>
              <a:pPr algn="l" defTabSz="168473">
                <a:lnSpc>
                  <a:spcPct val="93000"/>
                </a:lnSpc>
                <a:defRPr sz="1800">
                  <a:latin typeface="Arial"/>
                  <a:ea typeface="Arial"/>
                  <a:cs typeface="Arial"/>
                  <a:sym typeface="Arial"/>
                </a:defRPr>
              </a:pPr>
              <a:endParaRPr sz="675" b="0" i="0">
                <a:latin typeface="Franklin Gothic Medium" panose="020B0603020102020204" pitchFamily="34" charset="0"/>
              </a:endParaRPr>
            </a:p>
          </p:txBody>
        </p:sp>
        <p:sp>
          <p:nvSpPr>
            <p:cNvPr id="113" name="Form">
              <a:extLst>
                <a:ext uri="{FF2B5EF4-FFF2-40B4-BE49-F238E27FC236}">
                  <a16:creationId xmlns:a16="http://schemas.microsoft.com/office/drawing/2014/main" id="{9A85DC12-CD8E-2046-AD1B-FA485EF96FC2}"/>
                </a:ext>
              </a:extLst>
            </p:cNvPr>
            <p:cNvSpPr/>
            <p:nvPr/>
          </p:nvSpPr>
          <p:spPr>
            <a:xfrm>
              <a:off x="2930582" y="4151941"/>
              <a:ext cx="93366" cy="70463"/>
            </a:xfrm>
            <a:custGeom>
              <a:avLst/>
              <a:gdLst/>
              <a:ahLst/>
              <a:cxnLst>
                <a:cxn ang="0">
                  <a:pos x="wd2" y="hd2"/>
                </a:cxn>
                <a:cxn ang="5400000">
                  <a:pos x="wd2" y="hd2"/>
                </a:cxn>
                <a:cxn ang="10800000">
                  <a:pos x="wd2" y="hd2"/>
                </a:cxn>
                <a:cxn ang="16200000">
                  <a:pos x="wd2" y="hd2"/>
                </a:cxn>
              </a:cxnLst>
              <a:rect l="0" t="0" r="r" b="b"/>
              <a:pathLst>
                <a:path w="21600" h="20832" extrusionOk="0">
                  <a:moveTo>
                    <a:pt x="9417" y="19851"/>
                  </a:moveTo>
                  <a:cubicBezTo>
                    <a:pt x="13596" y="21600"/>
                    <a:pt x="18069" y="20915"/>
                    <a:pt x="21600" y="18558"/>
                  </a:cubicBezTo>
                  <a:lnTo>
                    <a:pt x="14361" y="0"/>
                  </a:lnTo>
                  <a:lnTo>
                    <a:pt x="0" y="9431"/>
                  </a:lnTo>
                  <a:cubicBezTo>
                    <a:pt x="1883" y="14223"/>
                    <a:pt x="5179" y="18101"/>
                    <a:pt x="9417" y="19851"/>
                  </a:cubicBezTo>
                </a:path>
              </a:pathLst>
            </a:custGeom>
            <a:solidFill>
              <a:srgbClr val="D3D3D3">
                <a:alpha val="50000"/>
              </a:srgbClr>
            </a:solidFill>
            <a:ln w="12700" cap="flat">
              <a:noFill/>
              <a:miter lim="400000"/>
            </a:ln>
            <a:effectLst/>
          </p:spPr>
          <p:txBody>
            <a:bodyPr wrap="square" lIns="45719" tIns="45719" rIns="45719" bIns="45719" numCol="1" anchor="ctr">
              <a:noAutofit/>
            </a:bodyPr>
            <a:lstStyle/>
            <a:p>
              <a:pPr algn="l" defTabSz="168473">
                <a:lnSpc>
                  <a:spcPct val="93000"/>
                </a:lnSpc>
                <a:defRPr sz="1800">
                  <a:latin typeface="Arial"/>
                  <a:ea typeface="Arial"/>
                  <a:cs typeface="Arial"/>
                  <a:sym typeface="Arial"/>
                </a:defRPr>
              </a:pPr>
              <a:endParaRPr sz="675" b="0" i="0">
                <a:latin typeface="Franklin Gothic Medium" panose="020B0603020102020204" pitchFamily="34" charset="0"/>
              </a:endParaRPr>
            </a:p>
          </p:txBody>
        </p:sp>
        <p:sp>
          <p:nvSpPr>
            <p:cNvPr id="114" name="Form">
              <a:extLst>
                <a:ext uri="{FF2B5EF4-FFF2-40B4-BE49-F238E27FC236}">
                  <a16:creationId xmlns:a16="http://schemas.microsoft.com/office/drawing/2014/main" id="{B4E5331B-FCEA-B942-949E-A378DD05CE26}"/>
                </a:ext>
              </a:extLst>
            </p:cNvPr>
            <p:cNvSpPr/>
            <p:nvPr/>
          </p:nvSpPr>
          <p:spPr>
            <a:xfrm>
              <a:off x="2931444" y="4090763"/>
              <a:ext cx="123383" cy="123387"/>
            </a:xfrm>
            <a:custGeom>
              <a:avLst/>
              <a:gdLst/>
              <a:ahLst/>
              <a:cxnLst>
                <a:cxn ang="0">
                  <a:pos x="wd2" y="hd2"/>
                </a:cxn>
                <a:cxn ang="5400000">
                  <a:pos x="wd2" y="hd2"/>
                </a:cxn>
                <a:cxn ang="10800000">
                  <a:pos x="wd2" y="hd2"/>
                </a:cxn>
                <a:cxn ang="16200000">
                  <a:pos x="wd2" y="hd2"/>
                </a:cxn>
              </a:cxnLst>
              <a:rect l="0" t="0" r="r" b="b"/>
              <a:pathLst>
                <a:path w="21330" h="21330" extrusionOk="0">
                  <a:moveTo>
                    <a:pt x="18226" y="3157"/>
                  </a:moveTo>
                  <a:cubicBezTo>
                    <a:pt x="19596" y="4524"/>
                    <a:pt x="20435" y="6022"/>
                    <a:pt x="20965" y="7918"/>
                  </a:cubicBezTo>
                  <a:cubicBezTo>
                    <a:pt x="21451" y="9813"/>
                    <a:pt x="21451" y="11533"/>
                    <a:pt x="20965" y="13428"/>
                  </a:cubicBezTo>
                  <a:cubicBezTo>
                    <a:pt x="20435" y="15324"/>
                    <a:pt x="19596" y="16822"/>
                    <a:pt x="18226" y="18189"/>
                  </a:cubicBezTo>
                  <a:cubicBezTo>
                    <a:pt x="16857" y="19555"/>
                    <a:pt x="15355" y="20437"/>
                    <a:pt x="13456" y="20966"/>
                  </a:cubicBezTo>
                  <a:cubicBezTo>
                    <a:pt x="11557" y="21451"/>
                    <a:pt x="9834" y="21451"/>
                    <a:pt x="7934" y="20966"/>
                  </a:cubicBezTo>
                  <a:cubicBezTo>
                    <a:pt x="6035" y="20437"/>
                    <a:pt x="4533" y="19555"/>
                    <a:pt x="3164" y="18189"/>
                  </a:cubicBezTo>
                  <a:cubicBezTo>
                    <a:pt x="1750" y="16822"/>
                    <a:pt x="867" y="15324"/>
                    <a:pt x="381" y="13428"/>
                  </a:cubicBezTo>
                  <a:cubicBezTo>
                    <a:pt x="-149" y="11533"/>
                    <a:pt x="-105" y="9813"/>
                    <a:pt x="381" y="7918"/>
                  </a:cubicBezTo>
                  <a:cubicBezTo>
                    <a:pt x="911" y="6022"/>
                    <a:pt x="1750" y="4524"/>
                    <a:pt x="3164" y="3157"/>
                  </a:cubicBezTo>
                  <a:cubicBezTo>
                    <a:pt x="4533" y="1791"/>
                    <a:pt x="6035" y="865"/>
                    <a:pt x="7934" y="380"/>
                  </a:cubicBezTo>
                  <a:cubicBezTo>
                    <a:pt x="9834" y="-149"/>
                    <a:pt x="11557" y="-105"/>
                    <a:pt x="13456" y="380"/>
                  </a:cubicBezTo>
                  <a:cubicBezTo>
                    <a:pt x="15355" y="909"/>
                    <a:pt x="16857" y="1791"/>
                    <a:pt x="18226" y="3157"/>
                  </a:cubicBezTo>
                </a:path>
              </a:pathLst>
            </a:custGeom>
            <a:solidFill>
              <a:srgbClr val="F8F8F8"/>
            </a:solidFill>
            <a:ln w="12700" cap="flat">
              <a:noFill/>
              <a:miter lim="400000"/>
            </a:ln>
            <a:effectLst/>
          </p:spPr>
          <p:txBody>
            <a:bodyPr wrap="square" lIns="45719" tIns="45719" rIns="45719" bIns="45719" numCol="1" anchor="ctr">
              <a:noAutofit/>
            </a:bodyPr>
            <a:lstStyle/>
            <a:p>
              <a:pPr algn="l" defTabSz="168473">
                <a:lnSpc>
                  <a:spcPct val="93000"/>
                </a:lnSpc>
                <a:defRPr sz="1800">
                  <a:latin typeface="Arial"/>
                  <a:ea typeface="Arial"/>
                  <a:cs typeface="Arial"/>
                  <a:sym typeface="Arial"/>
                </a:defRPr>
              </a:pPr>
              <a:endParaRPr sz="675" b="0" i="0">
                <a:latin typeface="Franklin Gothic Medium" panose="020B0603020102020204" pitchFamily="34" charset="0"/>
              </a:endParaRPr>
            </a:p>
          </p:txBody>
        </p:sp>
        <p:sp>
          <p:nvSpPr>
            <p:cNvPr id="115" name="Form">
              <a:extLst>
                <a:ext uri="{FF2B5EF4-FFF2-40B4-BE49-F238E27FC236}">
                  <a16:creationId xmlns:a16="http://schemas.microsoft.com/office/drawing/2014/main" id="{90DD15F6-9E53-F945-80FF-531C12E39D83}"/>
                </a:ext>
              </a:extLst>
            </p:cNvPr>
            <p:cNvSpPr/>
            <p:nvPr/>
          </p:nvSpPr>
          <p:spPr>
            <a:xfrm>
              <a:off x="2927198" y="2578451"/>
              <a:ext cx="128330" cy="13271"/>
            </a:xfrm>
            <a:custGeom>
              <a:avLst/>
              <a:gdLst/>
              <a:ahLst/>
              <a:cxnLst>
                <a:cxn ang="0">
                  <a:pos x="wd2" y="hd2"/>
                </a:cxn>
                <a:cxn ang="5400000">
                  <a:pos x="wd2" y="hd2"/>
                </a:cxn>
                <a:cxn ang="10800000">
                  <a:pos x="wd2" y="hd2"/>
                </a:cxn>
                <a:cxn ang="16200000">
                  <a:pos x="wd2" y="hd2"/>
                </a:cxn>
              </a:cxnLst>
              <a:rect l="0" t="0" r="r" b="b"/>
              <a:pathLst>
                <a:path w="21600" h="21600" extrusionOk="0">
                  <a:moveTo>
                    <a:pt x="20522" y="21600"/>
                  </a:moveTo>
                  <a:lnTo>
                    <a:pt x="1078" y="21600"/>
                  </a:lnTo>
                  <a:cubicBezTo>
                    <a:pt x="431" y="21600"/>
                    <a:pt x="0" y="16848"/>
                    <a:pt x="0" y="10800"/>
                  </a:cubicBezTo>
                  <a:cubicBezTo>
                    <a:pt x="0" y="4320"/>
                    <a:pt x="431" y="0"/>
                    <a:pt x="1078" y="0"/>
                  </a:cubicBezTo>
                  <a:lnTo>
                    <a:pt x="20522" y="0"/>
                  </a:lnTo>
                  <a:cubicBezTo>
                    <a:pt x="21126" y="0"/>
                    <a:pt x="21600" y="4320"/>
                    <a:pt x="21600" y="10800"/>
                  </a:cubicBezTo>
                  <a:cubicBezTo>
                    <a:pt x="21600" y="15984"/>
                    <a:pt x="21126" y="21600"/>
                    <a:pt x="20522" y="21600"/>
                  </a:cubicBezTo>
                </a:path>
              </a:pathLst>
            </a:custGeom>
            <a:solidFill>
              <a:srgbClr val="545454"/>
            </a:solidFill>
            <a:ln w="12700" cap="flat">
              <a:noFill/>
              <a:miter lim="400000"/>
            </a:ln>
            <a:effectLst/>
          </p:spPr>
          <p:txBody>
            <a:bodyPr wrap="square" lIns="45719" tIns="45719" rIns="45719" bIns="45719" numCol="1" anchor="ctr">
              <a:noAutofit/>
            </a:bodyPr>
            <a:lstStyle/>
            <a:p>
              <a:pPr algn="l" defTabSz="168473">
                <a:lnSpc>
                  <a:spcPct val="93000"/>
                </a:lnSpc>
                <a:defRPr sz="1800">
                  <a:latin typeface="Arial"/>
                  <a:ea typeface="Arial"/>
                  <a:cs typeface="Arial"/>
                  <a:sym typeface="Arial"/>
                </a:defRPr>
              </a:pPr>
              <a:endParaRPr sz="675" b="0" i="0">
                <a:latin typeface="Franklin Gothic Medium" panose="020B0603020102020204" pitchFamily="34" charset="0"/>
              </a:endParaRPr>
            </a:p>
          </p:txBody>
        </p:sp>
        <p:sp>
          <p:nvSpPr>
            <p:cNvPr id="116" name="Form">
              <a:extLst>
                <a:ext uri="{FF2B5EF4-FFF2-40B4-BE49-F238E27FC236}">
                  <a16:creationId xmlns:a16="http://schemas.microsoft.com/office/drawing/2014/main" id="{7F3E8B80-2550-EC4F-B2FE-A0309301B108}"/>
                </a:ext>
              </a:extLst>
            </p:cNvPr>
            <p:cNvSpPr/>
            <p:nvPr/>
          </p:nvSpPr>
          <p:spPr>
            <a:xfrm>
              <a:off x="2977956" y="2513030"/>
              <a:ext cx="21179" cy="21176"/>
            </a:xfrm>
            <a:custGeom>
              <a:avLst/>
              <a:gdLst/>
              <a:ahLst/>
              <a:cxnLst>
                <a:cxn ang="0">
                  <a:pos x="wd2" y="hd2"/>
                </a:cxn>
                <a:cxn ang="5400000">
                  <a:pos x="wd2" y="hd2"/>
                </a:cxn>
                <a:cxn ang="10800000">
                  <a:pos x="wd2" y="hd2"/>
                </a:cxn>
                <a:cxn ang="16200000">
                  <a:pos x="wd2" y="hd2"/>
                </a:cxn>
              </a:cxnLst>
              <a:rect l="0" t="0" r="r" b="b"/>
              <a:pathLst>
                <a:path w="21600" h="21600" extrusionOk="0">
                  <a:moveTo>
                    <a:pt x="21600" y="10930"/>
                  </a:moveTo>
                  <a:cubicBezTo>
                    <a:pt x="21600" y="12752"/>
                    <a:pt x="21086" y="14573"/>
                    <a:pt x="20057" y="16395"/>
                  </a:cubicBezTo>
                  <a:cubicBezTo>
                    <a:pt x="19029" y="17957"/>
                    <a:pt x="18000" y="19258"/>
                    <a:pt x="16200" y="20299"/>
                  </a:cubicBezTo>
                  <a:cubicBezTo>
                    <a:pt x="14400" y="21340"/>
                    <a:pt x="12857" y="21600"/>
                    <a:pt x="10800" y="21600"/>
                  </a:cubicBezTo>
                  <a:cubicBezTo>
                    <a:pt x="8743" y="21600"/>
                    <a:pt x="7200" y="21340"/>
                    <a:pt x="5400" y="20299"/>
                  </a:cubicBezTo>
                  <a:cubicBezTo>
                    <a:pt x="3600" y="19258"/>
                    <a:pt x="2314" y="17957"/>
                    <a:pt x="1543" y="16395"/>
                  </a:cubicBezTo>
                  <a:cubicBezTo>
                    <a:pt x="514" y="14573"/>
                    <a:pt x="0" y="12752"/>
                    <a:pt x="0" y="10930"/>
                  </a:cubicBezTo>
                  <a:cubicBezTo>
                    <a:pt x="0" y="8848"/>
                    <a:pt x="514" y="7027"/>
                    <a:pt x="1543" y="5465"/>
                  </a:cubicBezTo>
                  <a:cubicBezTo>
                    <a:pt x="2314" y="3643"/>
                    <a:pt x="3600" y="2342"/>
                    <a:pt x="5400" y="1301"/>
                  </a:cubicBezTo>
                  <a:cubicBezTo>
                    <a:pt x="7200" y="260"/>
                    <a:pt x="8743" y="0"/>
                    <a:pt x="10800" y="0"/>
                  </a:cubicBezTo>
                  <a:cubicBezTo>
                    <a:pt x="12857" y="0"/>
                    <a:pt x="14400" y="260"/>
                    <a:pt x="16200" y="1301"/>
                  </a:cubicBezTo>
                  <a:cubicBezTo>
                    <a:pt x="18000" y="2342"/>
                    <a:pt x="19029" y="3643"/>
                    <a:pt x="20057" y="5465"/>
                  </a:cubicBezTo>
                  <a:cubicBezTo>
                    <a:pt x="21086" y="7027"/>
                    <a:pt x="21600" y="8848"/>
                    <a:pt x="21600" y="10930"/>
                  </a:cubicBezTo>
                </a:path>
              </a:pathLst>
            </a:custGeom>
            <a:solidFill>
              <a:srgbClr val="545454"/>
            </a:solidFill>
            <a:ln w="12700" cap="flat">
              <a:noFill/>
              <a:miter lim="400000"/>
            </a:ln>
            <a:effectLst/>
          </p:spPr>
          <p:txBody>
            <a:bodyPr wrap="square" lIns="45719" tIns="45719" rIns="45719" bIns="45719" numCol="1" anchor="ctr">
              <a:noAutofit/>
            </a:bodyPr>
            <a:lstStyle/>
            <a:p>
              <a:pPr algn="l" defTabSz="168473">
                <a:lnSpc>
                  <a:spcPct val="93000"/>
                </a:lnSpc>
                <a:defRPr sz="1800">
                  <a:latin typeface="Arial"/>
                  <a:ea typeface="Arial"/>
                  <a:cs typeface="Arial"/>
                  <a:sym typeface="Arial"/>
                </a:defRPr>
              </a:pPr>
              <a:endParaRPr sz="675" b="0" i="0">
                <a:latin typeface="Franklin Gothic Medium" panose="020B0603020102020204" pitchFamily="34" charset="0"/>
              </a:endParaRPr>
            </a:p>
          </p:txBody>
        </p:sp>
        <p:sp>
          <p:nvSpPr>
            <p:cNvPr id="117" name="Form">
              <a:extLst>
                <a:ext uri="{FF2B5EF4-FFF2-40B4-BE49-F238E27FC236}">
                  <a16:creationId xmlns:a16="http://schemas.microsoft.com/office/drawing/2014/main" id="{B73846DC-1AA5-2149-9677-4ECC7F9A6FA8}"/>
                </a:ext>
              </a:extLst>
            </p:cNvPr>
            <p:cNvSpPr/>
            <p:nvPr/>
          </p:nvSpPr>
          <p:spPr>
            <a:xfrm>
              <a:off x="2838281" y="2569593"/>
              <a:ext cx="29820" cy="29846"/>
            </a:xfrm>
            <a:custGeom>
              <a:avLst/>
              <a:gdLst/>
              <a:ahLst/>
              <a:cxnLst>
                <a:cxn ang="0">
                  <a:pos x="wd2" y="hd2"/>
                </a:cxn>
                <a:cxn ang="5400000">
                  <a:pos x="wd2" y="hd2"/>
                </a:cxn>
                <a:cxn ang="10800000">
                  <a:pos x="wd2" y="hd2"/>
                </a:cxn>
                <a:cxn ang="16200000">
                  <a:pos x="wd2" y="hd2"/>
                </a:cxn>
              </a:cxnLst>
              <a:rect l="0" t="0" r="r" b="b"/>
              <a:pathLst>
                <a:path w="21328" h="21346" extrusionOk="0">
                  <a:moveTo>
                    <a:pt x="11481" y="64"/>
                  </a:moveTo>
                  <a:cubicBezTo>
                    <a:pt x="13296" y="64"/>
                    <a:pt x="14930" y="608"/>
                    <a:pt x="16563" y="1879"/>
                  </a:cubicBezTo>
                  <a:cubicBezTo>
                    <a:pt x="18197" y="2968"/>
                    <a:pt x="19286" y="4057"/>
                    <a:pt x="20193" y="5872"/>
                  </a:cubicBezTo>
                  <a:cubicBezTo>
                    <a:pt x="21101" y="7506"/>
                    <a:pt x="21464" y="9321"/>
                    <a:pt x="21282" y="11317"/>
                  </a:cubicBezTo>
                  <a:cubicBezTo>
                    <a:pt x="21101" y="13132"/>
                    <a:pt x="20556" y="14948"/>
                    <a:pt x="19467" y="16581"/>
                  </a:cubicBezTo>
                  <a:cubicBezTo>
                    <a:pt x="18378" y="18215"/>
                    <a:pt x="17108" y="19304"/>
                    <a:pt x="15293" y="20211"/>
                  </a:cubicBezTo>
                  <a:cubicBezTo>
                    <a:pt x="13477" y="21119"/>
                    <a:pt x="11844" y="21482"/>
                    <a:pt x="9847" y="21300"/>
                  </a:cubicBezTo>
                  <a:cubicBezTo>
                    <a:pt x="7851" y="21119"/>
                    <a:pt x="6217" y="20574"/>
                    <a:pt x="4583" y="19485"/>
                  </a:cubicBezTo>
                  <a:cubicBezTo>
                    <a:pt x="2950" y="18396"/>
                    <a:pt x="1861" y="17126"/>
                    <a:pt x="1135" y="15311"/>
                  </a:cubicBezTo>
                  <a:cubicBezTo>
                    <a:pt x="227" y="13495"/>
                    <a:pt x="-136" y="11862"/>
                    <a:pt x="46" y="9865"/>
                  </a:cubicBezTo>
                  <a:cubicBezTo>
                    <a:pt x="227" y="7869"/>
                    <a:pt x="772" y="6235"/>
                    <a:pt x="1861" y="4601"/>
                  </a:cubicBezTo>
                  <a:cubicBezTo>
                    <a:pt x="2950" y="2968"/>
                    <a:pt x="4220" y="1697"/>
                    <a:pt x="6035" y="971"/>
                  </a:cubicBezTo>
                  <a:cubicBezTo>
                    <a:pt x="7669" y="64"/>
                    <a:pt x="9484" y="-118"/>
                    <a:pt x="11481" y="64"/>
                  </a:cubicBezTo>
                </a:path>
              </a:pathLst>
            </a:custGeom>
            <a:solidFill>
              <a:srgbClr val="545454"/>
            </a:solidFill>
            <a:ln w="12700" cap="flat">
              <a:noFill/>
              <a:miter lim="400000"/>
            </a:ln>
            <a:effectLst/>
          </p:spPr>
          <p:txBody>
            <a:bodyPr wrap="square" lIns="45719" tIns="45719" rIns="45719" bIns="45719" numCol="1" anchor="ctr">
              <a:noAutofit/>
            </a:bodyPr>
            <a:lstStyle/>
            <a:p>
              <a:pPr algn="l" defTabSz="168473">
                <a:lnSpc>
                  <a:spcPct val="93000"/>
                </a:lnSpc>
                <a:defRPr sz="1800">
                  <a:latin typeface="Arial"/>
                  <a:ea typeface="Arial"/>
                  <a:cs typeface="Arial"/>
                  <a:sym typeface="Arial"/>
                </a:defRPr>
              </a:pPr>
              <a:endParaRPr sz="675" b="0" i="0">
                <a:latin typeface="Franklin Gothic Medium" panose="020B0603020102020204" pitchFamily="34" charset="0"/>
              </a:endParaRPr>
            </a:p>
          </p:txBody>
        </p:sp>
        <p:sp>
          <p:nvSpPr>
            <p:cNvPr id="118" name="Form">
              <a:extLst>
                <a:ext uri="{FF2B5EF4-FFF2-40B4-BE49-F238E27FC236}">
                  <a16:creationId xmlns:a16="http://schemas.microsoft.com/office/drawing/2014/main" id="{A13BB7EB-129E-FE46-B560-47F5CD73A5CA}"/>
                </a:ext>
              </a:extLst>
            </p:cNvPr>
            <p:cNvSpPr/>
            <p:nvPr/>
          </p:nvSpPr>
          <p:spPr>
            <a:xfrm>
              <a:off x="2841638" y="2574103"/>
              <a:ext cx="21969" cy="21969"/>
            </a:xfrm>
            <a:custGeom>
              <a:avLst/>
              <a:gdLst/>
              <a:ahLst/>
              <a:cxnLst>
                <a:cxn ang="0">
                  <a:pos x="wd2" y="hd2"/>
                </a:cxn>
                <a:cxn ang="5400000">
                  <a:pos x="wd2" y="hd2"/>
                </a:cxn>
                <a:cxn ang="10800000">
                  <a:pos x="wd2" y="hd2"/>
                </a:cxn>
                <a:cxn ang="16200000">
                  <a:pos x="wd2" y="hd2"/>
                </a:cxn>
              </a:cxnLst>
              <a:rect l="0" t="0" r="r" b="b"/>
              <a:pathLst>
                <a:path w="21282" h="21282" extrusionOk="0">
                  <a:moveTo>
                    <a:pt x="17121" y="2128"/>
                  </a:moveTo>
                  <a:cubicBezTo>
                    <a:pt x="18646" y="3399"/>
                    <a:pt x="19662" y="4669"/>
                    <a:pt x="20425" y="6448"/>
                  </a:cubicBezTo>
                  <a:cubicBezTo>
                    <a:pt x="21187" y="8227"/>
                    <a:pt x="21441" y="10006"/>
                    <a:pt x="21187" y="12039"/>
                  </a:cubicBezTo>
                  <a:cubicBezTo>
                    <a:pt x="20933" y="13817"/>
                    <a:pt x="20170" y="15342"/>
                    <a:pt x="19154" y="17121"/>
                  </a:cubicBezTo>
                  <a:cubicBezTo>
                    <a:pt x="17883" y="18646"/>
                    <a:pt x="16613" y="19662"/>
                    <a:pt x="14834" y="20425"/>
                  </a:cubicBezTo>
                  <a:cubicBezTo>
                    <a:pt x="13055" y="21187"/>
                    <a:pt x="11276" y="21441"/>
                    <a:pt x="9497" y="21187"/>
                  </a:cubicBezTo>
                  <a:cubicBezTo>
                    <a:pt x="7465" y="20933"/>
                    <a:pt x="5686" y="20170"/>
                    <a:pt x="4161" y="19154"/>
                  </a:cubicBezTo>
                  <a:cubicBezTo>
                    <a:pt x="2382" y="17883"/>
                    <a:pt x="1620" y="16613"/>
                    <a:pt x="857" y="14834"/>
                  </a:cubicBezTo>
                  <a:cubicBezTo>
                    <a:pt x="95" y="12801"/>
                    <a:pt x="-159" y="11276"/>
                    <a:pt x="95" y="9243"/>
                  </a:cubicBezTo>
                  <a:cubicBezTo>
                    <a:pt x="349" y="7210"/>
                    <a:pt x="857" y="5686"/>
                    <a:pt x="2128" y="4161"/>
                  </a:cubicBezTo>
                  <a:cubicBezTo>
                    <a:pt x="3145" y="2636"/>
                    <a:pt x="4669" y="1620"/>
                    <a:pt x="6702" y="857"/>
                  </a:cubicBezTo>
                  <a:cubicBezTo>
                    <a:pt x="8481" y="95"/>
                    <a:pt x="10006" y="-159"/>
                    <a:pt x="12039" y="95"/>
                  </a:cubicBezTo>
                  <a:cubicBezTo>
                    <a:pt x="14072" y="349"/>
                    <a:pt x="15596" y="857"/>
                    <a:pt x="17121" y="2128"/>
                  </a:cubicBezTo>
                </a:path>
              </a:pathLst>
            </a:custGeom>
            <a:solidFill>
              <a:srgbClr val="7F7F7F"/>
            </a:solidFill>
            <a:ln w="12700" cap="flat">
              <a:noFill/>
              <a:miter lim="400000"/>
            </a:ln>
            <a:effectLst/>
          </p:spPr>
          <p:txBody>
            <a:bodyPr wrap="square" lIns="45719" tIns="45719" rIns="45719" bIns="45719" numCol="1" anchor="ctr">
              <a:noAutofit/>
            </a:bodyPr>
            <a:lstStyle/>
            <a:p>
              <a:pPr algn="l" defTabSz="168473">
                <a:lnSpc>
                  <a:spcPct val="93000"/>
                </a:lnSpc>
                <a:defRPr sz="1800">
                  <a:latin typeface="Arial"/>
                  <a:ea typeface="Arial"/>
                  <a:cs typeface="Arial"/>
                  <a:sym typeface="Arial"/>
                </a:defRPr>
              </a:pPr>
              <a:endParaRPr sz="675" b="0" i="0">
                <a:latin typeface="Franklin Gothic Medium" panose="020B0603020102020204" pitchFamily="34" charset="0"/>
              </a:endParaRPr>
            </a:p>
          </p:txBody>
        </p:sp>
        <p:sp>
          <p:nvSpPr>
            <p:cNvPr id="119" name="Form">
              <a:extLst>
                <a:ext uri="{FF2B5EF4-FFF2-40B4-BE49-F238E27FC236}">
                  <a16:creationId xmlns:a16="http://schemas.microsoft.com/office/drawing/2014/main" id="{C32A89F6-DAC6-8944-964B-F8DD354A28A5}"/>
                </a:ext>
              </a:extLst>
            </p:cNvPr>
            <p:cNvSpPr/>
            <p:nvPr/>
          </p:nvSpPr>
          <p:spPr>
            <a:xfrm>
              <a:off x="2847114" y="2578451"/>
              <a:ext cx="12144" cy="12144"/>
            </a:xfrm>
            <a:custGeom>
              <a:avLst/>
              <a:gdLst/>
              <a:ahLst/>
              <a:cxnLst>
                <a:cxn ang="0">
                  <a:pos x="wd2" y="hd2"/>
                </a:cxn>
                <a:cxn ang="5400000">
                  <a:pos x="wd2" y="hd2"/>
                </a:cxn>
                <a:cxn ang="10800000">
                  <a:pos x="wd2" y="hd2"/>
                </a:cxn>
                <a:cxn ang="16200000">
                  <a:pos x="wd2" y="hd2"/>
                </a:cxn>
              </a:cxnLst>
              <a:rect l="0" t="0" r="r" b="b"/>
              <a:pathLst>
                <a:path w="21600" h="21600" extrusionOk="0">
                  <a:moveTo>
                    <a:pt x="20191" y="4696"/>
                  </a:moveTo>
                  <a:cubicBezTo>
                    <a:pt x="21130" y="6574"/>
                    <a:pt x="21130" y="8452"/>
                    <a:pt x="21600" y="10330"/>
                  </a:cubicBezTo>
                  <a:cubicBezTo>
                    <a:pt x="21600" y="12209"/>
                    <a:pt x="21600" y="13617"/>
                    <a:pt x="20661" y="15496"/>
                  </a:cubicBezTo>
                  <a:cubicBezTo>
                    <a:pt x="19722" y="16904"/>
                    <a:pt x="18313" y="18313"/>
                    <a:pt x="16904" y="19722"/>
                  </a:cubicBezTo>
                  <a:cubicBezTo>
                    <a:pt x="15026" y="20661"/>
                    <a:pt x="13617" y="21600"/>
                    <a:pt x="11270" y="21600"/>
                  </a:cubicBezTo>
                  <a:cubicBezTo>
                    <a:pt x="9391" y="21600"/>
                    <a:pt x="7983" y="21130"/>
                    <a:pt x="6104" y="20191"/>
                  </a:cubicBezTo>
                  <a:cubicBezTo>
                    <a:pt x="4226" y="19252"/>
                    <a:pt x="2817" y="17843"/>
                    <a:pt x="1878" y="16435"/>
                  </a:cubicBezTo>
                  <a:cubicBezTo>
                    <a:pt x="939" y="14557"/>
                    <a:pt x="470" y="13148"/>
                    <a:pt x="0" y="11270"/>
                  </a:cubicBezTo>
                  <a:cubicBezTo>
                    <a:pt x="0" y="8922"/>
                    <a:pt x="470" y="7513"/>
                    <a:pt x="1409" y="5635"/>
                  </a:cubicBezTo>
                  <a:cubicBezTo>
                    <a:pt x="2348" y="3757"/>
                    <a:pt x="3287" y="2348"/>
                    <a:pt x="5165" y="1409"/>
                  </a:cubicBezTo>
                  <a:cubicBezTo>
                    <a:pt x="7043" y="0"/>
                    <a:pt x="8452" y="0"/>
                    <a:pt x="10330" y="0"/>
                  </a:cubicBezTo>
                  <a:cubicBezTo>
                    <a:pt x="12678" y="0"/>
                    <a:pt x="14087" y="0"/>
                    <a:pt x="15965" y="939"/>
                  </a:cubicBezTo>
                  <a:cubicBezTo>
                    <a:pt x="17843" y="1878"/>
                    <a:pt x="19252" y="3287"/>
                    <a:pt x="20191" y="4696"/>
                  </a:cubicBezTo>
                </a:path>
              </a:pathLst>
            </a:custGeom>
            <a:solidFill>
              <a:srgbClr val="545454"/>
            </a:solidFill>
            <a:ln w="12700" cap="flat">
              <a:noFill/>
              <a:miter lim="400000"/>
            </a:ln>
            <a:effectLst/>
          </p:spPr>
          <p:txBody>
            <a:bodyPr wrap="square" lIns="45719" tIns="45719" rIns="45719" bIns="45719" numCol="1" anchor="ctr">
              <a:noAutofit/>
            </a:bodyPr>
            <a:lstStyle/>
            <a:p>
              <a:pPr algn="l" defTabSz="168473">
                <a:lnSpc>
                  <a:spcPct val="93000"/>
                </a:lnSpc>
                <a:defRPr sz="1800">
                  <a:latin typeface="Arial"/>
                  <a:ea typeface="Arial"/>
                  <a:cs typeface="Arial"/>
                  <a:sym typeface="Arial"/>
                </a:defRPr>
              </a:pPr>
              <a:endParaRPr sz="675" b="0" i="0">
                <a:latin typeface="Franklin Gothic Medium" panose="020B0603020102020204" pitchFamily="34" charset="0"/>
              </a:endParaRPr>
            </a:p>
          </p:txBody>
        </p:sp>
      </p:grpSp>
      <p:grpSp>
        <p:nvGrpSpPr>
          <p:cNvPr id="123" name="Group 122">
            <a:extLst>
              <a:ext uri="{FF2B5EF4-FFF2-40B4-BE49-F238E27FC236}">
                <a16:creationId xmlns:a16="http://schemas.microsoft.com/office/drawing/2014/main" id="{C2FA8817-D1AE-5F43-814E-CAC900063013}"/>
              </a:ext>
            </a:extLst>
          </p:cNvPr>
          <p:cNvGrpSpPr/>
          <p:nvPr userDrawn="1"/>
        </p:nvGrpSpPr>
        <p:grpSpPr>
          <a:xfrm>
            <a:off x="379119" y="1522199"/>
            <a:ext cx="3421421" cy="2280947"/>
            <a:chOff x="379119" y="1522199"/>
            <a:chExt cx="3421421" cy="2280947"/>
          </a:xfrm>
        </p:grpSpPr>
        <p:pic>
          <p:nvPicPr>
            <p:cNvPr id="124" name="Picture 123">
              <a:extLst>
                <a:ext uri="{FF2B5EF4-FFF2-40B4-BE49-F238E27FC236}">
                  <a16:creationId xmlns:a16="http://schemas.microsoft.com/office/drawing/2014/main" id="{14B3FC42-1099-2D40-9C6F-2076EBD8CBA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9119" y="1522199"/>
              <a:ext cx="3421421" cy="2280947"/>
            </a:xfrm>
            <a:prstGeom prst="rect">
              <a:avLst/>
            </a:prstGeom>
          </p:spPr>
        </p:pic>
        <p:sp>
          <p:nvSpPr>
            <p:cNvPr id="125" name="Form">
              <a:extLst>
                <a:ext uri="{FF2B5EF4-FFF2-40B4-BE49-F238E27FC236}">
                  <a16:creationId xmlns:a16="http://schemas.microsoft.com/office/drawing/2014/main" id="{91673C7B-4B41-2F4B-BFF6-4D839BBA0EE7}"/>
                </a:ext>
              </a:extLst>
            </p:cNvPr>
            <p:cNvSpPr/>
            <p:nvPr/>
          </p:nvSpPr>
          <p:spPr>
            <a:xfrm>
              <a:off x="679424" y="1793875"/>
              <a:ext cx="2855040" cy="1613589"/>
            </a:xfrm>
            <a:custGeom>
              <a:avLst/>
              <a:gdLst/>
              <a:ahLst/>
              <a:cxnLst>
                <a:cxn ang="0">
                  <a:pos x="wd2" y="hd2"/>
                </a:cxn>
                <a:cxn ang="5400000">
                  <a:pos x="wd2" y="hd2"/>
                </a:cxn>
                <a:cxn ang="10800000">
                  <a:pos x="wd2" y="hd2"/>
                </a:cxn>
                <a:cxn ang="16200000">
                  <a:pos x="wd2" y="hd2"/>
                </a:cxn>
              </a:cxnLst>
              <a:rect l="0" t="0" r="r" b="b"/>
              <a:pathLst>
                <a:path w="21600" h="21600" extrusionOk="0">
                  <a:moveTo>
                    <a:pt x="21442" y="21600"/>
                  </a:moveTo>
                  <a:lnTo>
                    <a:pt x="158" y="21600"/>
                  </a:lnTo>
                  <a:cubicBezTo>
                    <a:pt x="71" y="21600"/>
                    <a:pt x="0" y="21546"/>
                    <a:pt x="0" y="21481"/>
                  </a:cubicBezTo>
                  <a:lnTo>
                    <a:pt x="0" y="119"/>
                  </a:lnTo>
                  <a:cubicBezTo>
                    <a:pt x="0" y="54"/>
                    <a:pt x="71" y="0"/>
                    <a:pt x="158" y="0"/>
                  </a:cubicBezTo>
                  <a:lnTo>
                    <a:pt x="21442" y="0"/>
                  </a:lnTo>
                  <a:cubicBezTo>
                    <a:pt x="21532" y="0"/>
                    <a:pt x="21600" y="54"/>
                    <a:pt x="21600" y="119"/>
                  </a:cubicBezTo>
                  <a:lnTo>
                    <a:pt x="21600" y="21481"/>
                  </a:lnTo>
                  <a:cubicBezTo>
                    <a:pt x="21600" y="21546"/>
                    <a:pt x="21532" y="21600"/>
                    <a:pt x="21442" y="21600"/>
                  </a:cubicBezTo>
                </a:path>
              </a:pathLst>
            </a:custGeom>
            <a:solidFill>
              <a:schemeClr val="bg1">
                <a:lumMod val="85000"/>
              </a:schemeClr>
            </a:solidFill>
            <a:ln w="12700" cap="flat">
              <a:noFill/>
              <a:miter lim="400000"/>
            </a:ln>
            <a:effectLst/>
          </p:spPr>
          <p:txBody>
            <a:bodyPr wrap="square" lIns="17145" tIns="17145" rIns="17145" bIns="17145" numCol="1" anchor="ctr">
              <a:noAutofit/>
            </a:bodyPr>
            <a:lstStyle/>
            <a:p>
              <a:pPr algn="l" defTabSz="168473">
                <a:lnSpc>
                  <a:spcPct val="93000"/>
                </a:lnSpc>
                <a:defRPr sz="1800">
                  <a:latin typeface="Arial"/>
                  <a:ea typeface="Arial"/>
                  <a:cs typeface="Arial"/>
                  <a:sym typeface="Arial"/>
                </a:defRPr>
              </a:pPr>
              <a:endParaRPr sz="675" b="0" i="0">
                <a:latin typeface="Franklin Gothic Medium" panose="020B0603020102020204" pitchFamily="34" charset="0"/>
              </a:endParaRPr>
            </a:p>
          </p:txBody>
        </p:sp>
      </p:grpSp>
      <p:grpSp>
        <p:nvGrpSpPr>
          <p:cNvPr id="126" name="Group 125">
            <a:extLst>
              <a:ext uri="{FF2B5EF4-FFF2-40B4-BE49-F238E27FC236}">
                <a16:creationId xmlns:a16="http://schemas.microsoft.com/office/drawing/2014/main" id="{0015BEA7-AF0A-0042-A130-7AA089250D41}"/>
              </a:ext>
            </a:extLst>
          </p:cNvPr>
          <p:cNvGrpSpPr/>
          <p:nvPr userDrawn="1"/>
        </p:nvGrpSpPr>
        <p:grpSpPr>
          <a:xfrm>
            <a:off x="3873017" y="1645651"/>
            <a:ext cx="1333114" cy="1881176"/>
            <a:chOff x="249663" y="1324891"/>
            <a:chExt cx="2083169" cy="2939589"/>
          </a:xfrm>
        </p:grpSpPr>
        <p:sp>
          <p:nvSpPr>
            <p:cNvPr id="127" name="Form">
              <a:extLst>
                <a:ext uri="{FF2B5EF4-FFF2-40B4-BE49-F238E27FC236}">
                  <a16:creationId xmlns:a16="http://schemas.microsoft.com/office/drawing/2014/main" id="{5D354DC1-C09A-7140-8CF0-D5FA68EC5DA2}"/>
                </a:ext>
              </a:extLst>
            </p:cNvPr>
            <p:cNvSpPr/>
            <p:nvPr/>
          </p:nvSpPr>
          <p:spPr>
            <a:xfrm>
              <a:off x="249663" y="1324891"/>
              <a:ext cx="2083169" cy="2939589"/>
            </a:xfrm>
            <a:custGeom>
              <a:avLst/>
              <a:gdLst/>
              <a:ahLst/>
              <a:cxnLst>
                <a:cxn ang="0">
                  <a:pos x="wd2" y="hd2"/>
                </a:cxn>
                <a:cxn ang="5400000">
                  <a:pos x="wd2" y="hd2"/>
                </a:cxn>
                <a:cxn ang="10800000">
                  <a:pos x="wd2" y="hd2"/>
                </a:cxn>
                <a:cxn ang="16200000">
                  <a:pos x="wd2" y="hd2"/>
                </a:cxn>
              </a:cxnLst>
              <a:rect l="0" t="0" r="r" b="b"/>
              <a:pathLst>
                <a:path w="21600" h="21600" extrusionOk="0">
                  <a:moveTo>
                    <a:pt x="20422" y="21600"/>
                  </a:moveTo>
                  <a:lnTo>
                    <a:pt x="1178" y="21600"/>
                  </a:lnTo>
                  <a:cubicBezTo>
                    <a:pt x="525" y="21600"/>
                    <a:pt x="0" y="21226"/>
                    <a:pt x="0" y="20765"/>
                  </a:cubicBezTo>
                  <a:lnTo>
                    <a:pt x="0" y="835"/>
                  </a:lnTo>
                  <a:cubicBezTo>
                    <a:pt x="0" y="374"/>
                    <a:pt x="525" y="0"/>
                    <a:pt x="1178" y="0"/>
                  </a:cubicBezTo>
                  <a:lnTo>
                    <a:pt x="20422" y="0"/>
                  </a:lnTo>
                  <a:cubicBezTo>
                    <a:pt x="21075" y="0"/>
                    <a:pt x="21600" y="374"/>
                    <a:pt x="21600" y="835"/>
                  </a:cubicBezTo>
                  <a:lnTo>
                    <a:pt x="21600" y="20765"/>
                  </a:lnTo>
                  <a:cubicBezTo>
                    <a:pt x="21600" y="21226"/>
                    <a:pt x="21075" y="21600"/>
                    <a:pt x="20422" y="21600"/>
                  </a:cubicBezTo>
                </a:path>
              </a:pathLst>
            </a:custGeom>
            <a:solidFill>
              <a:srgbClr val="D6D6DA"/>
            </a:solidFill>
            <a:ln w="12700" cap="flat">
              <a:noFill/>
              <a:miter lim="400000"/>
            </a:ln>
            <a:effectLst/>
          </p:spPr>
          <p:txBody>
            <a:bodyPr wrap="square" lIns="45719" tIns="45719" rIns="45719" bIns="45719" numCol="1" anchor="ctr">
              <a:noAutofit/>
            </a:bodyPr>
            <a:lstStyle/>
            <a:p>
              <a:pPr algn="l" defTabSz="168473">
                <a:lnSpc>
                  <a:spcPct val="93000"/>
                </a:lnSpc>
                <a:defRPr sz="1800">
                  <a:latin typeface="Arial"/>
                  <a:ea typeface="Arial"/>
                  <a:cs typeface="Arial"/>
                  <a:sym typeface="Arial"/>
                </a:defRPr>
              </a:pPr>
              <a:endParaRPr sz="675" b="0" i="0">
                <a:latin typeface="Franklin Gothic Medium" panose="020B0603020102020204" pitchFamily="34" charset="0"/>
              </a:endParaRPr>
            </a:p>
          </p:txBody>
        </p:sp>
        <p:sp>
          <p:nvSpPr>
            <p:cNvPr id="128" name="Form">
              <a:extLst>
                <a:ext uri="{FF2B5EF4-FFF2-40B4-BE49-F238E27FC236}">
                  <a16:creationId xmlns:a16="http://schemas.microsoft.com/office/drawing/2014/main" id="{ECE018C5-2E94-5F4D-850B-D7F846232CA3}"/>
                </a:ext>
              </a:extLst>
            </p:cNvPr>
            <p:cNvSpPr/>
            <p:nvPr/>
          </p:nvSpPr>
          <p:spPr>
            <a:xfrm>
              <a:off x="262298" y="1338931"/>
              <a:ext cx="2056494" cy="2912913"/>
            </a:xfrm>
            <a:custGeom>
              <a:avLst/>
              <a:gdLst/>
              <a:ahLst/>
              <a:cxnLst>
                <a:cxn ang="0">
                  <a:pos x="wd2" y="hd2"/>
                </a:cxn>
                <a:cxn ang="5400000">
                  <a:pos x="wd2" y="hd2"/>
                </a:cxn>
                <a:cxn ang="10800000">
                  <a:pos x="wd2" y="hd2"/>
                </a:cxn>
                <a:cxn ang="16200000">
                  <a:pos x="wd2" y="hd2"/>
                </a:cxn>
              </a:cxnLst>
              <a:rect l="0" t="0" r="r" b="b"/>
              <a:pathLst>
                <a:path w="21600" h="21600" extrusionOk="0">
                  <a:moveTo>
                    <a:pt x="20547" y="21600"/>
                  </a:moveTo>
                  <a:lnTo>
                    <a:pt x="1053" y="21600"/>
                  </a:lnTo>
                  <a:cubicBezTo>
                    <a:pt x="468" y="21600"/>
                    <a:pt x="0" y="21267"/>
                    <a:pt x="0" y="20856"/>
                  </a:cubicBezTo>
                  <a:lnTo>
                    <a:pt x="0" y="744"/>
                  </a:lnTo>
                  <a:cubicBezTo>
                    <a:pt x="0" y="333"/>
                    <a:pt x="468" y="0"/>
                    <a:pt x="1053" y="0"/>
                  </a:cubicBezTo>
                  <a:lnTo>
                    <a:pt x="20547" y="0"/>
                  </a:lnTo>
                  <a:cubicBezTo>
                    <a:pt x="21132" y="0"/>
                    <a:pt x="21600" y="333"/>
                    <a:pt x="21600" y="744"/>
                  </a:cubicBezTo>
                  <a:lnTo>
                    <a:pt x="21600" y="20856"/>
                  </a:lnTo>
                  <a:cubicBezTo>
                    <a:pt x="21600" y="21267"/>
                    <a:pt x="21132" y="21600"/>
                    <a:pt x="20547" y="21600"/>
                  </a:cubicBezTo>
                </a:path>
              </a:pathLst>
            </a:custGeom>
            <a:solidFill>
              <a:srgbClr val="F8F8F8"/>
            </a:solidFill>
            <a:ln w="12700" cap="flat">
              <a:noFill/>
              <a:miter lim="400000"/>
            </a:ln>
            <a:effectLst/>
          </p:spPr>
          <p:txBody>
            <a:bodyPr wrap="square" lIns="45719" tIns="45719" rIns="45719" bIns="45719" numCol="1" anchor="ctr">
              <a:noAutofit/>
            </a:bodyPr>
            <a:lstStyle/>
            <a:p>
              <a:pPr algn="l" defTabSz="168473">
                <a:lnSpc>
                  <a:spcPct val="93000"/>
                </a:lnSpc>
                <a:defRPr sz="1800">
                  <a:latin typeface="Arial"/>
                  <a:ea typeface="Arial"/>
                  <a:cs typeface="Arial"/>
                  <a:sym typeface="Arial"/>
                </a:defRPr>
              </a:pPr>
              <a:endParaRPr sz="675" b="0" i="0">
                <a:latin typeface="Franklin Gothic Medium" panose="020B0603020102020204" pitchFamily="34" charset="0"/>
              </a:endParaRPr>
            </a:p>
          </p:txBody>
        </p:sp>
        <p:sp>
          <p:nvSpPr>
            <p:cNvPr id="129" name="Form">
              <a:extLst>
                <a:ext uri="{FF2B5EF4-FFF2-40B4-BE49-F238E27FC236}">
                  <a16:creationId xmlns:a16="http://schemas.microsoft.com/office/drawing/2014/main" id="{94325A7A-3C8C-F446-9F0B-BBD7FDA73EC0}"/>
                </a:ext>
              </a:extLst>
            </p:cNvPr>
            <p:cNvSpPr/>
            <p:nvPr/>
          </p:nvSpPr>
          <p:spPr>
            <a:xfrm>
              <a:off x="369000" y="1573393"/>
              <a:ext cx="1843091" cy="2443989"/>
            </a:xfrm>
            <a:custGeom>
              <a:avLst/>
              <a:gdLst/>
              <a:ahLst/>
              <a:cxnLst>
                <a:cxn ang="0">
                  <a:pos x="wd2" y="hd2"/>
                </a:cxn>
                <a:cxn ang="5400000">
                  <a:pos x="wd2" y="hd2"/>
                </a:cxn>
                <a:cxn ang="10800000">
                  <a:pos x="wd2" y="hd2"/>
                </a:cxn>
                <a:cxn ang="16200000">
                  <a:pos x="wd2" y="hd2"/>
                </a:cxn>
              </a:cxnLst>
              <a:rect l="0" t="0" r="r" b="b"/>
              <a:pathLst>
                <a:path w="21600" h="21600" extrusionOk="0">
                  <a:moveTo>
                    <a:pt x="21443" y="21600"/>
                  </a:moveTo>
                  <a:lnTo>
                    <a:pt x="157" y="21600"/>
                  </a:lnTo>
                  <a:cubicBezTo>
                    <a:pt x="71" y="21600"/>
                    <a:pt x="0" y="21547"/>
                    <a:pt x="0" y="21482"/>
                  </a:cubicBezTo>
                  <a:lnTo>
                    <a:pt x="0" y="118"/>
                  </a:lnTo>
                  <a:cubicBezTo>
                    <a:pt x="0" y="53"/>
                    <a:pt x="71" y="0"/>
                    <a:pt x="157" y="0"/>
                  </a:cubicBezTo>
                  <a:lnTo>
                    <a:pt x="21443" y="0"/>
                  </a:lnTo>
                  <a:cubicBezTo>
                    <a:pt x="21533" y="0"/>
                    <a:pt x="21600" y="53"/>
                    <a:pt x="21600" y="118"/>
                  </a:cubicBezTo>
                  <a:lnTo>
                    <a:pt x="21600" y="21482"/>
                  </a:lnTo>
                  <a:cubicBezTo>
                    <a:pt x="21600" y="21547"/>
                    <a:pt x="21533" y="21600"/>
                    <a:pt x="21443" y="21600"/>
                  </a:cubicBezTo>
                </a:path>
              </a:pathLst>
            </a:custGeom>
            <a:solidFill>
              <a:srgbClr val="D3D3D3"/>
            </a:solidFill>
            <a:ln w="12700" cap="flat">
              <a:noFill/>
              <a:miter lim="400000"/>
            </a:ln>
            <a:effectLst/>
          </p:spPr>
          <p:txBody>
            <a:bodyPr wrap="square" lIns="45719" tIns="45719" rIns="45719" bIns="45719" numCol="1" anchor="ctr">
              <a:noAutofit/>
            </a:bodyPr>
            <a:lstStyle/>
            <a:p>
              <a:pPr algn="l" defTabSz="168473">
                <a:lnSpc>
                  <a:spcPct val="93000"/>
                </a:lnSpc>
                <a:defRPr sz="1800">
                  <a:latin typeface="Arial"/>
                  <a:ea typeface="Arial"/>
                  <a:cs typeface="Arial"/>
                  <a:sym typeface="Arial"/>
                </a:defRPr>
              </a:pPr>
              <a:endParaRPr sz="675" b="0" i="0">
                <a:latin typeface="Franklin Gothic Medium" panose="020B0603020102020204" pitchFamily="34" charset="0"/>
              </a:endParaRPr>
            </a:p>
          </p:txBody>
        </p:sp>
        <p:sp>
          <p:nvSpPr>
            <p:cNvPr id="130" name="Form">
              <a:extLst>
                <a:ext uri="{FF2B5EF4-FFF2-40B4-BE49-F238E27FC236}">
                  <a16:creationId xmlns:a16="http://schemas.microsoft.com/office/drawing/2014/main" id="{9E0DF2C4-7DFB-6749-B88C-98198B94FFA1}"/>
                </a:ext>
              </a:extLst>
            </p:cNvPr>
            <p:cNvSpPr/>
            <p:nvPr/>
          </p:nvSpPr>
          <p:spPr>
            <a:xfrm>
              <a:off x="376020" y="1579009"/>
              <a:ext cx="1830455" cy="2431353"/>
            </a:xfrm>
            <a:custGeom>
              <a:avLst/>
              <a:gdLst/>
              <a:ahLst/>
              <a:cxnLst>
                <a:cxn ang="0">
                  <a:pos x="wd2" y="hd2"/>
                </a:cxn>
                <a:cxn ang="5400000">
                  <a:pos x="wd2" y="hd2"/>
                </a:cxn>
                <a:cxn ang="10800000">
                  <a:pos x="wd2" y="hd2"/>
                </a:cxn>
                <a:cxn ang="16200000">
                  <a:pos x="wd2" y="hd2"/>
                </a:cxn>
              </a:cxnLst>
              <a:rect l="0" t="0" r="r" b="b"/>
              <a:pathLst>
                <a:path w="21600" h="21600" extrusionOk="0">
                  <a:moveTo>
                    <a:pt x="21442" y="21600"/>
                  </a:moveTo>
                  <a:lnTo>
                    <a:pt x="158" y="21600"/>
                  </a:lnTo>
                  <a:cubicBezTo>
                    <a:pt x="71" y="21600"/>
                    <a:pt x="0" y="21546"/>
                    <a:pt x="0" y="21481"/>
                  </a:cubicBezTo>
                  <a:lnTo>
                    <a:pt x="0" y="119"/>
                  </a:lnTo>
                  <a:cubicBezTo>
                    <a:pt x="0" y="54"/>
                    <a:pt x="71" y="0"/>
                    <a:pt x="158" y="0"/>
                  </a:cubicBezTo>
                  <a:lnTo>
                    <a:pt x="21442" y="0"/>
                  </a:lnTo>
                  <a:cubicBezTo>
                    <a:pt x="21532" y="0"/>
                    <a:pt x="21600" y="54"/>
                    <a:pt x="21600" y="119"/>
                  </a:cubicBezTo>
                  <a:lnTo>
                    <a:pt x="21600" y="21481"/>
                  </a:lnTo>
                  <a:cubicBezTo>
                    <a:pt x="21600" y="21546"/>
                    <a:pt x="21532" y="21600"/>
                    <a:pt x="21442" y="21600"/>
                  </a:cubicBezTo>
                </a:path>
              </a:pathLst>
            </a:custGeom>
            <a:solidFill>
              <a:schemeClr val="bg1">
                <a:lumMod val="75000"/>
              </a:schemeClr>
            </a:solidFill>
            <a:ln w="12700" cap="flat">
              <a:noFill/>
              <a:miter lim="400000"/>
            </a:ln>
            <a:effectLst/>
          </p:spPr>
          <p:txBody>
            <a:bodyPr wrap="square" lIns="45719" tIns="45719" rIns="45719" bIns="45719" numCol="1" anchor="ctr">
              <a:noAutofit/>
            </a:bodyPr>
            <a:lstStyle/>
            <a:p>
              <a:pPr algn="l" defTabSz="168473">
                <a:lnSpc>
                  <a:spcPct val="93000"/>
                </a:lnSpc>
                <a:defRPr sz="1800">
                  <a:latin typeface="Arial"/>
                  <a:ea typeface="Arial"/>
                  <a:cs typeface="Arial"/>
                  <a:sym typeface="Arial"/>
                </a:defRPr>
              </a:pPr>
              <a:endParaRPr sz="675" b="0" i="0">
                <a:latin typeface="Franklin Gothic Medium" panose="020B0603020102020204" pitchFamily="34" charset="0"/>
              </a:endParaRPr>
            </a:p>
          </p:txBody>
        </p:sp>
        <p:sp>
          <p:nvSpPr>
            <p:cNvPr id="131" name="Form">
              <a:extLst>
                <a:ext uri="{FF2B5EF4-FFF2-40B4-BE49-F238E27FC236}">
                  <a16:creationId xmlns:a16="http://schemas.microsoft.com/office/drawing/2014/main" id="{E4DCEA82-AFE1-234C-A161-B4A0887A175C}"/>
                </a:ext>
              </a:extLst>
            </p:cNvPr>
            <p:cNvSpPr/>
            <p:nvPr/>
          </p:nvSpPr>
          <p:spPr>
            <a:xfrm>
              <a:off x="1274796" y="1441420"/>
              <a:ext cx="33141" cy="33146"/>
            </a:xfrm>
            <a:custGeom>
              <a:avLst/>
              <a:gdLst/>
              <a:ahLst/>
              <a:cxnLst>
                <a:cxn ang="0">
                  <a:pos x="wd2" y="hd2"/>
                </a:cxn>
                <a:cxn ang="5400000">
                  <a:pos x="wd2" y="hd2"/>
                </a:cxn>
                <a:cxn ang="10800000">
                  <a:pos x="wd2" y="hd2"/>
                </a:cxn>
                <a:cxn ang="16200000">
                  <a:pos x="wd2" y="hd2"/>
                </a:cxn>
              </a:cxnLst>
              <a:rect l="0" t="0" r="r" b="b"/>
              <a:pathLst>
                <a:path w="21447" h="21448" extrusionOk="0">
                  <a:moveTo>
                    <a:pt x="11573" y="0"/>
                  </a:moveTo>
                  <a:cubicBezTo>
                    <a:pt x="13630" y="204"/>
                    <a:pt x="15276" y="611"/>
                    <a:pt x="16921" y="1834"/>
                  </a:cubicBezTo>
                  <a:cubicBezTo>
                    <a:pt x="18567" y="2853"/>
                    <a:pt x="19390" y="4279"/>
                    <a:pt x="20418" y="6113"/>
                  </a:cubicBezTo>
                  <a:cubicBezTo>
                    <a:pt x="21241" y="7743"/>
                    <a:pt x="21447" y="9374"/>
                    <a:pt x="21447" y="11411"/>
                  </a:cubicBezTo>
                  <a:cubicBezTo>
                    <a:pt x="21241" y="13245"/>
                    <a:pt x="20830" y="15079"/>
                    <a:pt x="19801" y="16709"/>
                  </a:cubicBezTo>
                  <a:cubicBezTo>
                    <a:pt x="18567" y="18340"/>
                    <a:pt x="17333" y="19562"/>
                    <a:pt x="15481" y="20377"/>
                  </a:cubicBezTo>
                  <a:cubicBezTo>
                    <a:pt x="13630" y="21192"/>
                    <a:pt x="11778" y="21600"/>
                    <a:pt x="9927" y="21396"/>
                  </a:cubicBezTo>
                  <a:cubicBezTo>
                    <a:pt x="7870" y="21192"/>
                    <a:pt x="6430" y="20581"/>
                    <a:pt x="4784" y="19562"/>
                  </a:cubicBezTo>
                  <a:cubicBezTo>
                    <a:pt x="3138" y="18340"/>
                    <a:pt x="1904" y="17117"/>
                    <a:pt x="1081" y="15487"/>
                  </a:cubicBezTo>
                  <a:cubicBezTo>
                    <a:pt x="258" y="13653"/>
                    <a:pt x="-153" y="12023"/>
                    <a:pt x="53" y="9985"/>
                  </a:cubicBezTo>
                  <a:cubicBezTo>
                    <a:pt x="258" y="7947"/>
                    <a:pt x="670" y="6317"/>
                    <a:pt x="1904" y="4687"/>
                  </a:cubicBezTo>
                  <a:cubicBezTo>
                    <a:pt x="2933" y="3057"/>
                    <a:pt x="4167" y="2038"/>
                    <a:pt x="6018" y="1223"/>
                  </a:cubicBezTo>
                  <a:cubicBezTo>
                    <a:pt x="7664" y="204"/>
                    <a:pt x="9516" y="0"/>
                    <a:pt x="11573" y="0"/>
                  </a:cubicBezTo>
                </a:path>
              </a:pathLst>
            </a:custGeom>
            <a:solidFill>
              <a:srgbClr val="545454"/>
            </a:solidFill>
            <a:ln w="12700" cap="flat">
              <a:noFill/>
              <a:miter lim="400000"/>
            </a:ln>
            <a:effectLst/>
          </p:spPr>
          <p:txBody>
            <a:bodyPr wrap="square" lIns="45719" tIns="45719" rIns="45719" bIns="45719" numCol="1" anchor="ctr">
              <a:noAutofit/>
            </a:bodyPr>
            <a:lstStyle/>
            <a:p>
              <a:pPr algn="l" defTabSz="168473">
                <a:lnSpc>
                  <a:spcPct val="93000"/>
                </a:lnSpc>
                <a:defRPr sz="1800">
                  <a:latin typeface="Arial"/>
                  <a:ea typeface="Arial"/>
                  <a:cs typeface="Arial"/>
                  <a:sym typeface="Arial"/>
                </a:defRPr>
              </a:pPr>
              <a:endParaRPr sz="675" b="0" i="0">
                <a:latin typeface="Franklin Gothic Medium" panose="020B0603020102020204" pitchFamily="34" charset="0"/>
              </a:endParaRPr>
            </a:p>
          </p:txBody>
        </p:sp>
        <p:sp>
          <p:nvSpPr>
            <p:cNvPr id="132" name="Form">
              <a:extLst>
                <a:ext uri="{FF2B5EF4-FFF2-40B4-BE49-F238E27FC236}">
                  <a16:creationId xmlns:a16="http://schemas.microsoft.com/office/drawing/2014/main" id="{3604994A-E0A8-0A48-A16C-32C53B78C548}"/>
                </a:ext>
              </a:extLst>
            </p:cNvPr>
            <p:cNvSpPr/>
            <p:nvPr/>
          </p:nvSpPr>
          <p:spPr>
            <a:xfrm>
              <a:off x="1278974" y="1445835"/>
              <a:ext cx="24548" cy="24548"/>
            </a:xfrm>
            <a:custGeom>
              <a:avLst/>
              <a:gdLst/>
              <a:ahLst/>
              <a:cxnLst>
                <a:cxn ang="0">
                  <a:pos x="wd2" y="hd2"/>
                </a:cxn>
                <a:cxn ang="5400000">
                  <a:pos x="wd2" y="hd2"/>
                </a:cxn>
                <a:cxn ang="10800000">
                  <a:pos x="wd2" y="hd2"/>
                </a:cxn>
                <a:cxn ang="16200000">
                  <a:pos x="wd2" y="hd2"/>
                </a:cxn>
              </a:cxnLst>
              <a:rect l="0" t="0" r="r" b="b"/>
              <a:pathLst>
                <a:path w="21254" h="21254" extrusionOk="0">
                  <a:moveTo>
                    <a:pt x="17217" y="2350"/>
                  </a:moveTo>
                  <a:cubicBezTo>
                    <a:pt x="18620" y="3472"/>
                    <a:pt x="19742" y="4594"/>
                    <a:pt x="20583" y="6557"/>
                  </a:cubicBezTo>
                  <a:cubicBezTo>
                    <a:pt x="21144" y="8241"/>
                    <a:pt x="21425" y="9924"/>
                    <a:pt x="21144" y="11887"/>
                  </a:cubicBezTo>
                  <a:cubicBezTo>
                    <a:pt x="20864" y="13570"/>
                    <a:pt x="20303" y="15534"/>
                    <a:pt x="19181" y="17217"/>
                  </a:cubicBezTo>
                  <a:cubicBezTo>
                    <a:pt x="18059" y="18620"/>
                    <a:pt x="16376" y="19742"/>
                    <a:pt x="14693" y="20583"/>
                  </a:cubicBezTo>
                  <a:cubicBezTo>
                    <a:pt x="12729" y="21144"/>
                    <a:pt x="11326" y="21425"/>
                    <a:pt x="9363" y="21144"/>
                  </a:cubicBezTo>
                  <a:cubicBezTo>
                    <a:pt x="7399" y="20864"/>
                    <a:pt x="5996" y="20303"/>
                    <a:pt x="4313" y="19181"/>
                  </a:cubicBezTo>
                  <a:cubicBezTo>
                    <a:pt x="2630" y="18059"/>
                    <a:pt x="1789" y="16376"/>
                    <a:pt x="947" y="14693"/>
                  </a:cubicBezTo>
                  <a:cubicBezTo>
                    <a:pt x="106" y="12729"/>
                    <a:pt x="-175" y="11326"/>
                    <a:pt x="106" y="9363"/>
                  </a:cubicBezTo>
                  <a:cubicBezTo>
                    <a:pt x="386" y="7399"/>
                    <a:pt x="1228" y="5716"/>
                    <a:pt x="2350" y="4313"/>
                  </a:cubicBezTo>
                  <a:cubicBezTo>
                    <a:pt x="3472" y="2630"/>
                    <a:pt x="4594" y="1789"/>
                    <a:pt x="6557" y="947"/>
                  </a:cubicBezTo>
                  <a:cubicBezTo>
                    <a:pt x="8241" y="106"/>
                    <a:pt x="10204" y="-175"/>
                    <a:pt x="12168" y="106"/>
                  </a:cubicBezTo>
                  <a:cubicBezTo>
                    <a:pt x="13851" y="386"/>
                    <a:pt x="15534" y="947"/>
                    <a:pt x="17217" y="2350"/>
                  </a:cubicBezTo>
                </a:path>
              </a:pathLst>
            </a:custGeom>
            <a:solidFill>
              <a:srgbClr val="7F7F7F"/>
            </a:solidFill>
            <a:ln w="12700" cap="flat">
              <a:noFill/>
              <a:miter lim="400000"/>
            </a:ln>
            <a:effectLst/>
          </p:spPr>
          <p:txBody>
            <a:bodyPr wrap="square" lIns="45719" tIns="45719" rIns="45719" bIns="45719" numCol="1" anchor="ctr">
              <a:noAutofit/>
            </a:bodyPr>
            <a:lstStyle/>
            <a:p>
              <a:pPr algn="l" defTabSz="168473">
                <a:lnSpc>
                  <a:spcPct val="93000"/>
                </a:lnSpc>
                <a:defRPr sz="1800">
                  <a:latin typeface="Arial"/>
                  <a:ea typeface="Arial"/>
                  <a:cs typeface="Arial"/>
                  <a:sym typeface="Arial"/>
                </a:defRPr>
              </a:pPr>
              <a:endParaRPr sz="675" b="0" i="0">
                <a:latin typeface="Franklin Gothic Medium" panose="020B0603020102020204" pitchFamily="34" charset="0"/>
              </a:endParaRPr>
            </a:p>
          </p:txBody>
        </p:sp>
        <p:sp>
          <p:nvSpPr>
            <p:cNvPr id="133" name="Form">
              <a:extLst>
                <a:ext uri="{FF2B5EF4-FFF2-40B4-BE49-F238E27FC236}">
                  <a16:creationId xmlns:a16="http://schemas.microsoft.com/office/drawing/2014/main" id="{EEC89A1B-276B-8942-90DC-1EFF48CF18E6}"/>
                </a:ext>
              </a:extLst>
            </p:cNvPr>
            <p:cNvSpPr/>
            <p:nvPr/>
          </p:nvSpPr>
          <p:spPr>
            <a:xfrm>
              <a:off x="1284387" y="1451248"/>
              <a:ext cx="13714" cy="13713"/>
            </a:xfrm>
            <a:custGeom>
              <a:avLst/>
              <a:gdLst/>
              <a:ahLst/>
              <a:cxnLst>
                <a:cxn ang="0">
                  <a:pos x="wd2" y="hd2"/>
                </a:cxn>
                <a:cxn ang="5400000">
                  <a:pos x="wd2" y="hd2"/>
                </a:cxn>
                <a:cxn ang="10800000">
                  <a:pos x="wd2" y="hd2"/>
                </a:cxn>
                <a:cxn ang="16200000">
                  <a:pos x="wd2" y="hd2"/>
                </a:cxn>
              </a:cxnLst>
              <a:rect l="0" t="0" r="r" b="b"/>
              <a:pathLst>
                <a:path w="21600" h="21600" extrusionOk="0">
                  <a:moveTo>
                    <a:pt x="20057" y="5143"/>
                  </a:moveTo>
                  <a:cubicBezTo>
                    <a:pt x="21086" y="6686"/>
                    <a:pt x="21600" y="8229"/>
                    <a:pt x="21600" y="10286"/>
                  </a:cubicBezTo>
                  <a:cubicBezTo>
                    <a:pt x="21600" y="12343"/>
                    <a:pt x="21086" y="13886"/>
                    <a:pt x="20571" y="15943"/>
                  </a:cubicBezTo>
                  <a:cubicBezTo>
                    <a:pt x="19543" y="18000"/>
                    <a:pt x="18000" y="19029"/>
                    <a:pt x="16457" y="20057"/>
                  </a:cubicBezTo>
                  <a:cubicBezTo>
                    <a:pt x="14400" y="21086"/>
                    <a:pt x="13371" y="21600"/>
                    <a:pt x="11314" y="21600"/>
                  </a:cubicBezTo>
                  <a:cubicBezTo>
                    <a:pt x="9257" y="21600"/>
                    <a:pt x="7200" y="20571"/>
                    <a:pt x="5657" y="20057"/>
                  </a:cubicBezTo>
                  <a:cubicBezTo>
                    <a:pt x="3600" y="19029"/>
                    <a:pt x="2571" y="18000"/>
                    <a:pt x="1543" y="16457"/>
                  </a:cubicBezTo>
                  <a:cubicBezTo>
                    <a:pt x="514" y="14914"/>
                    <a:pt x="0" y="13371"/>
                    <a:pt x="0" y="11314"/>
                  </a:cubicBezTo>
                  <a:cubicBezTo>
                    <a:pt x="0" y="9257"/>
                    <a:pt x="514" y="7714"/>
                    <a:pt x="1029" y="5657"/>
                  </a:cubicBezTo>
                  <a:cubicBezTo>
                    <a:pt x="2057" y="4114"/>
                    <a:pt x="3600" y="2571"/>
                    <a:pt x="5143" y="1543"/>
                  </a:cubicBezTo>
                  <a:cubicBezTo>
                    <a:pt x="6686" y="514"/>
                    <a:pt x="8229" y="0"/>
                    <a:pt x="10286" y="0"/>
                  </a:cubicBezTo>
                  <a:cubicBezTo>
                    <a:pt x="12343" y="0"/>
                    <a:pt x="13886" y="0"/>
                    <a:pt x="15943" y="1029"/>
                  </a:cubicBezTo>
                  <a:cubicBezTo>
                    <a:pt x="17486" y="2057"/>
                    <a:pt x="19029" y="3086"/>
                    <a:pt x="20057" y="5143"/>
                  </a:cubicBezTo>
                </a:path>
              </a:pathLst>
            </a:custGeom>
            <a:solidFill>
              <a:srgbClr val="545454"/>
            </a:solidFill>
            <a:ln w="12700" cap="flat">
              <a:noFill/>
              <a:miter lim="400000"/>
            </a:ln>
            <a:effectLst/>
          </p:spPr>
          <p:txBody>
            <a:bodyPr wrap="square" lIns="45719" tIns="45719" rIns="45719" bIns="45719" numCol="1" anchor="ctr">
              <a:noAutofit/>
            </a:bodyPr>
            <a:lstStyle/>
            <a:p>
              <a:pPr algn="l" defTabSz="168473">
                <a:lnSpc>
                  <a:spcPct val="93000"/>
                </a:lnSpc>
                <a:defRPr sz="1800">
                  <a:latin typeface="Arial"/>
                  <a:ea typeface="Arial"/>
                  <a:cs typeface="Arial"/>
                  <a:sym typeface="Arial"/>
                </a:defRPr>
              </a:pPr>
              <a:endParaRPr sz="675" b="0" i="0">
                <a:latin typeface="Franklin Gothic Medium" panose="020B0603020102020204" pitchFamily="34" charset="0"/>
              </a:endParaRPr>
            </a:p>
          </p:txBody>
        </p:sp>
        <p:sp>
          <p:nvSpPr>
            <p:cNvPr id="134" name="Form">
              <a:extLst>
                <a:ext uri="{FF2B5EF4-FFF2-40B4-BE49-F238E27FC236}">
                  <a16:creationId xmlns:a16="http://schemas.microsoft.com/office/drawing/2014/main" id="{48A15D77-3D85-8948-B844-E2922C7376AB}"/>
                </a:ext>
              </a:extLst>
            </p:cNvPr>
            <p:cNvSpPr/>
            <p:nvPr/>
          </p:nvSpPr>
          <p:spPr>
            <a:xfrm>
              <a:off x="1224930" y="4080389"/>
              <a:ext cx="128468" cy="128621"/>
            </a:xfrm>
            <a:custGeom>
              <a:avLst/>
              <a:gdLst/>
              <a:ahLst/>
              <a:cxnLst>
                <a:cxn ang="0">
                  <a:pos x="wd2" y="hd2"/>
                </a:cxn>
                <a:cxn ang="5400000">
                  <a:pos x="wd2" y="hd2"/>
                </a:cxn>
                <a:cxn ang="10800000">
                  <a:pos x="wd2" y="hd2"/>
                </a:cxn>
                <a:cxn ang="16200000">
                  <a:pos x="wd2" y="hd2"/>
                </a:cxn>
              </a:cxnLst>
              <a:rect l="0" t="0" r="r" b="b"/>
              <a:pathLst>
                <a:path w="21304" h="21330" extrusionOk="0">
                  <a:moveTo>
                    <a:pt x="18174" y="3175"/>
                  </a:moveTo>
                  <a:cubicBezTo>
                    <a:pt x="19600" y="4548"/>
                    <a:pt x="20445" y="6027"/>
                    <a:pt x="20973" y="7928"/>
                  </a:cubicBezTo>
                  <a:cubicBezTo>
                    <a:pt x="21448" y="9829"/>
                    <a:pt x="21395" y="11519"/>
                    <a:pt x="20920" y="13421"/>
                  </a:cubicBezTo>
                  <a:cubicBezTo>
                    <a:pt x="20392" y="15322"/>
                    <a:pt x="19547" y="16748"/>
                    <a:pt x="18174" y="18174"/>
                  </a:cubicBezTo>
                  <a:cubicBezTo>
                    <a:pt x="16748" y="19547"/>
                    <a:pt x="15322" y="20445"/>
                    <a:pt x="13421" y="20973"/>
                  </a:cubicBezTo>
                  <a:cubicBezTo>
                    <a:pt x="11519" y="21448"/>
                    <a:pt x="9829" y="21448"/>
                    <a:pt x="7928" y="20973"/>
                  </a:cubicBezTo>
                  <a:cubicBezTo>
                    <a:pt x="6027" y="20445"/>
                    <a:pt x="4548" y="19547"/>
                    <a:pt x="3175" y="18174"/>
                  </a:cubicBezTo>
                  <a:cubicBezTo>
                    <a:pt x="1749" y="16748"/>
                    <a:pt x="851" y="15322"/>
                    <a:pt x="376" y="13421"/>
                  </a:cubicBezTo>
                  <a:cubicBezTo>
                    <a:pt x="-152" y="11519"/>
                    <a:pt x="-99" y="9829"/>
                    <a:pt x="376" y="7928"/>
                  </a:cubicBezTo>
                  <a:cubicBezTo>
                    <a:pt x="904" y="6027"/>
                    <a:pt x="1749" y="4548"/>
                    <a:pt x="3175" y="3175"/>
                  </a:cubicBezTo>
                  <a:cubicBezTo>
                    <a:pt x="4548" y="1749"/>
                    <a:pt x="6027" y="851"/>
                    <a:pt x="7928" y="376"/>
                  </a:cubicBezTo>
                  <a:cubicBezTo>
                    <a:pt x="9829" y="-152"/>
                    <a:pt x="11519" y="-99"/>
                    <a:pt x="13421" y="376"/>
                  </a:cubicBezTo>
                  <a:cubicBezTo>
                    <a:pt x="15322" y="904"/>
                    <a:pt x="16801" y="1749"/>
                    <a:pt x="18174" y="3175"/>
                  </a:cubicBezTo>
                </a:path>
              </a:pathLst>
            </a:custGeom>
            <a:solidFill>
              <a:srgbClr val="EAEAEA">
                <a:alpha val="50000"/>
              </a:srgbClr>
            </a:solidFill>
            <a:ln w="12700" cap="flat">
              <a:noFill/>
              <a:miter lim="400000"/>
            </a:ln>
            <a:effectLst/>
          </p:spPr>
          <p:txBody>
            <a:bodyPr wrap="square" lIns="45719" tIns="45719" rIns="45719" bIns="45719" numCol="1" anchor="ctr">
              <a:noAutofit/>
            </a:bodyPr>
            <a:lstStyle/>
            <a:p>
              <a:pPr algn="l" defTabSz="168473">
                <a:lnSpc>
                  <a:spcPct val="93000"/>
                </a:lnSpc>
                <a:defRPr sz="1800">
                  <a:latin typeface="Arial"/>
                  <a:ea typeface="Arial"/>
                  <a:cs typeface="Arial"/>
                  <a:sym typeface="Arial"/>
                </a:defRPr>
              </a:pPr>
              <a:endParaRPr sz="675" b="0" i="0">
                <a:latin typeface="Franklin Gothic Medium" panose="020B0603020102020204" pitchFamily="34" charset="0"/>
              </a:endParaRPr>
            </a:p>
          </p:txBody>
        </p:sp>
        <p:sp>
          <p:nvSpPr>
            <p:cNvPr id="135" name="Form">
              <a:extLst>
                <a:ext uri="{FF2B5EF4-FFF2-40B4-BE49-F238E27FC236}">
                  <a16:creationId xmlns:a16="http://schemas.microsoft.com/office/drawing/2014/main" id="{9F2EEF49-6C63-B946-8035-E8DF4784005B}"/>
                </a:ext>
              </a:extLst>
            </p:cNvPr>
            <p:cNvSpPr/>
            <p:nvPr/>
          </p:nvSpPr>
          <p:spPr>
            <a:xfrm>
              <a:off x="1224016" y="4081476"/>
              <a:ext cx="61453" cy="66477"/>
            </a:xfrm>
            <a:custGeom>
              <a:avLst/>
              <a:gdLst/>
              <a:ahLst/>
              <a:cxnLst>
                <a:cxn ang="0">
                  <a:pos x="wd2" y="hd2"/>
                </a:cxn>
                <a:cxn ang="5400000">
                  <a:pos x="wd2" y="hd2"/>
                </a:cxn>
                <a:cxn ang="10800000">
                  <a:pos x="wd2" y="hd2"/>
                </a:cxn>
                <a:cxn ang="16200000">
                  <a:pos x="wd2" y="hd2"/>
                </a:cxn>
              </a:cxnLst>
              <a:rect l="0" t="0" r="r" b="b"/>
              <a:pathLst>
                <a:path w="21600" h="21408" extrusionOk="0">
                  <a:moveTo>
                    <a:pt x="6107" y="6431"/>
                  </a:moveTo>
                  <a:cubicBezTo>
                    <a:pt x="1583" y="10506"/>
                    <a:pt x="0" y="14989"/>
                    <a:pt x="0" y="21408"/>
                  </a:cubicBezTo>
                  <a:lnTo>
                    <a:pt x="21600" y="21408"/>
                  </a:lnTo>
                  <a:lnTo>
                    <a:pt x="21600" y="12"/>
                  </a:lnTo>
                  <a:cubicBezTo>
                    <a:pt x="17076" y="-192"/>
                    <a:pt x="10630" y="2355"/>
                    <a:pt x="6107" y="6431"/>
                  </a:cubicBezTo>
                </a:path>
              </a:pathLst>
            </a:custGeom>
            <a:solidFill>
              <a:srgbClr val="9E9E9E">
                <a:alpha val="50000"/>
              </a:srgbClr>
            </a:solidFill>
            <a:ln w="12700" cap="flat">
              <a:noFill/>
              <a:miter lim="400000"/>
            </a:ln>
            <a:effectLst/>
          </p:spPr>
          <p:txBody>
            <a:bodyPr wrap="square" lIns="45719" tIns="45719" rIns="45719" bIns="45719" numCol="1" anchor="ctr">
              <a:noAutofit/>
            </a:bodyPr>
            <a:lstStyle/>
            <a:p>
              <a:pPr algn="l" defTabSz="168473">
                <a:lnSpc>
                  <a:spcPct val="93000"/>
                </a:lnSpc>
                <a:defRPr sz="1800">
                  <a:latin typeface="Arial"/>
                  <a:ea typeface="Arial"/>
                  <a:cs typeface="Arial"/>
                  <a:sym typeface="Arial"/>
                </a:defRPr>
              </a:pPr>
              <a:endParaRPr sz="675" b="0" i="0">
                <a:latin typeface="Franklin Gothic Medium" panose="020B0603020102020204" pitchFamily="34" charset="0"/>
              </a:endParaRPr>
            </a:p>
          </p:txBody>
        </p:sp>
        <p:sp>
          <p:nvSpPr>
            <p:cNvPr id="136" name="Form">
              <a:extLst>
                <a:ext uri="{FF2B5EF4-FFF2-40B4-BE49-F238E27FC236}">
                  <a16:creationId xmlns:a16="http://schemas.microsoft.com/office/drawing/2014/main" id="{9B919813-3C92-064A-9FFC-9B4BD970DC24}"/>
                </a:ext>
              </a:extLst>
            </p:cNvPr>
            <p:cNvSpPr/>
            <p:nvPr/>
          </p:nvSpPr>
          <p:spPr>
            <a:xfrm>
              <a:off x="1235248" y="4081656"/>
              <a:ext cx="89536" cy="64888"/>
            </a:xfrm>
            <a:custGeom>
              <a:avLst/>
              <a:gdLst/>
              <a:ahLst/>
              <a:cxnLst>
                <a:cxn ang="0">
                  <a:pos x="wd2" y="hd2"/>
                </a:cxn>
                <a:cxn ang="5400000">
                  <a:pos x="wd2" y="hd2"/>
                </a:cxn>
                <a:cxn ang="10800000">
                  <a:pos x="wd2" y="hd2"/>
                </a:cxn>
                <a:cxn ang="16200000">
                  <a:pos x="wd2" y="hd2"/>
                </a:cxn>
              </a:cxnLst>
              <a:rect l="0" t="0" r="r" b="b"/>
              <a:pathLst>
                <a:path w="21600" h="20897" extrusionOk="0">
                  <a:moveTo>
                    <a:pt x="9993" y="330"/>
                  </a:moveTo>
                  <a:cubicBezTo>
                    <a:pt x="5842" y="1467"/>
                    <a:pt x="2306" y="4671"/>
                    <a:pt x="0" y="9012"/>
                  </a:cubicBezTo>
                  <a:lnTo>
                    <a:pt x="12760" y="20897"/>
                  </a:lnTo>
                  <a:lnTo>
                    <a:pt x="21600" y="3844"/>
                  </a:lnTo>
                  <a:cubicBezTo>
                    <a:pt x="18372" y="744"/>
                    <a:pt x="14374" y="-703"/>
                    <a:pt x="9993" y="330"/>
                  </a:cubicBezTo>
                </a:path>
              </a:pathLst>
            </a:custGeom>
            <a:solidFill>
              <a:srgbClr val="B5B5B5">
                <a:alpha val="50000"/>
              </a:srgbClr>
            </a:solidFill>
            <a:ln w="12700" cap="flat">
              <a:noFill/>
              <a:miter lim="400000"/>
            </a:ln>
            <a:effectLst/>
          </p:spPr>
          <p:txBody>
            <a:bodyPr wrap="square" lIns="45719" tIns="45719" rIns="45719" bIns="45719" numCol="1" anchor="ctr">
              <a:noAutofit/>
            </a:bodyPr>
            <a:lstStyle/>
            <a:p>
              <a:pPr algn="l" defTabSz="168473">
                <a:lnSpc>
                  <a:spcPct val="93000"/>
                </a:lnSpc>
                <a:defRPr sz="1800">
                  <a:latin typeface="Arial"/>
                  <a:ea typeface="Arial"/>
                  <a:cs typeface="Arial"/>
                  <a:sym typeface="Arial"/>
                </a:defRPr>
              </a:pPr>
              <a:endParaRPr sz="675" b="0" i="0">
                <a:latin typeface="Franklin Gothic Medium" panose="020B0603020102020204" pitchFamily="34" charset="0"/>
              </a:endParaRPr>
            </a:p>
          </p:txBody>
        </p:sp>
        <p:sp>
          <p:nvSpPr>
            <p:cNvPr id="137" name="Form">
              <a:extLst>
                <a:ext uri="{FF2B5EF4-FFF2-40B4-BE49-F238E27FC236}">
                  <a16:creationId xmlns:a16="http://schemas.microsoft.com/office/drawing/2014/main" id="{2BE01206-DCC1-7648-8260-4A6DD9AB88F8}"/>
                </a:ext>
              </a:extLst>
            </p:cNvPr>
            <p:cNvSpPr/>
            <p:nvPr/>
          </p:nvSpPr>
          <p:spPr>
            <a:xfrm>
              <a:off x="1259115" y="4081726"/>
              <a:ext cx="86727" cy="64818"/>
            </a:xfrm>
            <a:custGeom>
              <a:avLst/>
              <a:gdLst/>
              <a:ahLst/>
              <a:cxnLst>
                <a:cxn ang="0">
                  <a:pos x="wd2" y="hd2"/>
                </a:cxn>
                <a:cxn ang="5400000">
                  <a:pos x="wd2" y="hd2"/>
                </a:cxn>
                <a:cxn ang="10800000">
                  <a:pos x="wd2" y="hd2"/>
                </a:cxn>
                <a:cxn ang="16200000">
                  <a:pos x="wd2" y="hd2"/>
                </a:cxn>
              </a:cxnLst>
              <a:rect l="0" t="0" r="r" b="b"/>
              <a:pathLst>
                <a:path w="21600" h="20875" extrusionOk="0">
                  <a:moveTo>
                    <a:pt x="12150" y="929"/>
                  </a:moveTo>
                  <a:cubicBezTo>
                    <a:pt x="7941" y="-725"/>
                    <a:pt x="3653" y="-105"/>
                    <a:pt x="0" y="2272"/>
                  </a:cubicBezTo>
                  <a:lnTo>
                    <a:pt x="7306" y="20875"/>
                  </a:lnTo>
                  <a:lnTo>
                    <a:pt x="21600" y="11367"/>
                  </a:lnTo>
                  <a:cubicBezTo>
                    <a:pt x="19615" y="6613"/>
                    <a:pt x="16279" y="2686"/>
                    <a:pt x="12150" y="929"/>
                  </a:cubicBezTo>
                </a:path>
              </a:pathLst>
            </a:custGeom>
            <a:solidFill>
              <a:srgbClr val="D3D3D3">
                <a:alpha val="50000"/>
              </a:srgbClr>
            </a:solidFill>
            <a:ln w="12700" cap="flat">
              <a:noFill/>
              <a:miter lim="400000"/>
            </a:ln>
            <a:effectLst/>
          </p:spPr>
          <p:txBody>
            <a:bodyPr wrap="square" lIns="45719" tIns="45719" rIns="45719" bIns="45719" numCol="1" anchor="ctr">
              <a:noAutofit/>
            </a:bodyPr>
            <a:lstStyle/>
            <a:p>
              <a:pPr algn="l" defTabSz="168473">
                <a:lnSpc>
                  <a:spcPct val="93000"/>
                </a:lnSpc>
                <a:defRPr sz="1800">
                  <a:latin typeface="Arial"/>
                  <a:ea typeface="Arial"/>
                  <a:cs typeface="Arial"/>
                  <a:sym typeface="Arial"/>
                </a:defRPr>
              </a:pPr>
              <a:endParaRPr sz="675" b="0" i="0">
                <a:latin typeface="Franklin Gothic Medium" panose="020B0603020102020204" pitchFamily="34" charset="0"/>
              </a:endParaRPr>
            </a:p>
          </p:txBody>
        </p:sp>
        <p:sp>
          <p:nvSpPr>
            <p:cNvPr id="138" name="Form">
              <a:extLst>
                <a:ext uri="{FF2B5EF4-FFF2-40B4-BE49-F238E27FC236}">
                  <a16:creationId xmlns:a16="http://schemas.microsoft.com/office/drawing/2014/main" id="{97489CB8-4DB5-6148-A84B-E5118E189FBB}"/>
                </a:ext>
              </a:extLst>
            </p:cNvPr>
            <p:cNvSpPr/>
            <p:nvPr/>
          </p:nvSpPr>
          <p:spPr>
            <a:xfrm>
              <a:off x="1292810" y="4142653"/>
              <a:ext cx="60055" cy="67071"/>
            </a:xfrm>
            <a:custGeom>
              <a:avLst/>
              <a:gdLst/>
              <a:ahLst/>
              <a:cxnLst>
                <a:cxn ang="0">
                  <a:pos x="wd2" y="hd2"/>
                </a:cxn>
                <a:cxn ang="5400000">
                  <a:pos x="wd2" y="hd2"/>
                </a:cxn>
                <a:cxn ang="10800000">
                  <a:pos x="wd2" y="hd2"/>
                </a:cxn>
                <a:cxn ang="16200000">
                  <a:pos x="wd2" y="hd2"/>
                </a:cxn>
              </a:cxnLst>
              <a:rect l="0" t="0" r="r" b="b"/>
              <a:pathLst>
                <a:path w="21600" h="21600" extrusionOk="0">
                  <a:moveTo>
                    <a:pt x="15461" y="15120"/>
                  </a:moveTo>
                  <a:cubicBezTo>
                    <a:pt x="20008" y="11006"/>
                    <a:pt x="21600" y="6480"/>
                    <a:pt x="21600" y="0"/>
                  </a:cubicBezTo>
                  <a:lnTo>
                    <a:pt x="0" y="0"/>
                  </a:lnTo>
                  <a:lnTo>
                    <a:pt x="0" y="21600"/>
                  </a:lnTo>
                  <a:cubicBezTo>
                    <a:pt x="4434" y="21600"/>
                    <a:pt x="10914" y="19029"/>
                    <a:pt x="15461" y="15120"/>
                  </a:cubicBezTo>
                </a:path>
              </a:pathLst>
            </a:custGeom>
            <a:solidFill>
              <a:srgbClr val="9E9E9E">
                <a:alpha val="50000"/>
              </a:srgbClr>
            </a:solidFill>
            <a:ln w="12700" cap="flat">
              <a:noFill/>
              <a:miter lim="400000"/>
            </a:ln>
            <a:effectLst/>
          </p:spPr>
          <p:txBody>
            <a:bodyPr wrap="square" lIns="45719" tIns="45719" rIns="45719" bIns="45719" numCol="1" anchor="ctr">
              <a:noAutofit/>
            </a:bodyPr>
            <a:lstStyle/>
            <a:p>
              <a:pPr algn="l" defTabSz="168473">
                <a:lnSpc>
                  <a:spcPct val="93000"/>
                </a:lnSpc>
                <a:defRPr sz="1800">
                  <a:latin typeface="Arial"/>
                  <a:ea typeface="Arial"/>
                  <a:cs typeface="Arial"/>
                  <a:sym typeface="Arial"/>
                </a:defRPr>
              </a:pPr>
              <a:endParaRPr sz="675" b="0" i="0">
                <a:latin typeface="Franklin Gothic Medium" panose="020B0603020102020204" pitchFamily="34" charset="0"/>
              </a:endParaRPr>
            </a:p>
          </p:txBody>
        </p:sp>
        <p:sp>
          <p:nvSpPr>
            <p:cNvPr id="139" name="Form">
              <a:extLst>
                <a:ext uri="{FF2B5EF4-FFF2-40B4-BE49-F238E27FC236}">
                  <a16:creationId xmlns:a16="http://schemas.microsoft.com/office/drawing/2014/main" id="{048B374D-2615-C948-BED4-09DAE0AFC4C1}"/>
                </a:ext>
              </a:extLst>
            </p:cNvPr>
            <p:cNvSpPr/>
            <p:nvPr/>
          </p:nvSpPr>
          <p:spPr>
            <a:xfrm>
              <a:off x="1252095" y="4144057"/>
              <a:ext cx="89536" cy="64936"/>
            </a:xfrm>
            <a:custGeom>
              <a:avLst/>
              <a:gdLst/>
              <a:ahLst/>
              <a:cxnLst>
                <a:cxn ang="0">
                  <a:pos x="wd2" y="hd2"/>
                </a:cxn>
                <a:cxn ang="5400000">
                  <a:pos x="wd2" y="hd2"/>
                </a:cxn>
                <a:cxn ang="10800000">
                  <a:pos x="wd2" y="hd2"/>
                </a:cxn>
                <a:cxn ang="16200000">
                  <a:pos x="wd2" y="hd2"/>
                </a:cxn>
              </a:cxnLst>
              <a:rect l="0" t="0" r="r" b="b"/>
              <a:pathLst>
                <a:path w="21600" h="20912" extrusionOk="0">
                  <a:moveTo>
                    <a:pt x="11607" y="20571"/>
                  </a:moveTo>
                  <a:cubicBezTo>
                    <a:pt x="15758" y="19440"/>
                    <a:pt x="19294" y="16251"/>
                    <a:pt x="21600" y="11931"/>
                  </a:cubicBezTo>
                  <a:lnTo>
                    <a:pt x="8840" y="0"/>
                  </a:lnTo>
                  <a:lnTo>
                    <a:pt x="0" y="17074"/>
                  </a:lnTo>
                  <a:cubicBezTo>
                    <a:pt x="3228" y="20263"/>
                    <a:pt x="7379" y="21600"/>
                    <a:pt x="11607" y="20571"/>
                  </a:cubicBezTo>
                </a:path>
              </a:pathLst>
            </a:custGeom>
            <a:solidFill>
              <a:srgbClr val="B5B5B5">
                <a:alpha val="50000"/>
              </a:srgbClr>
            </a:solidFill>
            <a:ln w="12700" cap="flat">
              <a:noFill/>
              <a:miter lim="400000"/>
            </a:ln>
            <a:effectLst/>
          </p:spPr>
          <p:txBody>
            <a:bodyPr wrap="square" lIns="45719" tIns="45719" rIns="45719" bIns="45719" numCol="1" anchor="ctr">
              <a:noAutofit/>
            </a:bodyPr>
            <a:lstStyle/>
            <a:p>
              <a:pPr algn="l" defTabSz="168473">
                <a:lnSpc>
                  <a:spcPct val="93000"/>
                </a:lnSpc>
                <a:defRPr sz="1800">
                  <a:latin typeface="Arial"/>
                  <a:ea typeface="Arial"/>
                  <a:cs typeface="Arial"/>
                  <a:sym typeface="Arial"/>
                </a:defRPr>
              </a:pPr>
              <a:endParaRPr sz="675" b="0" i="0">
                <a:latin typeface="Franklin Gothic Medium" panose="020B0603020102020204" pitchFamily="34" charset="0"/>
              </a:endParaRPr>
            </a:p>
          </p:txBody>
        </p:sp>
        <p:sp>
          <p:nvSpPr>
            <p:cNvPr id="140" name="Form">
              <a:extLst>
                <a:ext uri="{FF2B5EF4-FFF2-40B4-BE49-F238E27FC236}">
                  <a16:creationId xmlns:a16="http://schemas.microsoft.com/office/drawing/2014/main" id="{364CBF07-F8F7-684B-BC5B-7353D48AEADD}"/>
                </a:ext>
              </a:extLst>
            </p:cNvPr>
            <p:cNvSpPr/>
            <p:nvPr/>
          </p:nvSpPr>
          <p:spPr>
            <a:xfrm>
              <a:off x="1231036" y="4144057"/>
              <a:ext cx="86728" cy="64756"/>
            </a:xfrm>
            <a:custGeom>
              <a:avLst/>
              <a:gdLst/>
              <a:ahLst/>
              <a:cxnLst>
                <a:cxn ang="0">
                  <a:pos x="wd2" y="hd2"/>
                </a:cxn>
                <a:cxn ang="5400000">
                  <a:pos x="wd2" y="hd2"/>
                </a:cxn>
                <a:cxn ang="10800000">
                  <a:pos x="wd2" y="hd2"/>
                </a:cxn>
                <a:cxn ang="16200000">
                  <a:pos x="wd2" y="hd2"/>
                </a:cxn>
              </a:cxnLst>
              <a:rect l="0" t="0" r="r" b="b"/>
              <a:pathLst>
                <a:path w="21600" h="20854" extrusionOk="0">
                  <a:moveTo>
                    <a:pt x="9450" y="19851"/>
                  </a:moveTo>
                  <a:cubicBezTo>
                    <a:pt x="13659" y="21600"/>
                    <a:pt x="17947" y="20983"/>
                    <a:pt x="21600" y="18617"/>
                  </a:cubicBezTo>
                  <a:lnTo>
                    <a:pt x="14294" y="0"/>
                  </a:lnTo>
                  <a:lnTo>
                    <a:pt x="0" y="9566"/>
                  </a:lnTo>
                  <a:cubicBezTo>
                    <a:pt x="1985" y="14297"/>
                    <a:pt x="5321" y="18206"/>
                    <a:pt x="9450" y="19851"/>
                  </a:cubicBezTo>
                </a:path>
              </a:pathLst>
            </a:custGeom>
            <a:solidFill>
              <a:srgbClr val="D3D3D3">
                <a:alpha val="50000"/>
              </a:srgbClr>
            </a:solidFill>
            <a:ln w="12700" cap="flat">
              <a:noFill/>
              <a:miter lim="400000"/>
            </a:ln>
            <a:effectLst/>
          </p:spPr>
          <p:txBody>
            <a:bodyPr wrap="square" lIns="45719" tIns="45719" rIns="45719" bIns="45719" numCol="1" anchor="ctr">
              <a:noAutofit/>
            </a:bodyPr>
            <a:lstStyle/>
            <a:p>
              <a:pPr algn="l" defTabSz="168473">
                <a:lnSpc>
                  <a:spcPct val="93000"/>
                </a:lnSpc>
                <a:defRPr sz="1800">
                  <a:latin typeface="Arial"/>
                  <a:ea typeface="Arial"/>
                  <a:cs typeface="Arial"/>
                  <a:sym typeface="Arial"/>
                </a:defRPr>
              </a:pPr>
              <a:endParaRPr sz="675" b="0" i="0">
                <a:latin typeface="Franklin Gothic Medium" panose="020B0603020102020204" pitchFamily="34" charset="0"/>
              </a:endParaRPr>
            </a:p>
          </p:txBody>
        </p:sp>
        <p:sp>
          <p:nvSpPr>
            <p:cNvPr id="141" name="Form">
              <a:extLst>
                <a:ext uri="{FF2B5EF4-FFF2-40B4-BE49-F238E27FC236}">
                  <a16:creationId xmlns:a16="http://schemas.microsoft.com/office/drawing/2014/main" id="{1682CE79-3891-3E40-B1F5-EA1B12878BE1}"/>
                </a:ext>
              </a:extLst>
            </p:cNvPr>
            <p:cNvSpPr/>
            <p:nvPr/>
          </p:nvSpPr>
          <p:spPr>
            <a:xfrm>
              <a:off x="1232307" y="4088027"/>
              <a:ext cx="113536" cy="113343"/>
            </a:xfrm>
            <a:custGeom>
              <a:avLst/>
              <a:gdLst/>
              <a:ahLst/>
              <a:cxnLst>
                <a:cxn ang="0">
                  <a:pos x="wd2" y="hd2"/>
                </a:cxn>
                <a:cxn ang="5400000">
                  <a:pos x="wd2" y="hd2"/>
                </a:cxn>
                <a:cxn ang="10800000">
                  <a:pos x="wd2" y="hd2"/>
                </a:cxn>
                <a:cxn ang="16200000">
                  <a:pos x="wd2" y="hd2"/>
                </a:cxn>
              </a:cxnLst>
              <a:rect l="0" t="0" r="r" b="b"/>
              <a:pathLst>
                <a:path w="21361" h="21324" extrusionOk="0">
                  <a:moveTo>
                    <a:pt x="18189" y="3126"/>
                  </a:moveTo>
                  <a:cubicBezTo>
                    <a:pt x="19625" y="4558"/>
                    <a:pt x="20463" y="5990"/>
                    <a:pt x="21001" y="7899"/>
                  </a:cubicBezTo>
                  <a:cubicBezTo>
                    <a:pt x="21480" y="9749"/>
                    <a:pt x="21480" y="11539"/>
                    <a:pt x="21001" y="13448"/>
                  </a:cubicBezTo>
                  <a:cubicBezTo>
                    <a:pt x="20463" y="15298"/>
                    <a:pt x="19565" y="16730"/>
                    <a:pt x="18189" y="18162"/>
                  </a:cubicBezTo>
                  <a:cubicBezTo>
                    <a:pt x="16753" y="19535"/>
                    <a:pt x="15257" y="20430"/>
                    <a:pt x="13402" y="20967"/>
                  </a:cubicBezTo>
                  <a:cubicBezTo>
                    <a:pt x="11488" y="21444"/>
                    <a:pt x="9812" y="21444"/>
                    <a:pt x="7898" y="20967"/>
                  </a:cubicBezTo>
                  <a:cubicBezTo>
                    <a:pt x="5983" y="20430"/>
                    <a:pt x="4487" y="19535"/>
                    <a:pt x="3111" y="18162"/>
                  </a:cubicBezTo>
                  <a:cubicBezTo>
                    <a:pt x="1735" y="16730"/>
                    <a:pt x="897" y="15298"/>
                    <a:pt x="359" y="13448"/>
                  </a:cubicBezTo>
                  <a:cubicBezTo>
                    <a:pt x="-120" y="11539"/>
                    <a:pt x="-120" y="9809"/>
                    <a:pt x="359" y="7899"/>
                  </a:cubicBezTo>
                  <a:cubicBezTo>
                    <a:pt x="897" y="6050"/>
                    <a:pt x="1735" y="4498"/>
                    <a:pt x="3111" y="3126"/>
                  </a:cubicBezTo>
                  <a:cubicBezTo>
                    <a:pt x="4487" y="1694"/>
                    <a:pt x="5983" y="858"/>
                    <a:pt x="7898" y="381"/>
                  </a:cubicBezTo>
                  <a:cubicBezTo>
                    <a:pt x="9812" y="-156"/>
                    <a:pt x="11548" y="-96"/>
                    <a:pt x="13402" y="381"/>
                  </a:cubicBezTo>
                  <a:cubicBezTo>
                    <a:pt x="15317" y="918"/>
                    <a:pt x="16813" y="1753"/>
                    <a:pt x="18189" y="3126"/>
                  </a:cubicBezTo>
                </a:path>
              </a:pathLst>
            </a:custGeom>
            <a:solidFill>
              <a:srgbClr val="F8F8F8"/>
            </a:solidFill>
            <a:ln w="12700" cap="flat">
              <a:noFill/>
              <a:miter lim="400000"/>
            </a:ln>
            <a:effectLst/>
          </p:spPr>
          <p:txBody>
            <a:bodyPr wrap="square" lIns="45719" tIns="45719" rIns="45719" bIns="45719" numCol="1" anchor="ctr">
              <a:noAutofit/>
            </a:bodyPr>
            <a:lstStyle/>
            <a:p>
              <a:pPr algn="l" defTabSz="168473">
                <a:lnSpc>
                  <a:spcPct val="93000"/>
                </a:lnSpc>
                <a:defRPr sz="1800">
                  <a:latin typeface="Arial"/>
                  <a:ea typeface="Arial"/>
                  <a:cs typeface="Arial"/>
                  <a:sym typeface="Arial"/>
                </a:defRPr>
              </a:pPr>
              <a:endParaRPr sz="675" b="0" i="0">
                <a:latin typeface="Franklin Gothic Medium" panose="020B0603020102020204" pitchFamily="34" charset="0"/>
              </a:endParaRPr>
            </a:p>
          </p:txBody>
        </p:sp>
      </p:grpSp>
      <p:grpSp>
        <p:nvGrpSpPr>
          <p:cNvPr id="120" name="Group 119">
            <a:extLst>
              <a:ext uri="{FF2B5EF4-FFF2-40B4-BE49-F238E27FC236}">
                <a16:creationId xmlns:a16="http://schemas.microsoft.com/office/drawing/2014/main" id="{6D2286F2-DD2D-1E46-BCEA-89C2D9CFCF67}"/>
              </a:ext>
            </a:extLst>
          </p:cNvPr>
          <p:cNvGrpSpPr/>
          <p:nvPr userDrawn="1"/>
        </p:nvGrpSpPr>
        <p:grpSpPr>
          <a:xfrm>
            <a:off x="4892114" y="1578525"/>
            <a:ext cx="3322054" cy="2319422"/>
            <a:chOff x="4849155" y="1586020"/>
            <a:chExt cx="3322054" cy="2319422"/>
          </a:xfrm>
        </p:grpSpPr>
        <p:pic>
          <p:nvPicPr>
            <p:cNvPr id="121" name="Picture 120">
              <a:extLst>
                <a:ext uri="{FF2B5EF4-FFF2-40B4-BE49-F238E27FC236}">
                  <a16:creationId xmlns:a16="http://schemas.microsoft.com/office/drawing/2014/main" id="{D3F3CDA5-D0E9-2347-A515-193CC3D8ECE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49155" y="1586020"/>
              <a:ext cx="3322054" cy="2319422"/>
            </a:xfrm>
            <a:prstGeom prst="rect">
              <a:avLst/>
            </a:prstGeom>
          </p:spPr>
        </p:pic>
        <p:sp>
          <p:nvSpPr>
            <p:cNvPr id="122" name="Form">
              <a:extLst>
                <a:ext uri="{FF2B5EF4-FFF2-40B4-BE49-F238E27FC236}">
                  <a16:creationId xmlns:a16="http://schemas.microsoft.com/office/drawing/2014/main" id="{672D77F7-75DB-5B46-9EE8-073A7CE0AF54}"/>
                </a:ext>
              </a:extLst>
            </p:cNvPr>
            <p:cNvSpPr/>
            <p:nvPr/>
          </p:nvSpPr>
          <p:spPr>
            <a:xfrm>
              <a:off x="5480373" y="2070085"/>
              <a:ext cx="2078701" cy="1284829"/>
            </a:xfrm>
            <a:custGeom>
              <a:avLst/>
              <a:gdLst/>
              <a:ahLst/>
              <a:cxnLst>
                <a:cxn ang="0">
                  <a:pos x="wd2" y="hd2"/>
                </a:cxn>
                <a:cxn ang="5400000">
                  <a:pos x="wd2" y="hd2"/>
                </a:cxn>
                <a:cxn ang="10800000">
                  <a:pos x="wd2" y="hd2"/>
                </a:cxn>
                <a:cxn ang="16200000">
                  <a:pos x="wd2" y="hd2"/>
                </a:cxn>
              </a:cxnLst>
              <a:rect l="0" t="0" r="r" b="b"/>
              <a:pathLst>
                <a:path w="21600" h="21600" extrusionOk="0">
                  <a:moveTo>
                    <a:pt x="21442" y="21600"/>
                  </a:moveTo>
                  <a:lnTo>
                    <a:pt x="158" y="21600"/>
                  </a:lnTo>
                  <a:cubicBezTo>
                    <a:pt x="71" y="21600"/>
                    <a:pt x="0" y="21546"/>
                    <a:pt x="0" y="21481"/>
                  </a:cubicBezTo>
                  <a:lnTo>
                    <a:pt x="0" y="119"/>
                  </a:lnTo>
                  <a:cubicBezTo>
                    <a:pt x="0" y="54"/>
                    <a:pt x="71" y="0"/>
                    <a:pt x="158" y="0"/>
                  </a:cubicBezTo>
                  <a:lnTo>
                    <a:pt x="21442" y="0"/>
                  </a:lnTo>
                  <a:cubicBezTo>
                    <a:pt x="21532" y="0"/>
                    <a:pt x="21600" y="54"/>
                    <a:pt x="21600" y="119"/>
                  </a:cubicBezTo>
                  <a:lnTo>
                    <a:pt x="21600" y="21481"/>
                  </a:lnTo>
                  <a:cubicBezTo>
                    <a:pt x="21600" y="21546"/>
                    <a:pt x="21532" y="21600"/>
                    <a:pt x="21442" y="21600"/>
                  </a:cubicBezTo>
                </a:path>
              </a:pathLst>
            </a:custGeom>
            <a:solidFill>
              <a:schemeClr val="bg1">
                <a:lumMod val="75000"/>
              </a:schemeClr>
            </a:solidFill>
            <a:ln w="12700" cap="flat">
              <a:noFill/>
              <a:miter lim="400000"/>
            </a:ln>
            <a:effectLst/>
          </p:spPr>
          <p:txBody>
            <a:bodyPr wrap="square" lIns="45719" tIns="45719" rIns="45719" bIns="45719" numCol="1" anchor="ctr">
              <a:noAutofit/>
            </a:bodyPr>
            <a:lstStyle/>
            <a:p>
              <a:pPr algn="l" defTabSz="168473">
                <a:lnSpc>
                  <a:spcPct val="93000"/>
                </a:lnSpc>
                <a:defRPr sz="1800">
                  <a:latin typeface="Arial"/>
                  <a:ea typeface="Arial"/>
                  <a:cs typeface="Arial"/>
                  <a:sym typeface="Arial"/>
                </a:defRPr>
              </a:pPr>
              <a:endParaRPr sz="675" b="0" i="0">
                <a:latin typeface="Franklin Gothic Medium" panose="020B0603020102020204" pitchFamily="34" charset="0"/>
              </a:endParaRPr>
            </a:p>
          </p:txBody>
        </p:sp>
      </p:grpSp>
      <p:sp>
        <p:nvSpPr>
          <p:cNvPr id="22" name="Text Placeholder 34">
            <a:extLst>
              <a:ext uri="{FF2B5EF4-FFF2-40B4-BE49-F238E27FC236}">
                <a16:creationId xmlns:a16="http://schemas.microsoft.com/office/drawing/2014/main" id="{731D7B11-C781-AE4E-88F6-ABA39EB43882}"/>
              </a:ext>
            </a:extLst>
          </p:cNvPr>
          <p:cNvSpPr>
            <a:spLocks noGrp="1"/>
          </p:cNvSpPr>
          <p:nvPr>
            <p:ph type="body" sz="quarter" idx="20" hasCustomPrompt="1"/>
          </p:nvPr>
        </p:nvSpPr>
        <p:spPr>
          <a:xfrm>
            <a:off x="518385" y="4672820"/>
            <a:ext cx="3485195" cy="178827"/>
          </a:xfrm>
        </p:spPr>
        <p:txBody>
          <a:bodyPr>
            <a:noAutofit/>
          </a:bodyPr>
          <a:lstStyle>
            <a:lvl1pPr marL="0" indent="0">
              <a:buFontTx/>
              <a:buNone/>
              <a:defRPr sz="600" b="0" i="1">
                <a:latin typeface="Franklin Gothic Book" panose="020B0503020102020204" pitchFamily="34" charset="0"/>
              </a:defRPr>
            </a:lvl1pPr>
            <a:lvl2pPr marL="457200" indent="0">
              <a:buFontTx/>
              <a:buNone/>
              <a:defRPr sz="700"/>
            </a:lvl2pPr>
            <a:lvl3pPr marL="914400" indent="0">
              <a:buFontTx/>
              <a:buNone/>
              <a:defRPr sz="700"/>
            </a:lvl3pPr>
            <a:lvl4pPr marL="1371600" indent="0">
              <a:buFontTx/>
              <a:buNone/>
              <a:defRPr sz="700"/>
            </a:lvl4pPr>
            <a:lvl5pPr marL="1828800" indent="0">
              <a:buFontTx/>
              <a:buNone/>
              <a:defRPr sz="700"/>
            </a:lvl5pPr>
          </a:lstStyle>
          <a:p>
            <a:pPr lvl="0"/>
            <a:r>
              <a:rPr lang="en-US"/>
              <a:t>Source: if needed</a:t>
            </a:r>
          </a:p>
        </p:txBody>
      </p:sp>
      <p:cxnSp>
        <p:nvCxnSpPr>
          <p:cNvPr id="14" name="Straight Connector 13">
            <a:extLst>
              <a:ext uri="{FF2B5EF4-FFF2-40B4-BE49-F238E27FC236}">
                <a16:creationId xmlns:a16="http://schemas.microsoft.com/office/drawing/2014/main" id="{16C2565E-F8DB-714B-9E06-151EC7B67214}"/>
              </a:ext>
            </a:extLst>
          </p:cNvPr>
          <p:cNvCxnSpPr>
            <a:cxnSpLocks/>
          </p:cNvCxnSpPr>
          <p:nvPr userDrawn="1"/>
        </p:nvCxnSpPr>
        <p:spPr>
          <a:xfrm>
            <a:off x="628650" y="990310"/>
            <a:ext cx="1078006" cy="0"/>
          </a:xfrm>
          <a:prstGeom prst="line">
            <a:avLst/>
          </a:prstGeom>
          <a:noFill/>
          <a:ln w="9525" cap="flat">
            <a:solidFill>
              <a:schemeClr val="tx1"/>
            </a:solidFill>
            <a:prstDash val="solid"/>
            <a:miter lim="400000"/>
          </a:ln>
          <a:effectLst/>
          <a:sp3d/>
        </p:spPr>
        <p:style>
          <a:lnRef idx="0">
            <a:scrgbClr r="0" g="0" b="0"/>
          </a:lnRef>
          <a:fillRef idx="0">
            <a:scrgbClr r="0" g="0" b="0"/>
          </a:fillRef>
          <a:effectRef idx="0">
            <a:scrgbClr r="0" g="0" b="0"/>
          </a:effectRef>
          <a:fontRef idx="none"/>
        </p:style>
      </p:cxnSp>
      <p:sp>
        <p:nvSpPr>
          <p:cNvPr id="3" name="Text Placeholder 2">
            <a:extLst>
              <a:ext uri="{FF2B5EF4-FFF2-40B4-BE49-F238E27FC236}">
                <a16:creationId xmlns:a16="http://schemas.microsoft.com/office/drawing/2014/main" id="{0CE7650E-690D-BF47-8441-B971DFD05C69}"/>
              </a:ext>
            </a:extLst>
          </p:cNvPr>
          <p:cNvSpPr>
            <a:spLocks noGrp="1"/>
          </p:cNvSpPr>
          <p:nvPr>
            <p:ph type="body" sz="quarter" idx="21" hasCustomPrompt="1"/>
          </p:nvPr>
        </p:nvSpPr>
        <p:spPr>
          <a:xfrm>
            <a:off x="518385" y="3698867"/>
            <a:ext cx="885262" cy="199080"/>
          </a:xfrm>
        </p:spPr>
        <p:txBody>
          <a:bodyPr>
            <a:noAutofit/>
          </a:bodyPr>
          <a:lstStyle>
            <a:lvl1pPr marL="0" indent="0">
              <a:buFontTx/>
              <a:buNone/>
              <a:defRPr sz="800" b="1" i="0">
                <a:solidFill>
                  <a:schemeClr val="tx2"/>
                </a:solidFill>
                <a:latin typeface="Franklin Gothic Demi" panose="020B0603020102020204" pitchFamily="34" charset="0"/>
              </a:defRPr>
            </a:lvl1pPr>
            <a:lvl2pPr marL="457200" indent="0">
              <a:buFontTx/>
              <a:buNone/>
              <a:defRPr sz="800"/>
            </a:lvl2pPr>
            <a:lvl3pPr marL="914400" indent="0">
              <a:buFontTx/>
              <a:buNone/>
              <a:defRPr sz="800"/>
            </a:lvl3pPr>
            <a:lvl4pPr marL="1371600" indent="0">
              <a:buFontTx/>
              <a:buNone/>
              <a:defRPr sz="800"/>
            </a:lvl4pPr>
            <a:lvl5pPr marL="1828800" indent="0">
              <a:buFontTx/>
              <a:buNone/>
              <a:defRPr sz="800"/>
            </a:lvl5pPr>
          </a:lstStyle>
          <a:p>
            <a:pPr lvl="0"/>
            <a:r>
              <a:rPr lang="en-US"/>
              <a:t>HEADER</a:t>
            </a:r>
          </a:p>
        </p:txBody>
      </p:sp>
      <p:sp>
        <p:nvSpPr>
          <p:cNvPr id="84" name="Text Placeholder 2">
            <a:extLst>
              <a:ext uri="{FF2B5EF4-FFF2-40B4-BE49-F238E27FC236}">
                <a16:creationId xmlns:a16="http://schemas.microsoft.com/office/drawing/2014/main" id="{5A7E68C3-5BDC-FE44-973C-2A529C288BEC}"/>
              </a:ext>
            </a:extLst>
          </p:cNvPr>
          <p:cNvSpPr>
            <a:spLocks noGrp="1"/>
          </p:cNvSpPr>
          <p:nvPr>
            <p:ph type="body" sz="quarter" idx="22" hasCustomPrompt="1"/>
          </p:nvPr>
        </p:nvSpPr>
        <p:spPr>
          <a:xfrm>
            <a:off x="518385" y="3841695"/>
            <a:ext cx="885262" cy="405755"/>
          </a:xfrm>
        </p:spPr>
        <p:txBody>
          <a:bodyPr>
            <a:noAutofit/>
          </a:bodyPr>
          <a:lstStyle>
            <a:lvl1pPr marL="0" indent="0">
              <a:buFontTx/>
              <a:buNone/>
              <a:defRPr sz="800">
                <a:solidFill>
                  <a:schemeClr val="tx1"/>
                </a:solidFill>
              </a:defRPr>
            </a:lvl1pPr>
            <a:lvl2pPr marL="457200" indent="0">
              <a:buFontTx/>
              <a:buNone/>
              <a:defRPr sz="800"/>
            </a:lvl2pPr>
            <a:lvl3pPr marL="914400" indent="0">
              <a:buFontTx/>
              <a:buNone/>
              <a:defRPr sz="800"/>
            </a:lvl3pPr>
            <a:lvl4pPr marL="1371600" indent="0">
              <a:buFontTx/>
              <a:buNone/>
              <a:defRPr sz="800"/>
            </a:lvl4pPr>
            <a:lvl5pPr marL="1828800" indent="0">
              <a:buFontTx/>
              <a:buNone/>
              <a:defRPr sz="800"/>
            </a:lvl5pPr>
          </a:lstStyle>
          <a:p>
            <a:pPr lvl="0"/>
            <a:r>
              <a:rPr lang="en-US"/>
              <a:t>Ebit </a:t>
            </a:r>
            <a:r>
              <a:rPr lang="en-US" err="1"/>
              <a:t>restia</a:t>
            </a:r>
            <a:r>
              <a:rPr lang="en-US"/>
              <a:t> s quo </a:t>
            </a:r>
            <a:r>
              <a:rPr lang="en-US" err="1"/>
              <a:t>mo</a:t>
            </a:r>
            <a:r>
              <a:rPr lang="en-US"/>
              <a:t> </a:t>
            </a:r>
            <a:r>
              <a:rPr lang="en-US" err="1"/>
              <a:t>eatiund</a:t>
            </a:r>
            <a:r>
              <a:rPr lang="en-US"/>
              <a:t> </a:t>
            </a:r>
            <a:r>
              <a:rPr lang="en-US" err="1"/>
              <a:t>isq</a:t>
            </a:r>
            <a:endParaRPr lang="en-US"/>
          </a:p>
        </p:txBody>
      </p:sp>
      <p:sp>
        <p:nvSpPr>
          <p:cNvPr id="92" name="Text Placeholder 2">
            <a:extLst>
              <a:ext uri="{FF2B5EF4-FFF2-40B4-BE49-F238E27FC236}">
                <a16:creationId xmlns:a16="http://schemas.microsoft.com/office/drawing/2014/main" id="{A2344A46-F201-B848-8773-2EA5FAF5ADB8}"/>
              </a:ext>
            </a:extLst>
          </p:cNvPr>
          <p:cNvSpPr>
            <a:spLocks noGrp="1"/>
          </p:cNvSpPr>
          <p:nvPr>
            <p:ph type="body" sz="quarter" idx="23" hasCustomPrompt="1"/>
          </p:nvPr>
        </p:nvSpPr>
        <p:spPr>
          <a:xfrm>
            <a:off x="3800540" y="3698867"/>
            <a:ext cx="885262" cy="199080"/>
          </a:xfrm>
        </p:spPr>
        <p:txBody>
          <a:bodyPr>
            <a:noAutofit/>
          </a:bodyPr>
          <a:lstStyle>
            <a:lvl1pPr marL="0" indent="0">
              <a:buFontTx/>
              <a:buNone/>
              <a:defRPr sz="800" b="1" i="0">
                <a:solidFill>
                  <a:schemeClr val="tx2"/>
                </a:solidFill>
                <a:latin typeface="Franklin Gothic Demi" panose="020B0603020102020204" pitchFamily="34" charset="0"/>
              </a:defRPr>
            </a:lvl1pPr>
            <a:lvl2pPr marL="457200" indent="0">
              <a:buFontTx/>
              <a:buNone/>
              <a:defRPr sz="800"/>
            </a:lvl2pPr>
            <a:lvl3pPr marL="914400" indent="0">
              <a:buFontTx/>
              <a:buNone/>
              <a:defRPr sz="800"/>
            </a:lvl3pPr>
            <a:lvl4pPr marL="1371600" indent="0">
              <a:buFontTx/>
              <a:buNone/>
              <a:defRPr sz="800"/>
            </a:lvl4pPr>
            <a:lvl5pPr marL="1828800" indent="0">
              <a:buFontTx/>
              <a:buNone/>
              <a:defRPr sz="800"/>
            </a:lvl5pPr>
          </a:lstStyle>
          <a:p>
            <a:pPr lvl="0"/>
            <a:r>
              <a:rPr lang="en-US"/>
              <a:t>HEADER</a:t>
            </a:r>
          </a:p>
        </p:txBody>
      </p:sp>
      <p:sp>
        <p:nvSpPr>
          <p:cNvPr id="93" name="Text Placeholder 2">
            <a:extLst>
              <a:ext uri="{FF2B5EF4-FFF2-40B4-BE49-F238E27FC236}">
                <a16:creationId xmlns:a16="http://schemas.microsoft.com/office/drawing/2014/main" id="{A318A190-CA9C-7A48-AC9E-41EBACB5F077}"/>
              </a:ext>
            </a:extLst>
          </p:cNvPr>
          <p:cNvSpPr>
            <a:spLocks noGrp="1"/>
          </p:cNvSpPr>
          <p:nvPr>
            <p:ph type="body" sz="quarter" idx="24" hasCustomPrompt="1"/>
          </p:nvPr>
        </p:nvSpPr>
        <p:spPr>
          <a:xfrm>
            <a:off x="3800540" y="3841695"/>
            <a:ext cx="885262" cy="405755"/>
          </a:xfrm>
        </p:spPr>
        <p:txBody>
          <a:bodyPr>
            <a:noAutofit/>
          </a:bodyPr>
          <a:lstStyle>
            <a:lvl1pPr marL="0" indent="0">
              <a:buFontTx/>
              <a:buNone/>
              <a:defRPr sz="800">
                <a:solidFill>
                  <a:schemeClr val="tx1"/>
                </a:solidFill>
              </a:defRPr>
            </a:lvl1pPr>
            <a:lvl2pPr marL="457200" indent="0">
              <a:buFontTx/>
              <a:buNone/>
              <a:defRPr sz="800"/>
            </a:lvl2pPr>
            <a:lvl3pPr marL="914400" indent="0">
              <a:buFontTx/>
              <a:buNone/>
              <a:defRPr sz="800"/>
            </a:lvl3pPr>
            <a:lvl4pPr marL="1371600" indent="0">
              <a:buFontTx/>
              <a:buNone/>
              <a:defRPr sz="800"/>
            </a:lvl4pPr>
            <a:lvl5pPr marL="1828800" indent="0">
              <a:buFontTx/>
              <a:buNone/>
              <a:defRPr sz="800"/>
            </a:lvl5pPr>
          </a:lstStyle>
          <a:p>
            <a:pPr lvl="0"/>
            <a:r>
              <a:rPr lang="en-US"/>
              <a:t>Ebit </a:t>
            </a:r>
            <a:r>
              <a:rPr lang="en-US" err="1"/>
              <a:t>restia</a:t>
            </a:r>
            <a:r>
              <a:rPr lang="en-US"/>
              <a:t> s quo </a:t>
            </a:r>
            <a:r>
              <a:rPr lang="en-US" err="1"/>
              <a:t>mo</a:t>
            </a:r>
            <a:r>
              <a:rPr lang="en-US"/>
              <a:t> </a:t>
            </a:r>
            <a:r>
              <a:rPr lang="en-US" err="1"/>
              <a:t>eatiund</a:t>
            </a:r>
            <a:r>
              <a:rPr lang="en-US"/>
              <a:t> </a:t>
            </a:r>
            <a:r>
              <a:rPr lang="en-US" err="1"/>
              <a:t>isq</a:t>
            </a:r>
            <a:endParaRPr lang="en-US"/>
          </a:p>
        </p:txBody>
      </p:sp>
      <p:sp>
        <p:nvSpPr>
          <p:cNvPr id="94" name="Text Placeholder 2">
            <a:extLst>
              <a:ext uri="{FF2B5EF4-FFF2-40B4-BE49-F238E27FC236}">
                <a16:creationId xmlns:a16="http://schemas.microsoft.com/office/drawing/2014/main" id="{DCBBDDE2-6A8D-4C42-A586-F2CE9203E17A}"/>
              </a:ext>
            </a:extLst>
          </p:cNvPr>
          <p:cNvSpPr>
            <a:spLocks noGrp="1"/>
          </p:cNvSpPr>
          <p:nvPr>
            <p:ph type="body" sz="quarter" idx="25" hasCustomPrompt="1"/>
          </p:nvPr>
        </p:nvSpPr>
        <p:spPr>
          <a:xfrm>
            <a:off x="5405895" y="3698867"/>
            <a:ext cx="885262" cy="199080"/>
          </a:xfrm>
        </p:spPr>
        <p:txBody>
          <a:bodyPr>
            <a:noAutofit/>
          </a:bodyPr>
          <a:lstStyle>
            <a:lvl1pPr marL="0" indent="0">
              <a:buFontTx/>
              <a:buNone/>
              <a:defRPr sz="800" b="1" i="0">
                <a:solidFill>
                  <a:schemeClr val="tx2"/>
                </a:solidFill>
                <a:latin typeface="Franklin Gothic Demi" panose="020B0603020102020204" pitchFamily="34" charset="0"/>
              </a:defRPr>
            </a:lvl1pPr>
            <a:lvl2pPr marL="457200" indent="0">
              <a:buFontTx/>
              <a:buNone/>
              <a:defRPr sz="800"/>
            </a:lvl2pPr>
            <a:lvl3pPr marL="914400" indent="0">
              <a:buFontTx/>
              <a:buNone/>
              <a:defRPr sz="800"/>
            </a:lvl3pPr>
            <a:lvl4pPr marL="1371600" indent="0">
              <a:buFontTx/>
              <a:buNone/>
              <a:defRPr sz="800"/>
            </a:lvl4pPr>
            <a:lvl5pPr marL="1828800" indent="0">
              <a:buFontTx/>
              <a:buNone/>
              <a:defRPr sz="800"/>
            </a:lvl5pPr>
          </a:lstStyle>
          <a:p>
            <a:pPr lvl="0"/>
            <a:r>
              <a:rPr lang="en-US"/>
              <a:t>HEADER</a:t>
            </a:r>
          </a:p>
        </p:txBody>
      </p:sp>
      <p:sp>
        <p:nvSpPr>
          <p:cNvPr id="95" name="Text Placeholder 2">
            <a:extLst>
              <a:ext uri="{FF2B5EF4-FFF2-40B4-BE49-F238E27FC236}">
                <a16:creationId xmlns:a16="http://schemas.microsoft.com/office/drawing/2014/main" id="{E0625994-4092-DF44-A542-6D66EBB92238}"/>
              </a:ext>
            </a:extLst>
          </p:cNvPr>
          <p:cNvSpPr>
            <a:spLocks noGrp="1"/>
          </p:cNvSpPr>
          <p:nvPr>
            <p:ph type="body" sz="quarter" idx="26" hasCustomPrompt="1"/>
          </p:nvPr>
        </p:nvSpPr>
        <p:spPr>
          <a:xfrm>
            <a:off x="5405895" y="3841695"/>
            <a:ext cx="885262" cy="405755"/>
          </a:xfrm>
        </p:spPr>
        <p:txBody>
          <a:bodyPr>
            <a:noAutofit/>
          </a:bodyPr>
          <a:lstStyle>
            <a:lvl1pPr marL="0" indent="0">
              <a:buFontTx/>
              <a:buNone/>
              <a:defRPr sz="800">
                <a:solidFill>
                  <a:schemeClr val="tx1"/>
                </a:solidFill>
              </a:defRPr>
            </a:lvl1pPr>
            <a:lvl2pPr marL="457200" indent="0">
              <a:buFontTx/>
              <a:buNone/>
              <a:defRPr sz="800"/>
            </a:lvl2pPr>
            <a:lvl3pPr marL="914400" indent="0">
              <a:buFontTx/>
              <a:buNone/>
              <a:defRPr sz="800"/>
            </a:lvl3pPr>
            <a:lvl4pPr marL="1371600" indent="0">
              <a:buFontTx/>
              <a:buNone/>
              <a:defRPr sz="800"/>
            </a:lvl4pPr>
            <a:lvl5pPr marL="1828800" indent="0">
              <a:buFontTx/>
              <a:buNone/>
              <a:defRPr sz="800"/>
            </a:lvl5pPr>
          </a:lstStyle>
          <a:p>
            <a:pPr lvl="0"/>
            <a:r>
              <a:rPr lang="en-US"/>
              <a:t>Ebit </a:t>
            </a:r>
            <a:r>
              <a:rPr lang="en-US" err="1"/>
              <a:t>restia</a:t>
            </a:r>
            <a:r>
              <a:rPr lang="en-US"/>
              <a:t> s quo </a:t>
            </a:r>
            <a:r>
              <a:rPr lang="en-US" err="1"/>
              <a:t>mo</a:t>
            </a:r>
            <a:r>
              <a:rPr lang="en-US"/>
              <a:t> </a:t>
            </a:r>
            <a:r>
              <a:rPr lang="en-US" err="1"/>
              <a:t>eatiund</a:t>
            </a:r>
            <a:r>
              <a:rPr lang="en-US"/>
              <a:t> </a:t>
            </a:r>
            <a:r>
              <a:rPr lang="en-US" err="1"/>
              <a:t>isq</a:t>
            </a:r>
            <a:endParaRPr lang="en-US"/>
          </a:p>
        </p:txBody>
      </p:sp>
      <p:sp>
        <p:nvSpPr>
          <p:cNvPr id="96" name="Text Placeholder 2">
            <a:extLst>
              <a:ext uri="{FF2B5EF4-FFF2-40B4-BE49-F238E27FC236}">
                <a16:creationId xmlns:a16="http://schemas.microsoft.com/office/drawing/2014/main" id="{E2C28FBE-91F7-DB49-956C-785A2837F141}"/>
              </a:ext>
            </a:extLst>
          </p:cNvPr>
          <p:cNvSpPr>
            <a:spLocks noGrp="1"/>
          </p:cNvSpPr>
          <p:nvPr>
            <p:ph type="body" sz="quarter" idx="27" hasCustomPrompt="1"/>
          </p:nvPr>
        </p:nvSpPr>
        <p:spPr>
          <a:xfrm>
            <a:off x="7853077" y="3698867"/>
            <a:ext cx="885262" cy="199080"/>
          </a:xfrm>
        </p:spPr>
        <p:txBody>
          <a:bodyPr>
            <a:noAutofit/>
          </a:bodyPr>
          <a:lstStyle>
            <a:lvl1pPr marL="0" indent="0">
              <a:buFontTx/>
              <a:buNone/>
              <a:defRPr sz="800" b="1" i="0">
                <a:solidFill>
                  <a:schemeClr val="tx2"/>
                </a:solidFill>
                <a:latin typeface="Franklin Gothic Demi" panose="020B0603020102020204" pitchFamily="34" charset="0"/>
              </a:defRPr>
            </a:lvl1pPr>
            <a:lvl2pPr marL="457200" indent="0">
              <a:buFontTx/>
              <a:buNone/>
              <a:defRPr sz="800"/>
            </a:lvl2pPr>
            <a:lvl3pPr marL="914400" indent="0">
              <a:buFontTx/>
              <a:buNone/>
              <a:defRPr sz="800"/>
            </a:lvl3pPr>
            <a:lvl4pPr marL="1371600" indent="0">
              <a:buFontTx/>
              <a:buNone/>
              <a:defRPr sz="800"/>
            </a:lvl4pPr>
            <a:lvl5pPr marL="1828800" indent="0">
              <a:buFontTx/>
              <a:buNone/>
              <a:defRPr sz="800"/>
            </a:lvl5pPr>
          </a:lstStyle>
          <a:p>
            <a:pPr lvl="0"/>
            <a:r>
              <a:rPr lang="en-US"/>
              <a:t>HEADER</a:t>
            </a:r>
          </a:p>
        </p:txBody>
      </p:sp>
      <p:sp>
        <p:nvSpPr>
          <p:cNvPr id="97" name="Text Placeholder 2">
            <a:extLst>
              <a:ext uri="{FF2B5EF4-FFF2-40B4-BE49-F238E27FC236}">
                <a16:creationId xmlns:a16="http://schemas.microsoft.com/office/drawing/2014/main" id="{0B7182D9-18BF-5449-B172-C00C321353AB}"/>
              </a:ext>
            </a:extLst>
          </p:cNvPr>
          <p:cNvSpPr>
            <a:spLocks noGrp="1"/>
          </p:cNvSpPr>
          <p:nvPr>
            <p:ph type="body" sz="quarter" idx="28" hasCustomPrompt="1"/>
          </p:nvPr>
        </p:nvSpPr>
        <p:spPr>
          <a:xfrm>
            <a:off x="7853077" y="3841695"/>
            <a:ext cx="885262" cy="405755"/>
          </a:xfrm>
        </p:spPr>
        <p:txBody>
          <a:bodyPr>
            <a:noAutofit/>
          </a:bodyPr>
          <a:lstStyle>
            <a:lvl1pPr marL="0" indent="0">
              <a:buFontTx/>
              <a:buNone/>
              <a:defRPr sz="800">
                <a:solidFill>
                  <a:schemeClr val="tx1"/>
                </a:solidFill>
              </a:defRPr>
            </a:lvl1pPr>
            <a:lvl2pPr marL="457200" indent="0">
              <a:buFontTx/>
              <a:buNone/>
              <a:defRPr sz="800"/>
            </a:lvl2pPr>
            <a:lvl3pPr marL="914400" indent="0">
              <a:buFontTx/>
              <a:buNone/>
              <a:defRPr sz="800"/>
            </a:lvl3pPr>
            <a:lvl4pPr marL="1371600" indent="0">
              <a:buFontTx/>
              <a:buNone/>
              <a:defRPr sz="800"/>
            </a:lvl4pPr>
            <a:lvl5pPr marL="1828800" indent="0">
              <a:buFontTx/>
              <a:buNone/>
              <a:defRPr sz="800"/>
            </a:lvl5pPr>
          </a:lstStyle>
          <a:p>
            <a:pPr lvl="0"/>
            <a:r>
              <a:rPr lang="en-US"/>
              <a:t>Ebit </a:t>
            </a:r>
            <a:r>
              <a:rPr lang="en-US" err="1"/>
              <a:t>restia</a:t>
            </a:r>
            <a:r>
              <a:rPr lang="en-US"/>
              <a:t> s quo </a:t>
            </a:r>
            <a:r>
              <a:rPr lang="en-US" err="1"/>
              <a:t>mo</a:t>
            </a:r>
            <a:r>
              <a:rPr lang="en-US"/>
              <a:t> </a:t>
            </a:r>
            <a:r>
              <a:rPr lang="en-US" err="1"/>
              <a:t>eatiund</a:t>
            </a:r>
            <a:r>
              <a:rPr lang="en-US"/>
              <a:t> </a:t>
            </a:r>
            <a:r>
              <a:rPr lang="en-US" err="1"/>
              <a:t>isq</a:t>
            </a:r>
            <a:endParaRPr lang="en-US"/>
          </a:p>
        </p:txBody>
      </p:sp>
      <p:sp>
        <p:nvSpPr>
          <p:cNvPr id="142" name="Picture Placeholder 2">
            <a:extLst>
              <a:ext uri="{FF2B5EF4-FFF2-40B4-BE49-F238E27FC236}">
                <a16:creationId xmlns:a16="http://schemas.microsoft.com/office/drawing/2014/main" id="{CF1883A1-342A-F24C-A7FF-B832EC9B6BBB}"/>
              </a:ext>
            </a:extLst>
          </p:cNvPr>
          <p:cNvSpPr>
            <a:spLocks noGrp="1"/>
          </p:cNvSpPr>
          <p:nvPr>
            <p:ph type="pic" sz="quarter" idx="29"/>
          </p:nvPr>
        </p:nvSpPr>
        <p:spPr>
          <a:xfrm>
            <a:off x="651437" y="1781269"/>
            <a:ext cx="2912456" cy="1658447"/>
          </a:xfrm>
          <a:solidFill>
            <a:schemeClr val="accent1"/>
          </a:solidFill>
        </p:spPr>
        <p:txBody>
          <a:bodyPr/>
          <a:lstStyle/>
          <a:p>
            <a:endParaRPr lang="en-US"/>
          </a:p>
        </p:txBody>
      </p:sp>
      <p:sp>
        <p:nvSpPr>
          <p:cNvPr id="143" name="Picture Placeholder 2">
            <a:extLst>
              <a:ext uri="{FF2B5EF4-FFF2-40B4-BE49-F238E27FC236}">
                <a16:creationId xmlns:a16="http://schemas.microsoft.com/office/drawing/2014/main" id="{9139125A-41C9-AD45-AD1F-FFE3C5E05152}"/>
              </a:ext>
            </a:extLst>
          </p:cNvPr>
          <p:cNvSpPr>
            <a:spLocks noGrp="1"/>
          </p:cNvSpPr>
          <p:nvPr>
            <p:ph type="pic" sz="quarter" idx="30"/>
          </p:nvPr>
        </p:nvSpPr>
        <p:spPr>
          <a:xfrm>
            <a:off x="3949386" y="1808069"/>
            <a:ext cx="1175884" cy="1555934"/>
          </a:xfrm>
          <a:solidFill>
            <a:schemeClr val="accent1"/>
          </a:solidFill>
        </p:spPr>
        <p:txBody>
          <a:bodyPr/>
          <a:lstStyle/>
          <a:p>
            <a:endParaRPr lang="en-US"/>
          </a:p>
        </p:txBody>
      </p:sp>
      <p:sp>
        <p:nvSpPr>
          <p:cNvPr id="144" name="Picture Placeholder 2">
            <a:extLst>
              <a:ext uri="{FF2B5EF4-FFF2-40B4-BE49-F238E27FC236}">
                <a16:creationId xmlns:a16="http://schemas.microsoft.com/office/drawing/2014/main" id="{696389AB-AF9D-9445-8213-BD52B48C2505}"/>
              </a:ext>
            </a:extLst>
          </p:cNvPr>
          <p:cNvSpPr>
            <a:spLocks noGrp="1"/>
          </p:cNvSpPr>
          <p:nvPr>
            <p:ph type="pic" sz="quarter" idx="31"/>
          </p:nvPr>
        </p:nvSpPr>
        <p:spPr>
          <a:xfrm>
            <a:off x="5523587" y="2062590"/>
            <a:ext cx="2075271" cy="1284830"/>
          </a:xfrm>
          <a:solidFill>
            <a:schemeClr val="accent1"/>
          </a:solidFill>
        </p:spPr>
        <p:txBody>
          <a:bodyPr/>
          <a:lstStyle/>
          <a:p>
            <a:endParaRPr lang="en-US"/>
          </a:p>
        </p:txBody>
      </p:sp>
      <p:sp>
        <p:nvSpPr>
          <p:cNvPr id="145" name="Picture Placeholder 2">
            <a:extLst>
              <a:ext uri="{FF2B5EF4-FFF2-40B4-BE49-F238E27FC236}">
                <a16:creationId xmlns:a16="http://schemas.microsoft.com/office/drawing/2014/main" id="{AA2391BF-F430-F444-9341-E38D844A3AA6}"/>
              </a:ext>
            </a:extLst>
          </p:cNvPr>
          <p:cNvSpPr>
            <a:spLocks noGrp="1"/>
          </p:cNvSpPr>
          <p:nvPr>
            <p:ph type="pic" sz="quarter" idx="32"/>
          </p:nvPr>
        </p:nvSpPr>
        <p:spPr>
          <a:xfrm>
            <a:off x="7932770" y="2356526"/>
            <a:ext cx="573317" cy="1007477"/>
          </a:xfrm>
          <a:solidFill>
            <a:schemeClr val="accent1"/>
          </a:solidFill>
        </p:spPr>
        <p:txBody>
          <a:bodyPr/>
          <a:lstStyle/>
          <a:p>
            <a:endParaRPr lang="en-US"/>
          </a:p>
        </p:txBody>
      </p:sp>
      <p:sp>
        <p:nvSpPr>
          <p:cNvPr id="62" name="Text Placeholder 2">
            <a:extLst>
              <a:ext uri="{FF2B5EF4-FFF2-40B4-BE49-F238E27FC236}">
                <a16:creationId xmlns:a16="http://schemas.microsoft.com/office/drawing/2014/main" id="{53FFA849-4CAA-0C4F-8A6C-C128D860F1FA}"/>
              </a:ext>
            </a:extLst>
          </p:cNvPr>
          <p:cNvSpPr>
            <a:spLocks noGrp="1"/>
          </p:cNvSpPr>
          <p:nvPr>
            <p:ph type="body" sz="quarter" idx="33" hasCustomPrompt="1"/>
          </p:nvPr>
        </p:nvSpPr>
        <p:spPr>
          <a:xfrm>
            <a:off x="530455" y="368474"/>
            <a:ext cx="7978108" cy="691587"/>
          </a:xfrm>
        </p:spPr>
        <p:txBody>
          <a:bodyPr>
            <a:noAutofit/>
          </a:bodyPr>
          <a:lstStyle>
            <a:lvl1pPr marL="0" indent="0">
              <a:spcBef>
                <a:spcPts val="0"/>
              </a:spcBef>
              <a:buFontTx/>
              <a:buNone/>
              <a:defRPr sz="3000" b="1" i="0">
                <a:solidFill>
                  <a:schemeClr val="bg1"/>
                </a:solidFill>
                <a:latin typeface="Franklin Gothic Book" panose="020B0503020102020204" pitchFamily="34" charset="0"/>
              </a:defRPr>
            </a:lvl1pPr>
            <a:lvl2pPr marL="457200" indent="0">
              <a:buFontTx/>
              <a:buNone/>
              <a:defRPr sz="800"/>
            </a:lvl2pPr>
            <a:lvl3pPr marL="914400" indent="0">
              <a:buFontTx/>
              <a:buNone/>
              <a:defRPr sz="800"/>
            </a:lvl3pPr>
            <a:lvl4pPr marL="1371600" indent="0">
              <a:buFontTx/>
              <a:buNone/>
              <a:defRPr sz="800"/>
            </a:lvl4pPr>
            <a:lvl5pPr marL="1828800" indent="0">
              <a:buFontTx/>
              <a:buNone/>
              <a:defRPr sz="800"/>
            </a:lvl5pPr>
          </a:lstStyle>
          <a:p>
            <a:pPr lvl="0"/>
            <a:r>
              <a:rPr lang="en-US"/>
              <a:t>Title Goes Here. Bold Some Words If Needed.</a:t>
            </a:r>
          </a:p>
        </p:txBody>
      </p:sp>
      <p:pic>
        <p:nvPicPr>
          <p:cNvPr id="63" name="Picture 62">
            <a:extLst>
              <a:ext uri="{FF2B5EF4-FFF2-40B4-BE49-F238E27FC236}">
                <a16:creationId xmlns:a16="http://schemas.microsoft.com/office/drawing/2014/main" id="{D5F33A5F-AF1D-8140-B31F-CB25157183B6}"/>
              </a:ext>
            </a:extLst>
          </p:cNvPr>
          <p:cNvPicPr>
            <a:picLocks noChangeAspect="1"/>
          </p:cNvPicPr>
          <p:nvPr userDrawn="1"/>
        </p:nvPicPr>
        <p:blipFill>
          <a:blip r:embed="rId5" cstate="screen">
            <a:lum bright="-100000"/>
            <a:extLst>
              <a:ext uri="{28A0092B-C50C-407E-A947-70E740481C1C}">
                <a14:useLocalDpi xmlns:a14="http://schemas.microsoft.com/office/drawing/2010/main"/>
              </a:ext>
            </a:extLst>
          </a:blip>
          <a:stretch>
            <a:fillRect/>
          </a:stretch>
        </p:blipFill>
        <p:spPr>
          <a:xfrm>
            <a:off x="7498081" y="4680067"/>
            <a:ext cx="1027911" cy="102153"/>
          </a:xfrm>
          <a:prstGeom prst="rect">
            <a:avLst/>
          </a:prstGeom>
        </p:spPr>
      </p:pic>
    </p:spTree>
    <p:extLst>
      <p:ext uri="{BB962C8B-B14F-4D97-AF65-F5344CB8AC3E}">
        <p14:creationId xmlns:p14="http://schemas.microsoft.com/office/powerpoint/2010/main" val="310786430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pos="2880" userDrawn="1">
          <p15:clr>
            <a:srgbClr val="FBAE40"/>
          </p15:clr>
        </p15:guide>
        <p15:guide id="6" orient="horz" pos="1572" userDrawn="1">
          <p15:clr>
            <a:srgbClr val="FBAE40"/>
          </p15:clr>
        </p15:guide>
        <p15:guide id="7" orient="horz" pos="228" userDrawn="1">
          <p15:clr>
            <a:srgbClr val="FBAE40"/>
          </p15:clr>
        </p15:guide>
        <p15:guide id="8" pos="384"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Devices on Black Red Background">
    <p:bg>
      <p:bgRef idx="1001">
        <a:schemeClr val="bg1"/>
      </p:bgRef>
    </p:bg>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16C2565E-F8DB-714B-9E06-151EC7B67214}"/>
              </a:ext>
            </a:extLst>
          </p:cNvPr>
          <p:cNvCxnSpPr>
            <a:cxnSpLocks/>
          </p:cNvCxnSpPr>
          <p:nvPr userDrawn="1"/>
        </p:nvCxnSpPr>
        <p:spPr>
          <a:xfrm>
            <a:off x="628650" y="960651"/>
            <a:ext cx="1078006" cy="0"/>
          </a:xfrm>
          <a:prstGeom prst="line">
            <a:avLst/>
          </a:prstGeom>
          <a:noFill/>
          <a:ln w="9525" cap="flat">
            <a:solidFill>
              <a:schemeClr val="tx1"/>
            </a:solidFill>
            <a:prstDash val="solid"/>
            <a:miter lim="400000"/>
          </a:ln>
          <a:effectLst/>
          <a:sp3d/>
        </p:spPr>
        <p:style>
          <a:lnRef idx="0">
            <a:scrgbClr r="0" g="0" b="0"/>
          </a:lnRef>
          <a:fillRef idx="0">
            <a:scrgbClr r="0" g="0" b="0"/>
          </a:fillRef>
          <a:effectRef idx="0">
            <a:scrgbClr r="0" g="0" b="0"/>
          </a:effectRef>
          <a:fontRef idx="none"/>
        </p:style>
      </p:cxnSp>
      <p:sp>
        <p:nvSpPr>
          <p:cNvPr id="16" name="Text Placeholder 16">
            <a:extLst>
              <a:ext uri="{FF2B5EF4-FFF2-40B4-BE49-F238E27FC236}">
                <a16:creationId xmlns:a16="http://schemas.microsoft.com/office/drawing/2014/main" id="{C4A61B27-9A88-3B49-9B48-FA7A30A20DEF}"/>
              </a:ext>
            </a:extLst>
          </p:cNvPr>
          <p:cNvSpPr>
            <a:spLocks noGrp="1"/>
          </p:cNvSpPr>
          <p:nvPr>
            <p:ph type="body" sz="quarter" idx="13" hasCustomPrompt="1"/>
          </p:nvPr>
        </p:nvSpPr>
        <p:spPr>
          <a:xfrm>
            <a:off x="518386" y="2438903"/>
            <a:ext cx="3485196" cy="230633"/>
          </a:xfrm>
        </p:spPr>
        <p:txBody>
          <a:bodyPr>
            <a:normAutofit/>
          </a:bodyPr>
          <a:lstStyle>
            <a:lvl1pPr marL="0" indent="0" defTabSz="457200" hangingPunct="1">
              <a:lnSpc>
                <a:spcPct val="100000"/>
              </a:lnSpc>
              <a:spcBef>
                <a:spcPts val="0"/>
              </a:spcBef>
              <a:spcAft>
                <a:spcPts val="600"/>
              </a:spcAft>
              <a:buClr>
                <a:schemeClr val="accent2"/>
              </a:buClr>
              <a:buFont typeface="Arial" panose="020B0604020202020204" pitchFamily="34" charset="0"/>
              <a:buNone/>
              <a:defRPr lang="en-US" sz="900" b="0" spc="0">
                <a:solidFill>
                  <a:schemeClr val="tx1"/>
                </a:solidFill>
                <a:latin typeface="+mj-lt"/>
                <a:sym typeface="Helvetica Light"/>
              </a:defRPr>
            </a:lvl1pPr>
            <a:lvl2pPr>
              <a:lnSpc>
                <a:spcPct val="100000"/>
              </a:lnSpc>
              <a:defRPr sz="900"/>
            </a:lvl2pPr>
            <a:lvl3pPr>
              <a:lnSpc>
                <a:spcPct val="100000"/>
              </a:lnSpc>
              <a:defRPr sz="900"/>
            </a:lvl3pPr>
            <a:lvl4pPr>
              <a:lnSpc>
                <a:spcPct val="100000"/>
              </a:lnSpc>
              <a:defRPr sz="900"/>
            </a:lvl4pPr>
            <a:lvl5pPr>
              <a:lnSpc>
                <a:spcPct val="100000"/>
              </a:lnSpc>
              <a:defRPr sz="900"/>
            </a:lvl5pPr>
            <a:lvl7pPr marL="171450" indent="-171450" defTabSz="457200" hangingPunct="1">
              <a:lnSpc>
                <a:spcPct val="100000"/>
              </a:lnSpc>
              <a:spcBef>
                <a:spcPts val="0"/>
              </a:spcBef>
              <a:spcAft>
                <a:spcPts val="600"/>
              </a:spcAft>
              <a:buClr>
                <a:schemeClr val="accent2"/>
              </a:buClr>
              <a:buFont typeface="Arial" panose="020B0604020202020204" pitchFamily="34" charset="0"/>
              <a:buChar char="•"/>
              <a:defRPr/>
            </a:lvl7pPr>
            <a:lvl8pPr marL="347662" indent="-171450" defTabSz="457200" hangingPunct="1">
              <a:lnSpc>
                <a:spcPct val="100000"/>
              </a:lnSpc>
              <a:spcBef>
                <a:spcPts val="0"/>
              </a:spcBef>
              <a:spcAft>
                <a:spcPts val="600"/>
              </a:spcAft>
              <a:buClr>
                <a:schemeClr val="accent2"/>
              </a:buClr>
              <a:buSzPct val="70000"/>
              <a:buFont typeface="Courier New" panose="02070309020205020404" pitchFamily="49" charset="0"/>
              <a:buChar char="o"/>
              <a:defRPr/>
            </a:lvl8pPr>
          </a:lstStyle>
          <a:p>
            <a:pPr lvl="0"/>
            <a:r>
              <a:rPr lang="en-US"/>
              <a:t>Bullet title set up if needed:</a:t>
            </a:r>
          </a:p>
        </p:txBody>
      </p:sp>
      <p:sp>
        <p:nvSpPr>
          <p:cNvPr id="20" name="Text Placeholder 22">
            <a:extLst>
              <a:ext uri="{FF2B5EF4-FFF2-40B4-BE49-F238E27FC236}">
                <a16:creationId xmlns:a16="http://schemas.microsoft.com/office/drawing/2014/main" id="{72F52E83-7875-E841-93AB-1F808B0DBDAF}"/>
              </a:ext>
            </a:extLst>
          </p:cNvPr>
          <p:cNvSpPr>
            <a:spLocks noGrp="1"/>
          </p:cNvSpPr>
          <p:nvPr>
            <p:ph type="body" sz="quarter" idx="17" hasCustomPrompt="1"/>
          </p:nvPr>
        </p:nvSpPr>
        <p:spPr>
          <a:xfrm>
            <a:off x="518386" y="1173080"/>
            <a:ext cx="3485198" cy="274637"/>
          </a:xfrm>
        </p:spPr>
        <p:txBody>
          <a:bodyPr>
            <a:noAutofit/>
          </a:bodyPr>
          <a:lstStyle>
            <a:lvl1pPr marL="0" indent="0" hangingPunct="1">
              <a:lnSpc>
                <a:spcPct val="100000"/>
              </a:lnSpc>
              <a:buFontTx/>
              <a:buNone/>
              <a:defRPr sz="1200">
                <a:solidFill>
                  <a:schemeClr val="accent2"/>
                </a:solidFill>
                <a:latin typeface="+mj-lt"/>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sz="1200" b="0" spc="100">
                <a:solidFill>
                  <a:schemeClr val="accent2"/>
                </a:solidFill>
                <a:sym typeface="Helvetica Light"/>
              </a:rPr>
              <a:t>SUBHEAD IF NEEDED GOES HERE</a:t>
            </a:r>
            <a:endParaRPr lang="en-US" sz="1200" spc="100">
              <a:solidFill>
                <a:schemeClr val="accent2"/>
              </a:solidFill>
              <a:sym typeface="Helvetica Light"/>
            </a:endParaRPr>
          </a:p>
        </p:txBody>
      </p:sp>
      <p:sp>
        <p:nvSpPr>
          <p:cNvPr id="21" name="Text Placeholder 32">
            <a:extLst>
              <a:ext uri="{FF2B5EF4-FFF2-40B4-BE49-F238E27FC236}">
                <a16:creationId xmlns:a16="http://schemas.microsoft.com/office/drawing/2014/main" id="{E2646776-2EDE-7144-8A69-7F071D6DCBC0}"/>
              </a:ext>
            </a:extLst>
          </p:cNvPr>
          <p:cNvSpPr>
            <a:spLocks noGrp="1"/>
          </p:cNvSpPr>
          <p:nvPr>
            <p:ph type="body" sz="quarter" idx="19"/>
          </p:nvPr>
        </p:nvSpPr>
        <p:spPr>
          <a:xfrm>
            <a:off x="518385" y="2735080"/>
            <a:ext cx="3485197" cy="1506538"/>
          </a:xfrm>
        </p:spPr>
        <p:txBody>
          <a:bodyPr>
            <a:normAutofit/>
          </a:bodyPr>
          <a:lstStyle>
            <a:lvl1pPr marL="164592" marR="0" indent="-164592" algn="l" defTabSz="914400" rtl="0" eaLnBrk="1" fontAlgn="auto" latinLnBrk="0" hangingPunct="1">
              <a:lnSpc>
                <a:spcPct val="90000"/>
              </a:lnSpc>
              <a:spcBef>
                <a:spcPts val="0"/>
              </a:spcBef>
              <a:spcAft>
                <a:spcPts val="600"/>
              </a:spcAft>
              <a:buClr>
                <a:schemeClr val="accent2"/>
              </a:buClr>
              <a:buSzTx/>
              <a:buFont typeface="Arial" panose="020B0604020202020204" pitchFamily="34" charset="0"/>
              <a:buChar char="•"/>
              <a:tabLst/>
              <a:defRPr sz="900"/>
            </a:lvl1pPr>
            <a:lvl2pPr marL="457200" marR="0" indent="-164592" algn="l" defTabSz="914400" rtl="0" eaLnBrk="1" fontAlgn="auto" latinLnBrk="0" hangingPunct="1">
              <a:lnSpc>
                <a:spcPts val="1080"/>
              </a:lnSpc>
              <a:spcBef>
                <a:spcPts val="0"/>
              </a:spcBef>
              <a:spcAft>
                <a:spcPts val="600"/>
              </a:spcAft>
              <a:buClr>
                <a:schemeClr val="accent2"/>
              </a:buClr>
              <a:buSzPct val="70000"/>
              <a:buFont typeface="Courier New" panose="02070309020205020404" pitchFamily="49" charset="0"/>
              <a:buChar char="o"/>
              <a:tabLst/>
              <a:defRPr sz="900"/>
            </a:lvl2pPr>
            <a:lvl3pPr>
              <a:buClr>
                <a:schemeClr val="accent2"/>
              </a:buClr>
              <a:defRPr sz="900"/>
            </a:lvl3pPr>
            <a:lvl4pPr>
              <a:buClr>
                <a:schemeClr val="accent2"/>
              </a:buClr>
              <a:defRPr sz="900"/>
            </a:lvl4pPr>
            <a:lvl5pPr>
              <a:buClr>
                <a:schemeClr val="accent2"/>
              </a:buClr>
              <a:defRPr sz="900"/>
            </a:lvl5pPr>
          </a:lstStyle>
          <a:p>
            <a:pPr lvl="0"/>
            <a:r>
              <a:rPr lang="en-US"/>
              <a:t>Click to edit Master text styles</a:t>
            </a:r>
          </a:p>
          <a:p>
            <a:pPr lvl="1"/>
            <a:r>
              <a:rPr lang="en-US"/>
              <a:t>Second level</a:t>
            </a:r>
          </a:p>
          <a:p>
            <a:pPr marL="347472" marR="0" lvl="1" indent="-173736" algn="l" defTabSz="914400" rtl="0" eaLnBrk="1" fontAlgn="auto" latinLnBrk="0" hangingPunct="1">
              <a:lnSpc>
                <a:spcPct val="90000"/>
              </a:lnSpc>
              <a:spcBef>
                <a:spcPts val="500"/>
              </a:spcBef>
              <a:spcAft>
                <a:spcPts val="0"/>
              </a:spcAft>
              <a:buClr>
                <a:schemeClr val="accent2"/>
              </a:buClr>
              <a:buSzTx/>
              <a:buFont typeface="Courier New" panose="02070309020205020404" pitchFamily="49" charset="0"/>
              <a:buChar char="o"/>
              <a:tabLst/>
              <a:defRPr/>
            </a:pPr>
            <a:endParaRPr lang="en-US"/>
          </a:p>
          <a:p>
            <a:pPr marL="347472" marR="0" lvl="1" indent="-173736" algn="l" defTabSz="914400" rtl="0" eaLnBrk="1" fontAlgn="auto" latinLnBrk="0" hangingPunct="1">
              <a:lnSpc>
                <a:spcPct val="90000"/>
              </a:lnSpc>
              <a:spcBef>
                <a:spcPts val="500"/>
              </a:spcBef>
              <a:spcAft>
                <a:spcPts val="0"/>
              </a:spcAft>
              <a:buClr>
                <a:schemeClr val="accent2"/>
              </a:buClr>
              <a:buSzTx/>
              <a:buFont typeface="Courier New" panose="02070309020205020404" pitchFamily="49" charset="0"/>
              <a:buChar char="o"/>
              <a:tabLst/>
              <a:defRPr/>
            </a:pPr>
            <a:endParaRPr lang="en-US"/>
          </a:p>
          <a:p>
            <a:pPr lvl="1"/>
            <a:endParaRPr lang="en-US"/>
          </a:p>
        </p:txBody>
      </p:sp>
      <p:sp>
        <p:nvSpPr>
          <p:cNvPr id="22" name="Text Placeholder 34">
            <a:extLst>
              <a:ext uri="{FF2B5EF4-FFF2-40B4-BE49-F238E27FC236}">
                <a16:creationId xmlns:a16="http://schemas.microsoft.com/office/drawing/2014/main" id="{731D7B11-C781-AE4E-88F6-ABA39EB43882}"/>
              </a:ext>
            </a:extLst>
          </p:cNvPr>
          <p:cNvSpPr>
            <a:spLocks noGrp="1"/>
          </p:cNvSpPr>
          <p:nvPr>
            <p:ph type="body" sz="quarter" idx="20" hasCustomPrompt="1"/>
          </p:nvPr>
        </p:nvSpPr>
        <p:spPr>
          <a:xfrm>
            <a:off x="518385" y="4672820"/>
            <a:ext cx="3485195" cy="178827"/>
          </a:xfrm>
        </p:spPr>
        <p:txBody>
          <a:bodyPr>
            <a:noAutofit/>
          </a:bodyPr>
          <a:lstStyle>
            <a:lvl1pPr marL="0" indent="0">
              <a:buFontTx/>
              <a:buNone/>
              <a:defRPr sz="600" b="0" i="1">
                <a:latin typeface="Franklin Gothic Book" panose="020B0503020102020204" pitchFamily="34" charset="0"/>
              </a:defRPr>
            </a:lvl1pPr>
            <a:lvl2pPr marL="457200" indent="0">
              <a:buFontTx/>
              <a:buNone/>
              <a:defRPr sz="700"/>
            </a:lvl2pPr>
            <a:lvl3pPr marL="914400" indent="0">
              <a:buFontTx/>
              <a:buNone/>
              <a:defRPr sz="700"/>
            </a:lvl3pPr>
            <a:lvl4pPr marL="1371600" indent="0">
              <a:buFontTx/>
              <a:buNone/>
              <a:defRPr sz="700"/>
            </a:lvl4pPr>
            <a:lvl5pPr marL="1828800" indent="0">
              <a:buFontTx/>
              <a:buNone/>
              <a:defRPr sz="700"/>
            </a:lvl5pPr>
          </a:lstStyle>
          <a:p>
            <a:pPr lvl="0"/>
            <a:r>
              <a:rPr lang="en-US"/>
              <a:t>Source: if needed</a:t>
            </a:r>
          </a:p>
        </p:txBody>
      </p:sp>
      <p:pic>
        <p:nvPicPr>
          <p:cNvPr id="26" name="Picture Placeholder 12">
            <a:extLst>
              <a:ext uri="{FF2B5EF4-FFF2-40B4-BE49-F238E27FC236}">
                <a16:creationId xmlns:a16="http://schemas.microsoft.com/office/drawing/2014/main" id="{FD5B3ED5-25AC-FC4D-9AC6-50362E291B6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flipV="1">
            <a:off x="6906584" y="-5"/>
            <a:ext cx="2247901" cy="5143497"/>
          </a:xfrm>
          <a:prstGeom prst="rect">
            <a:avLst/>
          </a:prstGeom>
          <a:gradFill flip="none" rotWithShape="1">
            <a:gsLst>
              <a:gs pos="0">
                <a:schemeClr val="bg2">
                  <a:lumMod val="90000"/>
                  <a:tint val="66000"/>
                  <a:satMod val="160000"/>
                </a:schemeClr>
              </a:gs>
              <a:gs pos="50000">
                <a:schemeClr val="bg2">
                  <a:lumMod val="90000"/>
                  <a:tint val="44500"/>
                  <a:satMod val="160000"/>
                </a:schemeClr>
              </a:gs>
              <a:gs pos="100000">
                <a:schemeClr val="bg2">
                  <a:lumMod val="90000"/>
                  <a:tint val="23500"/>
                  <a:satMod val="160000"/>
                </a:schemeClr>
              </a:gs>
            </a:gsLst>
            <a:lin ang="5400000" scaled="1"/>
            <a:tileRect/>
          </a:gradFill>
          <a:ln w="12700">
            <a:miter lim="400000"/>
          </a:ln>
          <a:extLst>
            <a:ext uri="{C572A759-6A51-4108-AA02-DFA0A04FC94B}">
              <ma14:wrappingTextBoxFlag xmlns="" xmlns:ma14="http://schemas.microsoft.com/office/mac/drawingml/2011/main" val="1"/>
            </a:ext>
          </a:extLst>
        </p:spPr>
      </p:pic>
      <p:sp>
        <p:nvSpPr>
          <p:cNvPr id="29" name="Text Placeholder 2">
            <a:extLst>
              <a:ext uri="{FF2B5EF4-FFF2-40B4-BE49-F238E27FC236}">
                <a16:creationId xmlns:a16="http://schemas.microsoft.com/office/drawing/2014/main" id="{B0D7506A-BCBC-9A42-B0D2-A81486B838CF}"/>
              </a:ext>
            </a:extLst>
          </p:cNvPr>
          <p:cNvSpPr>
            <a:spLocks noGrp="1"/>
          </p:cNvSpPr>
          <p:nvPr>
            <p:ph type="body" sz="quarter" idx="34" hasCustomPrompt="1"/>
          </p:nvPr>
        </p:nvSpPr>
        <p:spPr>
          <a:xfrm>
            <a:off x="535596" y="423405"/>
            <a:ext cx="6370988" cy="616684"/>
          </a:xfrm>
        </p:spPr>
        <p:txBody>
          <a:bodyPr>
            <a:noAutofit/>
          </a:bodyPr>
          <a:lstStyle>
            <a:lvl1pPr marL="0" indent="0">
              <a:lnSpc>
                <a:spcPts val="2900"/>
              </a:lnSpc>
              <a:spcBef>
                <a:spcPts val="0"/>
              </a:spcBef>
              <a:buFontTx/>
              <a:buNone/>
              <a:defRPr sz="3000" b="0" i="0">
                <a:solidFill>
                  <a:schemeClr val="tx1"/>
                </a:solidFill>
                <a:latin typeface="Franklin Gothic Book" panose="020B0503020102020204" pitchFamily="34" charset="0"/>
              </a:defRPr>
            </a:lvl1pPr>
            <a:lvl2pPr marL="457200" indent="0">
              <a:buFontTx/>
              <a:buNone/>
              <a:defRPr sz="800"/>
            </a:lvl2pPr>
            <a:lvl3pPr marL="914400" indent="0">
              <a:buFontTx/>
              <a:buNone/>
              <a:defRPr sz="800"/>
            </a:lvl3pPr>
            <a:lvl4pPr marL="1371600" indent="0">
              <a:buFontTx/>
              <a:buNone/>
              <a:defRPr sz="800"/>
            </a:lvl4pPr>
            <a:lvl5pPr marL="1828800" indent="0">
              <a:buFontTx/>
              <a:buNone/>
              <a:defRPr sz="800"/>
            </a:lvl5pPr>
          </a:lstStyle>
          <a:p>
            <a:pPr lvl="0"/>
            <a:r>
              <a:rPr lang="en-US"/>
              <a:t>Title Goes Here. </a:t>
            </a:r>
            <a:br>
              <a:rPr lang="en-US"/>
            </a:br>
            <a:endParaRPr lang="en-US"/>
          </a:p>
        </p:txBody>
      </p:sp>
      <p:pic>
        <p:nvPicPr>
          <p:cNvPr id="17" name="Picture 16">
            <a:extLst>
              <a:ext uri="{FF2B5EF4-FFF2-40B4-BE49-F238E27FC236}">
                <a16:creationId xmlns:a16="http://schemas.microsoft.com/office/drawing/2014/main" id="{6B571609-52A4-1F47-97AC-F1DC5A853C7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98081" y="4688776"/>
            <a:ext cx="1027911" cy="102153"/>
          </a:xfrm>
          <a:prstGeom prst="rect">
            <a:avLst/>
          </a:prstGeom>
        </p:spPr>
      </p:pic>
      <p:grpSp>
        <p:nvGrpSpPr>
          <p:cNvPr id="18" name="Group 17">
            <a:extLst>
              <a:ext uri="{FF2B5EF4-FFF2-40B4-BE49-F238E27FC236}">
                <a16:creationId xmlns:a16="http://schemas.microsoft.com/office/drawing/2014/main" id="{F949BB55-CF30-1447-A3D3-FBB837188EBF}"/>
              </a:ext>
            </a:extLst>
          </p:cNvPr>
          <p:cNvGrpSpPr/>
          <p:nvPr userDrawn="1"/>
        </p:nvGrpSpPr>
        <p:grpSpPr>
          <a:xfrm>
            <a:off x="4436273" y="683509"/>
            <a:ext cx="5209711" cy="3637364"/>
            <a:chOff x="4849155" y="1586020"/>
            <a:chExt cx="3322054" cy="2319422"/>
          </a:xfrm>
        </p:grpSpPr>
        <p:pic>
          <p:nvPicPr>
            <p:cNvPr id="23" name="Picture 22">
              <a:extLst>
                <a:ext uri="{FF2B5EF4-FFF2-40B4-BE49-F238E27FC236}">
                  <a16:creationId xmlns:a16="http://schemas.microsoft.com/office/drawing/2014/main" id="{B3FE4FD1-898A-9A44-8E4A-BD2DBD5B8C5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49155" y="1586020"/>
              <a:ext cx="3322054" cy="2319422"/>
            </a:xfrm>
            <a:prstGeom prst="rect">
              <a:avLst/>
            </a:prstGeom>
          </p:spPr>
        </p:pic>
        <p:sp>
          <p:nvSpPr>
            <p:cNvPr id="24" name="Form">
              <a:extLst>
                <a:ext uri="{FF2B5EF4-FFF2-40B4-BE49-F238E27FC236}">
                  <a16:creationId xmlns:a16="http://schemas.microsoft.com/office/drawing/2014/main" id="{0ED7E8F3-E75F-4D4E-9B28-32F7903AB375}"/>
                </a:ext>
              </a:extLst>
            </p:cNvPr>
            <p:cNvSpPr/>
            <p:nvPr/>
          </p:nvSpPr>
          <p:spPr>
            <a:xfrm>
              <a:off x="5480373" y="2070085"/>
              <a:ext cx="2078701" cy="1284829"/>
            </a:xfrm>
            <a:custGeom>
              <a:avLst/>
              <a:gdLst/>
              <a:ahLst/>
              <a:cxnLst>
                <a:cxn ang="0">
                  <a:pos x="wd2" y="hd2"/>
                </a:cxn>
                <a:cxn ang="5400000">
                  <a:pos x="wd2" y="hd2"/>
                </a:cxn>
                <a:cxn ang="10800000">
                  <a:pos x="wd2" y="hd2"/>
                </a:cxn>
                <a:cxn ang="16200000">
                  <a:pos x="wd2" y="hd2"/>
                </a:cxn>
              </a:cxnLst>
              <a:rect l="0" t="0" r="r" b="b"/>
              <a:pathLst>
                <a:path w="21600" h="21600" extrusionOk="0">
                  <a:moveTo>
                    <a:pt x="21442" y="21600"/>
                  </a:moveTo>
                  <a:lnTo>
                    <a:pt x="158" y="21600"/>
                  </a:lnTo>
                  <a:cubicBezTo>
                    <a:pt x="71" y="21600"/>
                    <a:pt x="0" y="21546"/>
                    <a:pt x="0" y="21481"/>
                  </a:cubicBezTo>
                  <a:lnTo>
                    <a:pt x="0" y="119"/>
                  </a:lnTo>
                  <a:cubicBezTo>
                    <a:pt x="0" y="54"/>
                    <a:pt x="71" y="0"/>
                    <a:pt x="158" y="0"/>
                  </a:cubicBezTo>
                  <a:lnTo>
                    <a:pt x="21442" y="0"/>
                  </a:lnTo>
                  <a:cubicBezTo>
                    <a:pt x="21532" y="0"/>
                    <a:pt x="21600" y="54"/>
                    <a:pt x="21600" y="119"/>
                  </a:cubicBezTo>
                  <a:lnTo>
                    <a:pt x="21600" y="21481"/>
                  </a:lnTo>
                  <a:cubicBezTo>
                    <a:pt x="21600" y="21546"/>
                    <a:pt x="21532" y="21600"/>
                    <a:pt x="21442" y="21600"/>
                  </a:cubicBezTo>
                </a:path>
              </a:pathLst>
            </a:custGeom>
            <a:solidFill>
              <a:schemeClr val="bg1">
                <a:lumMod val="75000"/>
              </a:schemeClr>
            </a:solidFill>
            <a:ln w="12700" cap="flat">
              <a:noFill/>
              <a:miter lim="400000"/>
            </a:ln>
            <a:effectLst/>
          </p:spPr>
          <p:txBody>
            <a:bodyPr wrap="square" lIns="45719" tIns="45719" rIns="45719" bIns="45719" numCol="1" anchor="ctr">
              <a:noAutofit/>
            </a:bodyPr>
            <a:lstStyle/>
            <a:p>
              <a:pPr algn="l" defTabSz="168473">
                <a:lnSpc>
                  <a:spcPct val="93000"/>
                </a:lnSpc>
                <a:defRPr sz="1800">
                  <a:latin typeface="Arial"/>
                  <a:ea typeface="Arial"/>
                  <a:cs typeface="Arial"/>
                  <a:sym typeface="Arial"/>
                </a:defRPr>
              </a:pPr>
              <a:endParaRPr sz="675">
                <a:latin typeface="Franklin Gothic Medium" panose="020B0603020102020204" pitchFamily="34" charset="0"/>
              </a:endParaRPr>
            </a:p>
          </p:txBody>
        </p:sp>
      </p:grpSp>
      <p:sp>
        <p:nvSpPr>
          <p:cNvPr id="27" name="Picture Placeholder 2">
            <a:extLst>
              <a:ext uri="{FF2B5EF4-FFF2-40B4-BE49-F238E27FC236}">
                <a16:creationId xmlns:a16="http://schemas.microsoft.com/office/drawing/2014/main" id="{583603DC-56A6-0743-8A3F-EA6D52FDAEFC}"/>
              </a:ext>
            </a:extLst>
          </p:cNvPr>
          <p:cNvSpPr>
            <a:spLocks noGrp="1"/>
          </p:cNvSpPr>
          <p:nvPr>
            <p:ph type="pic" sz="quarter" idx="22"/>
          </p:nvPr>
        </p:nvSpPr>
        <p:spPr>
          <a:xfrm>
            <a:off x="5426162" y="1443376"/>
            <a:ext cx="3259860" cy="2014895"/>
          </a:xfrm>
          <a:solidFill>
            <a:schemeClr val="accent1"/>
          </a:solidFill>
        </p:spPr>
        <p:txBody>
          <a:bodyPr/>
          <a:lstStyle/>
          <a:p>
            <a:endParaRPr lang="en-US"/>
          </a:p>
        </p:txBody>
      </p:sp>
      <p:grpSp>
        <p:nvGrpSpPr>
          <p:cNvPr id="25" name="Group 24">
            <a:extLst>
              <a:ext uri="{FF2B5EF4-FFF2-40B4-BE49-F238E27FC236}">
                <a16:creationId xmlns:a16="http://schemas.microsoft.com/office/drawing/2014/main" id="{F5B62E45-EF28-424D-A930-32F7C081CE82}"/>
              </a:ext>
            </a:extLst>
          </p:cNvPr>
          <p:cNvGrpSpPr/>
          <p:nvPr userDrawn="1"/>
        </p:nvGrpSpPr>
        <p:grpSpPr>
          <a:xfrm>
            <a:off x="3942654" y="1980328"/>
            <a:ext cx="1258691" cy="2559501"/>
            <a:chOff x="2551531" y="2466758"/>
            <a:chExt cx="884036" cy="1797677"/>
          </a:xfrm>
        </p:grpSpPr>
        <p:sp>
          <p:nvSpPr>
            <p:cNvPr id="28" name="Form">
              <a:extLst>
                <a:ext uri="{FF2B5EF4-FFF2-40B4-BE49-F238E27FC236}">
                  <a16:creationId xmlns:a16="http://schemas.microsoft.com/office/drawing/2014/main" id="{A257280C-0293-B246-96C9-BFA55630D797}"/>
                </a:ext>
              </a:extLst>
            </p:cNvPr>
            <p:cNvSpPr/>
            <p:nvPr/>
          </p:nvSpPr>
          <p:spPr>
            <a:xfrm>
              <a:off x="2551532" y="2696858"/>
              <a:ext cx="22299" cy="6967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5274" y="21600"/>
                  </a:lnTo>
                  <a:cubicBezTo>
                    <a:pt x="2260" y="21600"/>
                    <a:pt x="0" y="20883"/>
                    <a:pt x="0" y="19926"/>
                  </a:cubicBezTo>
                  <a:lnTo>
                    <a:pt x="0" y="1674"/>
                  </a:lnTo>
                  <a:cubicBezTo>
                    <a:pt x="0" y="717"/>
                    <a:pt x="2260" y="0"/>
                    <a:pt x="5274" y="0"/>
                  </a:cubicBezTo>
                  <a:lnTo>
                    <a:pt x="21600" y="0"/>
                  </a:lnTo>
                  <a:lnTo>
                    <a:pt x="21600" y="21600"/>
                  </a:lnTo>
                </a:path>
              </a:pathLst>
            </a:custGeom>
            <a:solidFill>
              <a:srgbClr val="D6D6DA"/>
            </a:solidFill>
            <a:ln w="12700" cap="flat">
              <a:noFill/>
              <a:miter lim="400000"/>
            </a:ln>
            <a:effectLst/>
          </p:spPr>
          <p:txBody>
            <a:bodyPr wrap="square" lIns="45719" tIns="45719" rIns="45719" bIns="45719" numCol="1" anchor="ctr">
              <a:noAutofit/>
            </a:bodyPr>
            <a:lstStyle/>
            <a:p>
              <a:pPr algn="l" defTabSz="168473">
                <a:lnSpc>
                  <a:spcPct val="93000"/>
                </a:lnSpc>
                <a:defRPr sz="1800">
                  <a:latin typeface="Arial"/>
                  <a:ea typeface="Arial"/>
                  <a:cs typeface="Arial"/>
                  <a:sym typeface="Arial"/>
                </a:defRPr>
              </a:pPr>
              <a:endParaRPr sz="675">
                <a:latin typeface="Franklin Gothic Medium" panose="020B0603020102020204" pitchFamily="34" charset="0"/>
              </a:endParaRPr>
            </a:p>
          </p:txBody>
        </p:sp>
        <p:sp>
          <p:nvSpPr>
            <p:cNvPr id="30" name="Form">
              <a:extLst>
                <a:ext uri="{FF2B5EF4-FFF2-40B4-BE49-F238E27FC236}">
                  <a16:creationId xmlns:a16="http://schemas.microsoft.com/office/drawing/2014/main" id="{DC2BFB56-AB78-704B-85F1-794038E58237}"/>
                </a:ext>
              </a:extLst>
            </p:cNvPr>
            <p:cNvSpPr/>
            <p:nvPr/>
          </p:nvSpPr>
          <p:spPr>
            <a:xfrm>
              <a:off x="2551531" y="2849130"/>
              <a:ext cx="26810" cy="12945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4404" y="21600"/>
                  </a:lnTo>
                  <a:cubicBezTo>
                    <a:pt x="1887" y="21600"/>
                    <a:pt x="0" y="21216"/>
                    <a:pt x="0" y="20704"/>
                  </a:cubicBezTo>
                  <a:lnTo>
                    <a:pt x="0" y="896"/>
                  </a:lnTo>
                  <a:cubicBezTo>
                    <a:pt x="0" y="342"/>
                    <a:pt x="1887" y="0"/>
                    <a:pt x="4404" y="0"/>
                  </a:cubicBezTo>
                  <a:lnTo>
                    <a:pt x="21600" y="0"/>
                  </a:lnTo>
                  <a:lnTo>
                    <a:pt x="21600" y="21600"/>
                  </a:lnTo>
                </a:path>
              </a:pathLst>
            </a:custGeom>
            <a:solidFill>
              <a:srgbClr val="D6D6DA"/>
            </a:solidFill>
            <a:ln w="12700" cap="flat">
              <a:noFill/>
              <a:miter lim="400000"/>
            </a:ln>
            <a:effectLst/>
          </p:spPr>
          <p:txBody>
            <a:bodyPr wrap="square" lIns="45719" tIns="45719" rIns="45719" bIns="45719" numCol="1" anchor="ctr">
              <a:noAutofit/>
            </a:bodyPr>
            <a:lstStyle/>
            <a:p>
              <a:pPr algn="l" defTabSz="168473">
                <a:lnSpc>
                  <a:spcPct val="93000"/>
                </a:lnSpc>
                <a:defRPr sz="1800">
                  <a:latin typeface="Arial"/>
                  <a:ea typeface="Arial"/>
                  <a:cs typeface="Arial"/>
                  <a:sym typeface="Arial"/>
                </a:defRPr>
              </a:pPr>
              <a:endParaRPr sz="675">
                <a:latin typeface="Franklin Gothic Medium" panose="020B0603020102020204" pitchFamily="34" charset="0"/>
              </a:endParaRPr>
            </a:p>
          </p:txBody>
        </p:sp>
        <p:sp>
          <p:nvSpPr>
            <p:cNvPr id="31" name="Form">
              <a:extLst>
                <a:ext uri="{FF2B5EF4-FFF2-40B4-BE49-F238E27FC236}">
                  <a16:creationId xmlns:a16="http://schemas.microsoft.com/office/drawing/2014/main" id="{14D79664-F55C-1142-B162-87C654E39EA1}"/>
                </a:ext>
              </a:extLst>
            </p:cNvPr>
            <p:cNvSpPr/>
            <p:nvPr/>
          </p:nvSpPr>
          <p:spPr>
            <a:xfrm>
              <a:off x="2551532" y="3014936"/>
              <a:ext cx="22299" cy="12607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5274" y="21600"/>
                  </a:lnTo>
                  <a:cubicBezTo>
                    <a:pt x="2260" y="21600"/>
                    <a:pt x="0" y="21249"/>
                    <a:pt x="0" y="20680"/>
                  </a:cubicBezTo>
                  <a:lnTo>
                    <a:pt x="0" y="920"/>
                  </a:lnTo>
                  <a:cubicBezTo>
                    <a:pt x="0" y="394"/>
                    <a:pt x="2260" y="0"/>
                    <a:pt x="5274" y="0"/>
                  </a:cubicBezTo>
                  <a:lnTo>
                    <a:pt x="21600" y="0"/>
                  </a:lnTo>
                  <a:lnTo>
                    <a:pt x="21600" y="21600"/>
                  </a:lnTo>
                </a:path>
              </a:pathLst>
            </a:custGeom>
            <a:solidFill>
              <a:srgbClr val="D6D6DA"/>
            </a:solidFill>
            <a:ln w="12700" cap="flat">
              <a:noFill/>
              <a:miter lim="400000"/>
            </a:ln>
            <a:effectLst/>
          </p:spPr>
          <p:txBody>
            <a:bodyPr wrap="square" lIns="45719" tIns="45719" rIns="45719" bIns="45719" numCol="1" anchor="ctr">
              <a:noAutofit/>
            </a:bodyPr>
            <a:lstStyle/>
            <a:p>
              <a:pPr algn="l" defTabSz="168473">
                <a:lnSpc>
                  <a:spcPct val="93000"/>
                </a:lnSpc>
                <a:defRPr sz="1800">
                  <a:latin typeface="Arial"/>
                  <a:ea typeface="Arial"/>
                  <a:cs typeface="Arial"/>
                  <a:sym typeface="Arial"/>
                </a:defRPr>
              </a:pPr>
              <a:endParaRPr sz="675">
                <a:latin typeface="Franklin Gothic Medium" panose="020B0603020102020204" pitchFamily="34" charset="0"/>
              </a:endParaRPr>
            </a:p>
          </p:txBody>
        </p:sp>
        <p:sp>
          <p:nvSpPr>
            <p:cNvPr id="32" name="Form">
              <a:extLst>
                <a:ext uri="{FF2B5EF4-FFF2-40B4-BE49-F238E27FC236}">
                  <a16:creationId xmlns:a16="http://schemas.microsoft.com/office/drawing/2014/main" id="{E6EDC1EC-828A-164A-B52D-225228491037}"/>
                </a:ext>
              </a:extLst>
            </p:cNvPr>
            <p:cNvSpPr/>
            <p:nvPr/>
          </p:nvSpPr>
          <p:spPr>
            <a:xfrm>
              <a:off x="3416650" y="2849130"/>
              <a:ext cx="18917" cy="133969"/>
            </a:xfrm>
            <a:custGeom>
              <a:avLst/>
              <a:gdLst/>
              <a:ahLst/>
              <a:cxnLst>
                <a:cxn ang="0">
                  <a:pos x="wd2" y="hd2"/>
                </a:cxn>
                <a:cxn ang="5400000">
                  <a:pos x="wd2" y="hd2"/>
                </a:cxn>
                <a:cxn ang="10800000">
                  <a:pos x="wd2" y="hd2"/>
                </a:cxn>
                <a:cxn ang="16200000">
                  <a:pos x="wd2" y="hd2"/>
                </a:cxn>
              </a:cxnLst>
              <a:rect l="0" t="0" r="r" b="b"/>
              <a:pathLst>
                <a:path w="21600" h="21600" extrusionOk="0">
                  <a:moveTo>
                    <a:pt x="15386" y="21600"/>
                  </a:moveTo>
                  <a:lnTo>
                    <a:pt x="0" y="21600"/>
                  </a:lnTo>
                  <a:lnTo>
                    <a:pt x="0" y="0"/>
                  </a:lnTo>
                  <a:lnTo>
                    <a:pt x="15386" y="0"/>
                  </a:lnTo>
                  <a:cubicBezTo>
                    <a:pt x="19233" y="0"/>
                    <a:pt x="21600" y="331"/>
                    <a:pt x="21600" y="869"/>
                  </a:cubicBezTo>
                  <a:lnTo>
                    <a:pt x="21600" y="20731"/>
                  </a:lnTo>
                  <a:cubicBezTo>
                    <a:pt x="21600" y="21186"/>
                    <a:pt x="18641" y="21600"/>
                    <a:pt x="15386" y="21600"/>
                  </a:cubicBezTo>
                </a:path>
              </a:pathLst>
            </a:custGeom>
            <a:solidFill>
              <a:srgbClr val="D6D6DA"/>
            </a:solidFill>
            <a:ln w="12700" cap="flat">
              <a:noFill/>
              <a:miter lim="400000"/>
            </a:ln>
            <a:effectLst/>
          </p:spPr>
          <p:txBody>
            <a:bodyPr wrap="square" lIns="45719" tIns="45719" rIns="45719" bIns="45719" numCol="1" anchor="ctr">
              <a:noAutofit/>
            </a:bodyPr>
            <a:lstStyle/>
            <a:p>
              <a:pPr algn="l" defTabSz="168473">
                <a:lnSpc>
                  <a:spcPct val="93000"/>
                </a:lnSpc>
                <a:defRPr sz="1800">
                  <a:latin typeface="Arial"/>
                  <a:ea typeface="Arial"/>
                  <a:cs typeface="Arial"/>
                  <a:sym typeface="Arial"/>
                </a:defRPr>
              </a:pPr>
              <a:endParaRPr sz="675">
                <a:latin typeface="Franklin Gothic Medium" panose="020B0603020102020204" pitchFamily="34" charset="0"/>
              </a:endParaRPr>
            </a:p>
          </p:txBody>
        </p:sp>
        <p:sp>
          <p:nvSpPr>
            <p:cNvPr id="33" name="Form">
              <a:extLst>
                <a:ext uri="{FF2B5EF4-FFF2-40B4-BE49-F238E27FC236}">
                  <a16:creationId xmlns:a16="http://schemas.microsoft.com/office/drawing/2014/main" id="{DD164928-2882-9944-913D-55E79FF02277}"/>
                </a:ext>
              </a:extLst>
            </p:cNvPr>
            <p:cNvSpPr/>
            <p:nvPr/>
          </p:nvSpPr>
          <p:spPr>
            <a:xfrm>
              <a:off x="2560554" y="2466758"/>
              <a:ext cx="864862" cy="1797677"/>
            </a:xfrm>
            <a:custGeom>
              <a:avLst/>
              <a:gdLst/>
              <a:ahLst/>
              <a:cxnLst>
                <a:cxn ang="0">
                  <a:pos x="wd2" y="hd2"/>
                </a:cxn>
                <a:cxn ang="5400000">
                  <a:pos x="wd2" y="hd2"/>
                </a:cxn>
                <a:cxn ang="10800000">
                  <a:pos x="wd2" y="hd2"/>
                </a:cxn>
                <a:cxn ang="16200000">
                  <a:pos x="wd2" y="hd2"/>
                </a:cxn>
              </a:cxnLst>
              <a:rect l="0" t="0" r="r" b="b"/>
              <a:pathLst>
                <a:path w="21600" h="21600" extrusionOk="0">
                  <a:moveTo>
                    <a:pt x="17562" y="21600"/>
                  </a:moveTo>
                  <a:lnTo>
                    <a:pt x="4018" y="21600"/>
                  </a:lnTo>
                  <a:cubicBezTo>
                    <a:pt x="1795" y="21600"/>
                    <a:pt x="0" y="20736"/>
                    <a:pt x="0" y="19667"/>
                  </a:cubicBezTo>
                  <a:lnTo>
                    <a:pt x="0" y="1936"/>
                  </a:lnTo>
                  <a:cubicBezTo>
                    <a:pt x="0" y="864"/>
                    <a:pt x="1795" y="0"/>
                    <a:pt x="4018" y="0"/>
                  </a:cubicBezTo>
                  <a:lnTo>
                    <a:pt x="17575" y="0"/>
                  </a:lnTo>
                  <a:cubicBezTo>
                    <a:pt x="19798" y="0"/>
                    <a:pt x="21600" y="864"/>
                    <a:pt x="21600" y="1936"/>
                  </a:cubicBezTo>
                  <a:lnTo>
                    <a:pt x="21600" y="19673"/>
                  </a:lnTo>
                  <a:cubicBezTo>
                    <a:pt x="21581" y="20736"/>
                    <a:pt x="19786" y="21600"/>
                    <a:pt x="17562" y="21600"/>
                  </a:cubicBezTo>
                </a:path>
              </a:pathLst>
            </a:custGeom>
            <a:solidFill>
              <a:srgbClr val="D6D6DA"/>
            </a:solidFill>
            <a:ln w="12700" cap="flat">
              <a:noFill/>
              <a:miter lim="400000"/>
            </a:ln>
            <a:effectLst/>
          </p:spPr>
          <p:txBody>
            <a:bodyPr wrap="square" lIns="45719" tIns="45719" rIns="45719" bIns="45719" numCol="1" anchor="ctr">
              <a:noAutofit/>
            </a:bodyPr>
            <a:lstStyle/>
            <a:p>
              <a:pPr algn="l" defTabSz="168473">
                <a:lnSpc>
                  <a:spcPct val="93000"/>
                </a:lnSpc>
                <a:defRPr sz="1800">
                  <a:latin typeface="Arial"/>
                  <a:ea typeface="Arial"/>
                  <a:cs typeface="Arial"/>
                  <a:sym typeface="Arial"/>
                </a:defRPr>
              </a:pPr>
              <a:endParaRPr sz="675">
                <a:latin typeface="Franklin Gothic Medium" panose="020B0603020102020204" pitchFamily="34" charset="0"/>
              </a:endParaRPr>
            </a:p>
          </p:txBody>
        </p:sp>
        <p:sp>
          <p:nvSpPr>
            <p:cNvPr id="34" name="Form">
              <a:extLst>
                <a:ext uri="{FF2B5EF4-FFF2-40B4-BE49-F238E27FC236}">
                  <a16:creationId xmlns:a16="http://schemas.microsoft.com/office/drawing/2014/main" id="{F935A3E9-66C0-0642-9CBF-64AEEA578EA3}"/>
                </a:ext>
              </a:extLst>
            </p:cNvPr>
            <p:cNvSpPr/>
            <p:nvPr/>
          </p:nvSpPr>
          <p:spPr>
            <a:xfrm>
              <a:off x="2568449" y="2475783"/>
              <a:ext cx="847944" cy="1780758"/>
            </a:xfrm>
            <a:custGeom>
              <a:avLst/>
              <a:gdLst/>
              <a:ahLst/>
              <a:cxnLst>
                <a:cxn ang="0">
                  <a:pos x="wd2" y="hd2"/>
                </a:cxn>
                <a:cxn ang="5400000">
                  <a:pos x="wd2" y="hd2"/>
                </a:cxn>
                <a:cxn ang="10800000">
                  <a:pos x="wd2" y="hd2"/>
                </a:cxn>
                <a:cxn ang="16200000">
                  <a:pos x="wd2" y="hd2"/>
                </a:cxn>
              </a:cxnLst>
              <a:rect l="0" t="0" r="r" b="b"/>
              <a:pathLst>
                <a:path w="21600" h="21600" extrusionOk="0">
                  <a:moveTo>
                    <a:pt x="17637" y="21600"/>
                  </a:moveTo>
                  <a:lnTo>
                    <a:pt x="3969" y="21600"/>
                  </a:lnTo>
                  <a:cubicBezTo>
                    <a:pt x="1779" y="21600"/>
                    <a:pt x="0" y="20756"/>
                    <a:pt x="0" y="19713"/>
                  </a:cubicBezTo>
                  <a:lnTo>
                    <a:pt x="0" y="1887"/>
                  </a:lnTo>
                  <a:cubicBezTo>
                    <a:pt x="0" y="847"/>
                    <a:pt x="1779" y="0"/>
                    <a:pt x="3969" y="0"/>
                  </a:cubicBezTo>
                  <a:lnTo>
                    <a:pt x="17637" y="0"/>
                  </a:lnTo>
                  <a:cubicBezTo>
                    <a:pt x="19821" y="0"/>
                    <a:pt x="21600" y="847"/>
                    <a:pt x="21600" y="1887"/>
                  </a:cubicBezTo>
                  <a:lnTo>
                    <a:pt x="21600" y="19719"/>
                  </a:lnTo>
                  <a:cubicBezTo>
                    <a:pt x="21600" y="20762"/>
                    <a:pt x="19821" y="21600"/>
                    <a:pt x="17637" y="21600"/>
                  </a:cubicBezTo>
                </a:path>
              </a:pathLst>
            </a:custGeom>
            <a:solidFill>
              <a:srgbClr val="F8F8F8"/>
            </a:solidFill>
            <a:ln w="12700" cap="flat">
              <a:noFill/>
              <a:miter lim="400000"/>
            </a:ln>
            <a:effectLst/>
          </p:spPr>
          <p:txBody>
            <a:bodyPr wrap="square" lIns="45719" tIns="45719" rIns="45719" bIns="45719" numCol="1" anchor="ctr">
              <a:noAutofit/>
            </a:bodyPr>
            <a:lstStyle/>
            <a:p>
              <a:pPr algn="l" defTabSz="168473">
                <a:lnSpc>
                  <a:spcPct val="93000"/>
                </a:lnSpc>
                <a:defRPr sz="1800">
                  <a:latin typeface="Arial"/>
                  <a:ea typeface="Arial"/>
                  <a:cs typeface="Arial"/>
                  <a:sym typeface="Arial"/>
                </a:defRPr>
              </a:pPr>
              <a:endParaRPr sz="675">
                <a:latin typeface="Franklin Gothic Medium" panose="020B0603020102020204" pitchFamily="34" charset="0"/>
              </a:endParaRPr>
            </a:p>
          </p:txBody>
        </p:sp>
        <p:sp>
          <p:nvSpPr>
            <p:cNvPr id="35" name="Form">
              <a:extLst>
                <a:ext uri="{FF2B5EF4-FFF2-40B4-BE49-F238E27FC236}">
                  <a16:creationId xmlns:a16="http://schemas.microsoft.com/office/drawing/2014/main" id="{0D4BFBEE-2B68-D34B-B12B-ACBB26CE966B}"/>
                </a:ext>
              </a:extLst>
            </p:cNvPr>
            <p:cNvSpPr/>
            <p:nvPr/>
          </p:nvSpPr>
          <p:spPr>
            <a:xfrm>
              <a:off x="2603415" y="2683323"/>
              <a:ext cx="779140" cy="1370188"/>
            </a:xfrm>
            <a:custGeom>
              <a:avLst/>
              <a:gdLst/>
              <a:ahLst/>
              <a:cxnLst>
                <a:cxn ang="0">
                  <a:pos x="wd2" y="hd2"/>
                </a:cxn>
                <a:cxn ang="5400000">
                  <a:pos x="wd2" y="hd2"/>
                </a:cxn>
                <a:cxn ang="10800000">
                  <a:pos x="wd2" y="hd2"/>
                </a:cxn>
                <a:cxn ang="16200000">
                  <a:pos x="wd2" y="hd2"/>
                </a:cxn>
              </a:cxnLst>
              <a:rect l="0" t="0" r="r" b="b"/>
              <a:pathLst>
                <a:path w="21600" h="21600" extrusionOk="0">
                  <a:moveTo>
                    <a:pt x="21302" y="21600"/>
                  </a:moveTo>
                  <a:lnTo>
                    <a:pt x="298" y="21600"/>
                  </a:lnTo>
                  <a:cubicBezTo>
                    <a:pt x="135" y="21600"/>
                    <a:pt x="0" y="21523"/>
                    <a:pt x="0" y="21431"/>
                  </a:cubicBezTo>
                  <a:lnTo>
                    <a:pt x="0" y="169"/>
                  </a:lnTo>
                  <a:cubicBezTo>
                    <a:pt x="0" y="77"/>
                    <a:pt x="135" y="0"/>
                    <a:pt x="298" y="0"/>
                  </a:cubicBezTo>
                  <a:lnTo>
                    <a:pt x="21302" y="0"/>
                  </a:lnTo>
                  <a:cubicBezTo>
                    <a:pt x="21465" y="0"/>
                    <a:pt x="21600" y="77"/>
                    <a:pt x="21600" y="169"/>
                  </a:cubicBezTo>
                  <a:lnTo>
                    <a:pt x="21600" y="21431"/>
                  </a:lnTo>
                  <a:cubicBezTo>
                    <a:pt x="21600" y="21523"/>
                    <a:pt x="21465" y="21600"/>
                    <a:pt x="21302" y="21600"/>
                  </a:cubicBezTo>
                </a:path>
              </a:pathLst>
            </a:custGeom>
            <a:solidFill>
              <a:srgbClr val="F7F8F8"/>
            </a:solidFill>
            <a:ln w="12700" cap="flat">
              <a:noFill/>
              <a:miter lim="400000"/>
            </a:ln>
            <a:effectLst/>
          </p:spPr>
          <p:txBody>
            <a:bodyPr wrap="square" lIns="45719" tIns="45719" rIns="45719" bIns="45719" numCol="1" anchor="ctr">
              <a:noAutofit/>
            </a:bodyPr>
            <a:lstStyle/>
            <a:p>
              <a:pPr algn="l" defTabSz="168473">
                <a:lnSpc>
                  <a:spcPct val="93000"/>
                </a:lnSpc>
                <a:defRPr sz="1800">
                  <a:latin typeface="Arial"/>
                  <a:ea typeface="Arial"/>
                  <a:cs typeface="Arial"/>
                  <a:sym typeface="Arial"/>
                </a:defRPr>
              </a:pPr>
              <a:endParaRPr sz="675">
                <a:latin typeface="Franklin Gothic Medium" panose="020B0603020102020204" pitchFamily="34" charset="0"/>
              </a:endParaRPr>
            </a:p>
          </p:txBody>
        </p:sp>
        <p:sp>
          <p:nvSpPr>
            <p:cNvPr id="36" name="Form">
              <a:extLst>
                <a:ext uri="{FF2B5EF4-FFF2-40B4-BE49-F238E27FC236}">
                  <a16:creationId xmlns:a16="http://schemas.microsoft.com/office/drawing/2014/main" id="{ED252FD1-82A4-9746-AEC2-F6D072CD0C5B}"/>
                </a:ext>
              </a:extLst>
            </p:cNvPr>
            <p:cNvSpPr/>
            <p:nvPr/>
          </p:nvSpPr>
          <p:spPr>
            <a:xfrm>
              <a:off x="2607929" y="2687835"/>
              <a:ext cx="770118" cy="1361166"/>
            </a:xfrm>
            <a:custGeom>
              <a:avLst/>
              <a:gdLst/>
              <a:ahLst/>
              <a:cxnLst>
                <a:cxn ang="0">
                  <a:pos x="wd2" y="hd2"/>
                </a:cxn>
                <a:cxn ang="5400000">
                  <a:pos x="wd2" y="hd2"/>
                </a:cxn>
                <a:cxn ang="10800000">
                  <a:pos x="wd2" y="hd2"/>
                </a:cxn>
                <a:cxn ang="16200000">
                  <a:pos x="wd2" y="hd2"/>
                </a:cxn>
              </a:cxnLst>
              <a:rect l="0" t="0" r="r" b="b"/>
              <a:pathLst>
                <a:path w="21600" h="21600" extrusionOk="0">
                  <a:moveTo>
                    <a:pt x="21299" y="21600"/>
                  </a:moveTo>
                  <a:lnTo>
                    <a:pt x="301" y="21600"/>
                  </a:lnTo>
                  <a:cubicBezTo>
                    <a:pt x="136" y="21600"/>
                    <a:pt x="0" y="21523"/>
                    <a:pt x="0" y="21430"/>
                  </a:cubicBezTo>
                  <a:lnTo>
                    <a:pt x="0" y="170"/>
                  </a:lnTo>
                  <a:cubicBezTo>
                    <a:pt x="0" y="77"/>
                    <a:pt x="136" y="0"/>
                    <a:pt x="301" y="0"/>
                  </a:cubicBezTo>
                  <a:lnTo>
                    <a:pt x="21299" y="0"/>
                  </a:lnTo>
                  <a:cubicBezTo>
                    <a:pt x="21464" y="0"/>
                    <a:pt x="21600" y="77"/>
                    <a:pt x="21600" y="170"/>
                  </a:cubicBezTo>
                  <a:lnTo>
                    <a:pt x="21600" y="21430"/>
                  </a:lnTo>
                  <a:cubicBezTo>
                    <a:pt x="21600" y="21523"/>
                    <a:pt x="21464" y="21600"/>
                    <a:pt x="21299" y="21600"/>
                  </a:cubicBezTo>
                </a:path>
              </a:pathLst>
            </a:custGeom>
            <a:solidFill>
              <a:schemeClr val="bg1">
                <a:lumMod val="75000"/>
              </a:schemeClr>
            </a:solidFill>
            <a:ln w="12700" cap="flat">
              <a:noFill/>
              <a:miter lim="400000"/>
            </a:ln>
            <a:effectLst/>
          </p:spPr>
          <p:txBody>
            <a:bodyPr wrap="square" lIns="45719" tIns="45719" rIns="45719" bIns="45719" numCol="1" anchor="ctr">
              <a:noAutofit/>
            </a:bodyPr>
            <a:lstStyle/>
            <a:p>
              <a:pPr algn="l" defTabSz="168473">
                <a:lnSpc>
                  <a:spcPct val="93000"/>
                </a:lnSpc>
                <a:defRPr sz="1800">
                  <a:latin typeface="Arial"/>
                  <a:ea typeface="Arial"/>
                  <a:cs typeface="Arial"/>
                  <a:sym typeface="Arial"/>
                </a:defRPr>
              </a:pPr>
              <a:endParaRPr sz="675">
                <a:latin typeface="Franklin Gothic Medium" panose="020B0603020102020204" pitchFamily="34" charset="0"/>
              </a:endParaRPr>
            </a:p>
          </p:txBody>
        </p:sp>
        <p:sp>
          <p:nvSpPr>
            <p:cNvPr id="37" name="Form">
              <a:extLst>
                <a:ext uri="{FF2B5EF4-FFF2-40B4-BE49-F238E27FC236}">
                  <a16:creationId xmlns:a16="http://schemas.microsoft.com/office/drawing/2014/main" id="{BB916885-8751-7642-91C0-24E24D3962AC}"/>
                </a:ext>
              </a:extLst>
            </p:cNvPr>
            <p:cNvSpPr/>
            <p:nvPr/>
          </p:nvSpPr>
          <p:spPr>
            <a:xfrm>
              <a:off x="2923457" y="4082800"/>
              <a:ext cx="140195" cy="140197"/>
            </a:xfrm>
            <a:custGeom>
              <a:avLst/>
              <a:gdLst/>
              <a:ahLst/>
              <a:cxnLst>
                <a:cxn ang="0">
                  <a:pos x="wd2" y="hd2"/>
                </a:cxn>
                <a:cxn ang="5400000">
                  <a:pos x="wd2" y="hd2"/>
                </a:cxn>
                <a:cxn ang="10800000">
                  <a:pos x="wd2" y="hd2"/>
                </a:cxn>
                <a:cxn ang="16200000">
                  <a:pos x="wd2" y="hd2"/>
                </a:cxn>
              </a:cxnLst>
              <a:rect l="0" t="0" r="r" b="b"/>
              <a:pathLst>
                <a:path w="21346" h="21346" extrusionOk="0">
                  <a:moveTo>
                    <a:pt x="18192" y="3154"/>
                  </a:moveTo>
                  <a:cubicBezTo>
                    <a:pt x="19598" y="4521"/>
                    <a:pt x="20457" y="6005"/>
                    <a:pt x="20965" y="7919"/>
                  </a:cubicBezTo>
                  <a:cubicBezTo>
                    <a:pt x="21473" y="9794"/>
                    <a:pt x="21473" y="11513"/>
                    <a:pt x="20965" y="13427"/>
                  </a:cubicBezTo>
                  <a:cubicBezTo>
                    <a:pt x="20457" y="15302"/>
                    <a:pt x="19559" y="16786"/>
                    <a:pt x="18192" y="18192"/>
                  </a:cubicBezTo>
                  <a:cubicBezTo>
                    <a:pt x="16786" y="19559"/>
                    <a:pt x="15302" y="20457"/>
                    <a:pt x="13427" y="20965"/>
                  </a:cubicBezTo>
                  <a:cubicBezTo>
                    <a:pt x="11513" y="21473"/>
                    <a:pt x="9794" y="21473"/>
                    <a:pt x="7919" y="20965"/>
                  </a:cubicBezTo>
                  <a:cubicBezTo>
                    <a:pt x="6005" y="20457"/>
                    <a:pt x="4482" y="19559"/>
                    <a:pt x="3115" y="18192"/>
                  </a:cubicBezTo>
                  <a:cubicBezTo>
                    <a:pt x="1709" y="16786"/>
                    <a:pt x="889" y="15302"/>
                    <a:pt x="381" y="13427"/>
                  </a:cubicBezTo>
                  <a:cubicBezTo>
                    <a:pt x="-127" y="11513"/>
                    <a:pt x="-127" y="9794"/>
                    <a:pt x="381" y="7919"/>
                  </a:cubicBezTo>
                  <a:cubicBezTo>
                    <a:pt x="889" y="6005"/>
                    <a:pt x="1709" y="4482"/>
                    <a:pt x="3115" y="3115"/>
                  </a:cubicBezTo>
                  <a:cubicBezTo>
                    <a:pt x="4482" y="1709"/>
                    <a:pt x="6005" y="889"/>
                    <a:pt x="7919" y="381"/>
                  </a:cubicBezTo>
                  <a:cubicBezTo>
                    <a:pt x="9794" y="-127"/>
                    <a:pt x="11513" y="-127"/>
                    <a:pt x="13427" y="381"/>
                  </a:cubicBezTo>
                  <a:cubicBezTo>
                    <a:pt x="15302" y="889"/>
                    <a:pt x="16825" y="1748"/>
                    <a:pt x="18192" y="3154"/>
                  </a:cubicBezTo>
                </a:path>
              </a:pathLst>
            </a:custGeom>
            <a:solidFill>
              <a:srgbClr val="EAEAEA">
                <a:alpha val="50000"/>
              </a:srgbClr>
            </a:solidFill>
            <a:ln w="12700" cap="flat">
              <a:noFill/>
              <a:miter lim="400000"/>
            </a:ln>
            <a:effectLst/>
          </p:spPr>
          <p:txBody>
            <a:bodyPr wrap="square" lIns="45719" tIns="45719" rIns="45719" bIns="45719" numCol="1" anchor="ctr">
              <a:noAutofit/>
            </a:bodyPr>
            <a:lstStyle/>
            <a:p>
              <a:pPr algn="l" defTabSz="168473">
                <a:lnSpc>
                  <a:spcPct val="93000"/>
                </a:lnSpc>
                <a:defRPr sz="1800">
                  <a:latin typeface="Arial"/>
                  <a:ea typeface="Arial"/>
                  <a:cs typeface="Arial"/>
                  <a:sym typeface="Arial"/>
                </a:defRPr>
              </a:pPr>
              <a:endParaRPr sz="675">
                <a:latin typeface="Franklin Gothic Medium" panose="020B0603020102020204" pitchFamily="34" charset="0"/>
              </a:endParaRPr>
            </a:p>
          </p:txBody>
        </p:sp>
        <p:sp>
          <p:nvSpPr>
            <p:cNvPr id="38" name="Form">
              <a:extLst>
                <a:ext uri="{FF2B5EF4-FFF2-40B4-BE49-F238E27FC236}">
                  <a16:creationId xmlns:a16="http://schemas.microsoft.com/office/drawing/2014/main" id="{E5863173-0607-D940-9F44-1522ACEEF44B}"/>
                </a:ext>
              </a:extLst>
            </p:cNvPr>
            <p:cNvSpPr/>
            <p:nvPr/>
          </p:nvSpPr>
          <p:spPr>
            <a:xfrm>
              <a:off x="2922623" y="4083094"/>
              <a:ext cx="66293" cy="71934"/>
            </a:xfrm>
            <a:custGeom>
              <a:avLst/>
              <a:gdLst/>
              <a:ahLst/>
              <a:cxnLst>
                <a:cxn ang="0">
                  <a:pos x="wd2" y="hd2"/>
                </a:cxn>
                <a:cxn ang="5400000">
                  <a:pos x="wd2" y="hd2"/>
                </a:cxn>
                <a:cxn ang="10800000">
                  <a:pos x="wd2" y="hd2"/>
                </a:cxn>
                <a:cxn ang="16200000">
                  <a:pos x="wd2" y="hd2"/>
                </a:cxn>
              </a:cxnLst>
              <a:rect l="0" t="0" r="r" b="b"/>
              <a:pathLst>
                <a:path w="21600" h="21600" extrusionOk="0">
                  <a:moveTo>
                    <a:pt x="6065" y="6411"/>
                  </a:moveTo>
                  <a:cubicBezTo>
                    <a:pt x="1745" y="10380"/>
                    <a:pt x="0" y="15189"/>
                    <a:pt x="0" y="21600"/>
                  </a:cubicBezTo>
                  <a:lnTo>
                    <a:pt x="21600" y="21600"/>
                  </a:lnTo>
                  <a:lnTo>
                    <a:pt x="21600" y="0"/>
                  </a:lnTo>
                  <a:cubicBezTo>
                    <a:pt x="16865" y="0"/>
                    <a:pt x="10468" y="2366"/>
                    <a:pt x="6065" y="6411"/>
                  </a:cubicBezTo>
                </a:path>
              </a:pathLst>
            </a:custGeom>
            <a:solidFill>
              <a:srgbClr val="9E9E9E">
                <a:alpha val="50000"/>
              </a:srgbClr>
            </a:solidFill>
            <a:ln w="12700" cap="flat">
              <a:noFill/>
              <a:miter lim="400000"/>
            </a:ln>
            <a:effectLst/>
          </p:spPr>
          <p:txBody>
            <a:bodyPr wrap="square" lIns="45719" tIns="45719" rIns="45719" bIns="45719" numCol="1" anchor="ctr">
              <a:noAutofit/>
            </a:bodyPr>
            <a:lstStyle/>
            <a:p>
              <a:pPr algn="l" defTabSz="168473">
                <a:lnSpc>
                  <a:spcPct val="93000"/>
                </a:lnSpc>
                <a:defRPr sz="1800">
                  <a:latin typeface="Arial"/>
                  <a:ea typeface="Arial"/>
                  <a:cs typeface="Arial"/>
                  <a:sym typeface="Arial"/>
                </a:defRPr>
              </a:pPr>
              <a:endParaRPr sz="675">
                <a:latin typeface="Franklin Gothic Medium" panose="020B0603020102020204" pitchFamily="34" charset="0"/>
              </a:endParaRPr>
            </a:p>
          </p:txBody>
        </p:sp>
        <p:sp>
          <p:nvSpPr>
            <p:cNvPr id="39" name="Form">
              <a:extLst>
                <a:ext uri="{FF2B5EF4-FFF2-40B4-BE49-F238E27FC236}">
                  <a16:creationId xmlns:a16="http://schemas.microsoft.com/office/drawing/2014/main" id="{B9B1BC9E-A1B6-4B49-BF93-90CAF1F346DA}"/>
                </a:ext>
              </a:extLst>
            </p:cNvPr>
            <p:cNvSpPr/>
            <p:nvPr/>
          </p:nvSpPr>
          <p:spPr>
            <a:xfrm>
              <a:off x="2935031" y="4082222"/>
              <a:ext cx="96748" cy="69421"/>
            </a:xfrm>
            <a:custGeom>
              <a:avLst/>
              <a:gdLst/>
              <a:ahLst/>
              <a:cxnLst>
                <a:cxn ang="0">
                  <a:pos x="wd2" y="hd2"/>
                </a:cxn>
                <a:cxn ang="5400000">
                  <a:pos x="wd2" y="hd2"/>
                </a:cxn>
                <a:cxn ang="10800000">
                  <a:pos x="wd2" y="hd2"/>
                </a:cxn>
                <a:cxn ang="16200000">
                  <a:pos x="wd2" y="hd2"/>
                </a:cxn>
              </a:cxnLst>
              <a:rect l="0" t="0" r="r" b="b"/>
              <a:pathLst>
                <a:path w="21600" h="20845" extrusionOk="0">
                  <a:moveTo>
                    <a:pt x="10004" y="390"/>
                  </a:moveTo>
                  <a:cubicBezTo>
                    <a:pt x="5855" y="1382"/>
                    <a:pt x="2274" y="4740"/>
                    <a:pt x="0" y="9015"/>
                  </a:cubicBezTo>
                  <a:lnTo>
                    <a:pt x="12789" y="20845"/>
                  </a:lnTo>
                  <a:lnTo>
                    <a:pt x="21600" y="3748"/>
                  </a:lnTo>
                  <a:cubicBezTo>
                    <a:pt x="18360" y="695"/>
                    <a:pt x="14211" y="-755"/>
                    <a:pt x="10004" y="390"/>
                  </a:cubicBezTo>
                </a:path>
              </a:pathLst>
            </a:custGeom>
            <a:solidFill>
              <a:srgbClr val="B5B5B5">
                <a:alpha val="50000"/>
              </a:srgbClr>
            </a:solidFill>
            <a:ln w="12700" cap="flat">
              <a:noFill/>
              <a:miter lim="400000"/>
            </a:ln>
            <a:effectLst/>
          </p:spPr>
          <p:txBody>
            <a:bodyPr wrap="square" lIns="45719" tIns="45719" rIns="45719" bIns="45719" numCol="1" anchor="ctr">
              <a:noAutofit/>
            </a:bodyPr>
            <a:lstStyle/>
            <a:p>
              <a:pPr algn="l" defTabSz="168473">
                <a:lnSpc>
                  <a:spcPct val="93000"/>
                </a:lnSpc>
                <a:defRPr sz="1800">
                  <a:latin typeface="Arial"/>
                  <a:ea typeface="Arial"/>
                  <a:cs typeface="Arial"/>
                  <a:sym typeface="Arial"/>
                </a:defRPr>
              </a:pPr>
              <a:endParaRPr sz="675">
                <a:latin typeface="Franklin Gothic Medium" panose="020B0603020102020204" pitchFamily="34" charset="0"/>
              </a:endParaRPr>
            </a:p>
          </p:txBody>
        </p:sp>
        <p:sp>
          <p:nvSpPr>
            <p:cNvPr id="40" name="Form">
              <a:extLst>
                <a:ext uri="{FF2B5EF4-FFF2-40B4-BE49-F238E27FC236}">
                  <a16:creationId xmlns:a16="http://schemas.microsoft.com/office/drawing/2014/main" id="{B9EF5C21-6776-BD43-BCF4-B6ED79933136}"/>
                </a:ext>
              </a:extLst>
            </p:cNvPr>
            <p:cNvSpPr/>
            <p:nvPr/>
          </p:nvSpPr>
          <p:spPr>
            <a:xfrm>
              <a:off x="2960973" y="4082275"/>
              <a:ext cx="93364" cy="69368"/>
            </a:xfrm>
            <a:custGeom>
              <a:avLst/>
              <a:gdLst/>
              <a:ahLst/>
              <a:cxnLst>
                <a:cxn ang="0">
                  <a:pos x="wd2" y="hd2"/>
                </a:cxn>
                <a:cxn ang="5400000">
                  <a:pos x="wd2" y="hd2"/>
                </a:cxn>
                <a:cxn ang="10800000">
                  <a:pos x="wd2" y="hd2"/>
                </a:cxn>
                <a:cxn ang="16200000">
                  <a:pos x="wd2" y="hd2"/>
                </a:cxn>
              </a:cxnLst>
              <a:rect l="0" t="0" r="r" b="b"/>
              <a:pathLst>
                <a:path w="21600" h="20830" extrusionOk="0">
                  <a:moveTo>
                    <a:pt x="12242" y="985"/>
                  </a:moveTo>
                  <a:cubicBezTo>
                    <a:pt x="8004" y="-770"/>
                    <a:pt x="3590" y="-83"/>
                    <a:pt x="0" y="2283"/>
                  </a:cubicBezTo>
                  <a:lnTo>
                    <a:pt x="7298" y="20830"/>
                  </a:lnTo>
                  <a:lnTo>
                    <a:pt x="21600" y="11442"/>
                  </a:lnTo>
                  <a:cubicBezTo>
                    <a:pt x="19775" y="6634"/>
                    <a:pt x="16421" y="2741"/>
                    <a:pt x="12242" y="985"/>
                  </a:cubicBezTo>
                </a:path>
              </a:pathLst>
            </a:custGeom>
            <a:solidFill>
              <a:srgbClr val="D3D3D3">
                <a:alpha val="50000"/>
              </a:srgbClr>
            </a:solidFill>
            <a:ln w="12700" cap="flat">
              <a:noFill/>
              <a:miter lim="400000"/>
            </a:ln>
            <a:effectLst/>
          </p:spPr>
          <p:txBody>
            <a:bodyPr wrap="square" lIns="45719" tIns="45719" rIns="45719" bIns="45719" numCol="1" anchor="ctr">
              <a:noAutofit/>
            </a:bodyPr>
            <a:lstStyle/>
            <a:p>
              <a:pPr algn="l" defTabSz="168473">
                <a:lnSpc>
                  <a:spcPct val="93000"/>
                </a:lnSpc>
                <a:defRPr sz="1800">
                  <a:latin typeface="Arial"/>
                  <a:ea typeface="Arial"/>
                  <a:cs typeface="Arial"/>
                  <a:sym typeface="Arial"/>
                </a:defRPr>
              </a:pPr>
              <a:endParaRPr sz="675">
                <a:latin typeface="Franklin Gothic Medium" panose="020B0603020102020204" pitchFamily="34" charset="0"/>
              </a:endParaRPr>
            </a:p>
          </p:txBody>
        </p:sp>
        <p:sp>
          <p:nvSpPr>
            <p:cNvPr id="41" name="Form">
              <a:extLst>
                <a:ext uri="{FF2B5EF4-FFF2-40B4-BE49-F238E27FC236}">
                  <a16:creationId xmlns:a16="http://schemas.microsoft.com/office/drawing/2014/main" id="{828D4258-A29E-0A44-9748-C4FC89219195}"/>
                </a:ext>
              </a:extLst>
            </p:cNvPr>
            <p:cNvSpPr/>
            <p:nvPr/>
          </p:nvSpPr>
          <p:spPr>
            <a:xfrm>
              <a:off x="2995935" y="4149642"/>
              <a:ext cx="66293" cy="71934"/>
            </a:xfrm>
            <a:custGeom>
              <a:avLst/>
              <a:gdLst/>
              <a:ahLst/>
              <a:cxnLst>
                <a:cxn ang="0">
                  <a:pos x="wd2" y="hd2"/>
                </a:cxn>
                <a:cxn ang="5400000">
                  <a:pos x="wd2" y="hd2"/>
                </a:cxn>
                <a:cxn ang="10800000">
                  <a:pos x="wd2" y="hd2"/>
                </a:cxn>
                <a:cxn ang="16200000">
                  <a:pos x="wd2" y="hd2"/>
                </a:cxn>
              </a:cxnLst>
              <a:rect l="0" t="0" r="r" b="b"/>
              <a:pathLst>
                <a:path w="21600" h="21600" extrusionOk="0">
                  <a:moveTo>
                    <a:pt x="15535" y="15189"/>
                  </a:moveTo>
                  <a:cubicBezTo>
                    <a:pt x="19855" y="11220"/>
                    <a:pt x="21600" y="6411"/>
                    <a:pt x="21600" y="0"/>
                  </a:cubicBezTo>
                  <a:lnTo>
                    <a:pt x="0" y="0"/>
                  </a:lnTo>
                  <a:lnTo>
                    <a:pt x="0" y="21600"/>
                  </a:lnTo>
                  <a:cubicBezTo>
                    <a:pt x="4735" y="21600"/>
                    <a:pt x="10966" y="19234"/>
                    <a:pt x="15535" y="15189"/>
                  </a:cubicBezTo>
                </a:path>
              </a:pathLst>
            </a:custGeom>
            <a:solidFill>
              <a:srgbClr val="9E9E9E">
                <a:alpha val="50000"/>
              </a:srgbClr>
            </a:solidFill>
            <a:ln w="12700" cap="flat">
              <a:noFill/>
              <a:miter lim="400000"/>
            </a:ln>
            <a:effectLst/>
          </p:spPr>
          <p:txBody>
            <a:bodyPr wrap="square" lIns="45719" tIns="45719" rIns="45719" bIns="45719" numCol="1" anchor="ctr">
              <a:noAutofit/>
            </a:bodyPr>
            <a:lstStyle/>
            <a:p>
              <a:pPr algn="l" defTabSz="168473">
                <a:lnSpc>
                  <a:spcPct val="93000"/>
                </a:lnSpc>
                <a:defRPr sz="1800">
                  <a:latin typeface="Arial"/>
                  <a:ea typeface="Arial"/>
                  <a:cs typeface="Arial"/>
                  <a:sym typeface="Arial"/>
                </a:defRPr>
              </a:pPr>
              <a:endParaRPr sz="675">
                <a:latin typeface="Franklin Gothic Medium" panose="020B0603020102020204" pitchFamily="34" charset="0"/>
              </a:endParaRPr>
            </a:p>
          </p:txBody>
        </p:sp>
        <p:sp>
          <p:nvSpPr>
            <p:cNvPr id="42" name="Form">
              <a:extLst>
                <a:ext uri="{FF2B5EF4-FFF2-40B4-BE49-F238E27FC236}">
                  <a16:creationId xmlns:a16="http://schemas.microsoft.com/office/drawing/2014/main" id="{39322AB9-2272-1348-A185-3FAEFB97B391}"/>
                </a:ext>
              </a:extLst>
            </p:cNvPr>
            <p:cNvSpPr/>
            <p:nvPr/>
          </p:nvSpPr>
          <p:spPr>
            <a:xfrm>
              <a:off x="2953073" y="4151898"/>
              <a:ext cx="96747" cy="70516"/>
            </a:xfrm>
            <a:custGeom>
              <a:avLst/>
              <a:gdLst/>
              <a:ahLst/>
              <a:cxnLst>
                <a:cxn ang="0">
                  <a:pos x="wd2" y="hd2"/>
                </a:cxn>
                <a:cxn ang="5400000">
                  <a:pos x="wd2" y="hd2"/>
                </a:cxn>
                <a:cxn ang="10800000">
                  <a:pos x="wd2" y="hd2"/>
                </a:cxn>
                <a:cxn ang="16200000">
                  <a:pos x="wd2" y="hd2"/>
                </a:cxn>
              </a:cxnLst>
              <a:rect l="0" t="0" r="r" b="b"/>
              <a:pathLst>
                <a:path w="21600" h="20848" extrusionOk="0">
                  <a:moveTo>
                    <a:pt x="11596" y="20459"/>
                  </a:moveTo>
                  <a:cubicBezTo>
                    <a:pt x="15745" y="19470"/>
                    <a:pt x="19326" y="16124"/>
                    <a:pt x="21600" y="11865"/>
                  </a:cubicBezTo>
                  <a:lnTo>
                    <a:pt x="8867" y="0"/>
                  </a:lnTo>
                  <a:lnTo>
                    <a:pt x="0" y="17113"/>
                  </a:lnTo>
                  <a:cubicBezTo>
                    <a:pt x="3240" y="20155"/>
                    <a:pt x="7389" y="21600"/>
                    <a:pt x="11596" y="20459"/>
                  </a:cubicBezTo>
                </a:path>
              </a:pathLst>
            </a:custGeom>
            <a:solidFill>
              <a:srgbClr val="B5B5B5">
                <a:alpha val="50000"/>
              </a:srgbClr>
            </a:solidFill>
            <a:ln w="12700" cap="flat">
              <a:noFill/>
              <a:miter lim="400000"/>
            </a:ln>
            <a:effectLst/>
          </p:spPr>
          <p:txBody>
            <a:bodyPr wrap="square" lIns="45719" tIns="45719" rIns="45719" bIns="45719" numCol="1" anchor="ctr">
              <a:noAutofit/>
            </a:bodyPr>
            <a:lstStyle/>
            <a:p>
              <a:pPr algn="l" defTabSz="168473">
                <a:lnSpc>
                  <a:spcPct val="93000"/>
                </a:lnSpc>
                <a:defRPr sz="1800">
                  <a:latin typeface="Arial"/>
                  <a:ea typeface="Arial"/>
                  <a:cs typeface="Arial"/>
                  <a:sym typeface="Arial"/>
                </a:defRPr>
              </a:pPr>
              <a:endParaRPr sz="675">
                <a:latin typeface="Franklin Gothic Medium" panose="020B0603020102020204" pitchFamily="34" charset="0"/>
              </a:endParaRPr>
            </a:p>
          </p:txBody>
        </p:sp>
        <p:sp>
          <p:nvSpPr>
            <p:cNvPr id="43" name="Form">
              <a:extLst>
                <a:ext uri="{FF2B5EF4-FFF2-40B4-BE49-F238E27FC236}">
                  <a16:creationId xmlns:a16="http://schemas.microsoft.com/office/drawing/2014/main" id="{CEB24119-6BDF-3F47-8429-A3BF6F8466EC}"/>
                </a:ext>
              </a:extLst>
            </p:cNvPr>
            <p:cNvSpPr/>
            <p:nvPr/>
          </p:nvSpPr>
          <p:spPr>
            <a:xfrm>
              <a:off x="2930514" y="4151898"/>
              <a:ext cx="93364" cy="70463"/>
            </a:xfrm>
            <a:custGeom>
              <a:avLst/>
              <a:gdLst/>
              <a:ahLst/>
              <a:cxnLst>
                <a:cxn ang="0">
                  <a:pos x="wd2" y="hd2"/>
                </a:cxn>
                <a:cxn ang="5400000">
                  <a:pos x="wd2" y="hd2"/>
                </a:cxn>
                <a:cxn ang="10800000">
                  <a:pos x="wd2" y="hd2"/>
                </a:cxn>
                <a:cxn ang="16200000">
                  <a:pos x="wd2" y="hd2"/>
                </a:cxn>
              </a:cxnLst>
              <a:rect l="0" t="0" r="r" b="b"/>
              <a:pathLst>
                <a:path w="21600" h="20832" extrusionOk="0">
                  <a:moveTo>
                    <a:pt x="9417" y="19851"/>
                  </a:moveTo>
                  <a:cubicBezTo>
                    <a:pt x="13596" y="21600"/>
                    <a:pt x="18069" y="20915"/>
                    <a:pt x="21600" y="18558"/>
                  </a:cubicBezTo>
                  <a:lnTo>
                    <a:pt x="14361" y="0"/>
                  </a:lnTo>
                  <a:lnTo>
                    <a:pt x="0" y="9431"/>
                  </a:lnTo>
                  <a:cubicBezTo>
                    <a:pt x="1883" y="14223"/>
                    <a:pt x="5179" y="18101"/>
                    <a:pt x="9417" y="19851"/>
                  </a:cubicBezTo>
                </a:path>
              </a:pathLst>
            </a:custGeom>
            <a:solidFill>
              <a:srgbClr val="D3D3D3">
                <a:alpha val="50000"/>
              </a:srgbClr>
            </a:solidFill>
            <a:ln w="12700" cap="flat">
              <a:noFill/>
              <a:miter lim="400000"/>
            </a:ln>
            <a:effectLst/>
          </p:spPr>
          <p:txBody>
            <a:bodyPr wrap="square" lIns="45719" tIns="45719" rIns="45719" bIns="45719" numCol="1" anchor="ctr">
              <a:noAutofit/>
            </a:bodyPr>
            <a:lstStyle/>
            <a:p>
              <a:pPr algn="l" defTabSz="168473">
                <a:lnSpc>
                  <a:spcPct val="93000"/>
                </a:lnSpc>
                <a:defRPr sz="1800">
                  <a:latin typeface="Arial"/>
                  <a:ea typeface="Arial"/>
                  <a:cs typeface="Arial"/>
                  <a:sym typeface="Arial"/>
                </a:defRPr>
              </a:pPr>
              <a:endParaRPr sz="675">
                <a:latin typeface="Franklin Gothic Medium" panose="020B0603020102020204" pitchFamily="34" charset="0"/>
              </a:endParaRPr>
            </a:p>
          </p:txBody>
        </p:sp>
        <p:sp>
          <p:nvSpPr>
            <p:cNvPr id="44" name="Form">
              <a:extLst>
                <a:ext uri="{FF2B5EF4-FFF2-40B4-BE49-F238E27FC236}">
                  <a16:creationId xmlns:a16="http://schemas.microsoft.com/office/drawing/2014/main" id="{3C918021-FFDC-7546-8A0C-5C4E5846F0B7}"/>
                </a:ext>
              </a:extLst>
            </p:cNvPr>
            <p:cNvSpPr/>
            <p:nvPr/>
          </p:nvSpPr>
          <p:spPr>
            <a:xfrm>
              <a:off x="2931376" y="4090721"/>
              <a:ext cx="123380" cy="123386"/>
            </a:xfrm>
            <a:custGeom>
              <a:avLst/>
              <a:gdLst/>
              <a:ahLst/>
              <a:cxnLst>
                <a:cxn ang="0">
                  <a:pos x="wd2" y="hd2"/>
                </a:cxn>
                <a:cxn ang="5400000">
                  <a:pos x="wd2" y="hd2"/>
                </a:cxn>
                <a:cxn ang="10800000">
                  <a:pos x="wd2" y="hd2"/>
                </a:cxn>
                <a:cxn ang="16200000">
                  <a:pos x="wd2" y="hd2"/>
                </a:cxn>
              </a:cxnLst>
              <a:rect l="0" t="0" r="r" b="b"/>
              <a:pathLst>
                <a:path w="21330" h="21330" extrusionOk="0">
                  <a:moveTo>
                    <a:pt x="18226" y="3157"/>
                  </a:moveTo>
                  <a:cubicBezTo>
                    <a:pt x="19596" y="4524"/>
                    <a:pt x="20435" y="6022"/>
                    <a:pt x="20965" y="7918"/>
                  </a:cubicBezTo>
                  <a:cubicBezTo>
                    <a:pt x="21451" y="9813"/>
                    <a:pt x="21451" y="11533"/>
                    <a:pt x="20965" y="13428"/>
                  </a:cubicBezTo>
                  <a:cubicBezTo>
                    <a:pt x="20435" y="15324"/>
                    <a:pt x="19596" y="16822"/>
                    <a:pt x="18226" y="18189"/>
                  </a:cubicBezTo>
                  <a:cubicBezTo>
                    <a:pt x="16857" y="19555"/>
                    <a:pt x="15355" y="20437"/>
                    <a:pt x="13456" y="20966"/>
                  </a:cubicBezTo>
                  <a:cubicBezTo>
                    <a:pt x="11557" y="21451"/>
                    <a:pt x="9834" y="21451"/>
                    <a:pt x="7934" y="20966"/>
                  </a:cubicBezTo>
                  <a:cubicBezTo>
                    <a:pt x="6035" y="20437"/>
                    <a:pt x="4533" y="19555"/>
                    <a:pt x="3164" y="18189"/>
                  </a:cubicBezTo>
                  <a:cubicBezTo>
                    <a:pt x="1750" y="16822"/>
                    <a:pt x="867" y="15324"/>
                    <a:pt x="381" y="13428"/>
                  </a:cubicBezTo>
                  <a:cubicBezTo>
                    <a:pt x="-149" y="11533"/>
                    <a:pt x="-105" y="9813"/>
                    <a:pt x="381" y="7918"/>
                  </a:cubicBezTo>
                  <a:cubicBezTo>
                    <a:pt x="911" y="6022"/>
                    <a:pt x="1750" y="4524"/>
                    <a:pt x="3164" y="3157"/>
                  </a:cubicBezTo>
                  <a:cubicBezTo>
                    <a:pt x="4533" y="1791"/>
                    <a:pt x="6035" y="865"/>
                    <a:pt x="7934" y="380"/>
                  </a:cubicBezTo>
                  <a:cubicBezTo>
                    <a:pt x="9834" y="-149"/>
                    <a:pt x="11557" y="-105"/>
                    <a:pt x="13456" y="380"/>
                  </a:cubicBezTo>
                  <a:cubicBezTo>
                    <a:pt x="15355" y="909"/>
                    <a:pt x="16857" y="1791"/>
                    <a:pt x="18226" y="3157"/>
                  </a:cubicBezTo>
                </a:path>
              </a:pathLst>
            </a:custGeom>
            <a:solidFill>
              <a:srgbClr val="F8F8F8"/>
            </a:solidFill>
            <a:ln w="12700" cap="flat">
              <a:noFill/>
              <a:miter lim="400000"/>
            </a:ln>
            <a:effectLst/>
          </p:spPr>
          <p:txBody>
            <a:bodyPr wrap="square" lIns="45719" tIns="45719" rIns="45719" bIns="45719" numCol="1" anchor="ctr">
              <a:noAutofit/>
            </a:bodyPr>
            <a:lstStyle/>
            <a:p>
              <a:pPr algn="l" defTabSz="168473">
                <a:lnSpc>
                  <a:spcPct val="93000"/>
                </a:lnSpc>
                <a:defRPr sz="1800">
                  <a:latin typeface="Arial"/>
                  <a:ea typeface="Arial"/>
                  <a:cs typeface="Arial"/>
                  <a:sym typeface="Arial"/>
                </a:defRPr>
              </a:pPr>
              <a:endParaRPr sz="675">
                <a:latin typeface="Franklin Gothic Medium" panose="020B0603020102020204" pitchFamily="34" charset="0"/>
              </a:endParaRPr>
            </a:p>
          </p:txBody>
        </p:sp>
        <p:sp>
          <p:nvSpPr>
            <p:cNvPr id="45" name="Form">
              <a:extLst>
                <a:ext uri="{FF2B5EF4-FFF2-40B4-BE49-F238E27FC236}">
                  <a16:creationId xmlns:a16="http://schemas.microsoft.com/office/drawing/2014/main" id="{D84D71E4-FF45-1A4C-B3BD-FBCBFB7D8184}"/>
                </a:ext>
              </a:extLst>
            </p:cNvPr>
            <p:cNvSpPr/>
            <p:nvPr/>
          </p:nvSpPr>
          <p:spPr>
            <a:xfrm>
              <a:off x="2927125" y="2578425"/>
              <a:ext cx="128326" cy="13271"/>
            </a:xfrm>
            <a:custGeom>
              <a:avLst/>
              <a:gdLst/>
              <a:ahLst/>
              <a:cxnLst>
                <a:cxn ang="0">
                  <a:pos x="wd2" y="hd2"/>
                </a:cxn>
                <a:cxn ang="5400000">
                  <a:pos x="wd2" y="hd2"/>
                </a:cxn>
                <a:cxn ang="10800000">
                  <a:pos x="wd2" y="hd2"/>
                </a:cxn>
                <a:cxn ang="16200000">
                  <a:pos x="wd2" y="hd2"/>
                </a:cxn>
              </a:cxnLst>
              <a:rect l="0" t="0" r="r" b="b"/>
              <a:pathLst>
                <a:path w="21600" h="21600" extrusionOk="0">
                  <a:moveTo>
                    <a:pt x="20522" y="21600"/>
                  </a:moveTo>
                  <a:lnTo>
                    <a:pt x="1078" y="21600"/>
                  </a:lnTo>
                  <a:cubicBezTo>
                    <a:pt x="431" y="21600"/>
                    <a:pt x="0" y="16848"/>
                    <a:pt x="0" y="10800"/>
                  </a:cubicBezTo>
                  <a:cubicBezTo>
                    <a:pt x="0" y="4320"/>
                    <a:pt x="431" y="0"/>
                    <a:pt x="1078" y="0"/>
                  </a:cubicBezTo>
                  <a:lnTo>
                    <a:pt x="20522" y="0"/>
                  </a:lnTo>
                  <a:cubicBezTo>
                    <a:pt x="21126" y="0"/>
                    <a:pt x="21600" y="4320"/>
                    <a:pt x="21600" y="10800"/>
                  </a:cubicBezTo>
                  <a:cubicBezTo>
                    <a:pt x="21600" y="15984"/>
                    <a:pt x="21126" y="21600"/>
                    <a:pt x="20522" y="21600"/>
                  </a:cubicBezTo>
                </a:path>
              </a:pathLst>
            </a:custGeom>
            <a:solidFill>
              <a:srgbClr val="545454"/>
            </a:solidFill>
            <a:ln w="12700" cap="flat">
              <a:noFill/>
              <a:miter lim="400000"/>
            </a:ln>
            <a:effectLst/>
          </p:spPr>
          <p:txBody>
            <a:bodyPr wrap="square" lIns="45719" tIns="45719" rIns="45719" bIns="45719" numCol="1" anchor="ctr">
              <a:noAutofit/>
            </a:bodyPr>
            <a:lstStyle/>
            <a:p>
              <a:pPr algn="l" defTabSz="168473">
                <a:lnSpc>
                  <a:spcPct val="93000"/>
                </a:lnSpc>
                <a:defRPr sz="1800">
                  <a:latin typeface="Arial"/>
                  <a:ea typeface="Arial"/>
                  <a:cs typeface="Arial"/>
                  <a:sym typeface="Arial"/>
                </a:defRPr>
              </a:pPr>
              <a:endParaRPr sz="675">
                <a:latin typeface="Franklin Gothic Medium" panose="020B0603020102020204" pitchFamily="34" charset="0"/>
              </a:endParaRPr>
            </a:p>
          </p:txBody>
        </p:sp>
        <p:sp>
          <p:nvSpPr>
            <p:cNvPr id="46" name="Form">
              <a:extLst>
                <a:ext uri="{FF2B5EF4-FFF2-40B4-BE49-F238E27FC236}">
                  <a16:creationId xmlns:a16="http://schemas.microsoft.com/office/drawing/2014/main" id="{8CEBC62C-43AB-C740-9B12-9566DF97FBC5}"/>
                </a:ext>
              </a:extLst>
            </p:cNvPr>
            <p:cNvSpPr/>
            <p:nvPr/>
          </p:nvSpPr>
          <p:spPr>
            <a:xfrm>
              <a:off x="2977885" y="2513006"/>
              <a:ext cx="21179" cy="21176"/>
            </a:xfrm>
            <a:custGeom>
              <a:avLst/>
              <a:gdLst/>
              <a:ahLst/>
              <a:cxnLst>
                <a:cxn ang="0">
                  <a:pos x="wd2" y="hd2"/>
                </a:cxn>
                <a:cxn ang="5400000">
                  <a:pos x="wd2" y="hd2"/>
                </a:cxn>
                <a:cxn ang="10800000">
                  <a:pos x="wd2" y="hd2"/>
                </a:cxn>
                <a:cxn ang="16200000">
                  <a:pos x="wd2" y="hd2"/>
                </a:cxn>
              </a:cxnLst>
              <a:rect l="0" t="0" r="r" b="b"/>
              <a:pathLst>
                <a:path w="21600" h="21600" extrusionOk="0">
                  <a:moveTo>
                    <a:pt x="21600" y="10930"/>
                  </a:moveTo>
                  <a:cubicBezTo>
                    <a:pt x="21600" y="12752"/>
                    <a:pt x="21086" y="14573"/>
                    <a:pt x="20057" y="16395"/>
                  </a:cubicBezTo>
                  <a:cubicBezTo>
                    <a:pt x="19029" y="17957"/>
                    <a:pt x="18000" y="19258"/>
                    <a:pt x="16200" y="20299"/>
                  </a:cubicBezTo>
                  <a:cubicBezTo>
                    <a:pt x="14400" y="21340"/>
                    <a:pt x="12857" y="21600"/>
                    <a:pt x="10800" y="21600"/>
                  </a:cubicBezTo>
                  <a:cubicBezTo>
                    <a:pt x="8743" y="21600"/>
                    <a:pt x="7200" y="21340"/>
                    <a:pt x="5400" y="20299"/>
                  </a:cubicBezTo>
                  <a:cubicBezTo>
                    <a:pt x="3600" y="19258"/>
                    <a:pt x="2314" y="17957"/>
                    <a:pt x="1543" y="16395"/>
                  </a:cubicBezTo>
                  <a:cubicBezTo>
                    <a:pt x="514" y="14573"/>
                    <a:pt x="0" y="12752"/>
                    <a:pt x="0" y="10930"/>
                  </a:cubicBezTo>
                  <a:cubicBezTo>
                    <a:pt x="0" y="8848"/>
                    <a:pt x="514" y="7027"/>
                    <a:pt x="1543" y="5465"/>
                  </a:cubicBezTo>
                  <a:cubicBezTo>
                    <a:pt x="2314" y="3643"/>
                    <a:pt x="3600" y="2342"/>
                    <a:pt x="5400" y="1301"/>
                  </a:cubicBezTo>
                  <a:cubicBezTo>
                    <a:pt x="7200" y="260"/>
                    <a:pt x="8743" y="0"/>
                    <a:pt x="10800" y="0"/>
                  </a:cubicBezTo>
                  <a:cubicBezTo>
                    <a:pt x="12857" y="0"/>
                    <a:pt x="14400" y="260"/>
                    <a:pt x="16200" y="1301"/>
                  </a:cubicBezTo>
                  <a:cubicBezTo>
                    <a:pt x="18000" y="2342"/>
                    <a:pt x="19029" y="3643"/>
                    <a:pt x="20057" y="5465"/>
                  </a:cubicBezTo>
                  <a:cubicBezTo>
                    <a:pt x="21086" y="7027"/>
                    <a:pt x="21600" y="8848"/>
                    <a:pt x="21600" y="10930"/>
                  </a:cubicBezTo>
                </a:path>
              </a:pathLst>
            </a:custGeom>
            <a:solidFill>
              <a:srgbClr val="545454"/>
            </a:solidFill>
            <a:ln w="12700" cap="flat">
              <a:noFill/>
              <a:miter lim="400000"/>
            </a:ln>
            <a:effectLst/>
          </p:spPr>
          <p:txBody>
            <a:bodyPr wrap="square" lIns="45719" tIns="45719" rIns="45719" bIns="45719" numCol="1" anchor="ctr">
              <a:noAutofit/>
            </a:bodyPr>
            <a:lstStyle/>
            <a:p>
              <a:pPr algn="l" defTabSz="168473">
                <a:lnSpc>
                  <a:spcPct val="93000"/>
                </a:lnSpc>
                <a:defRPr sz="1800">
                  <a:latin typeface="Arial"/>
                  <a:ea typeface="Arial"/>
                  <a:cs typeface="Arial"/>
                  <a:sym typeface="Arial"/>
                </a:defRPr>
              </a:pPr>
              <a:endParaRPr sz="675">
                <a:latin typeface="Franklin Gothic Medium" panose="020B0603020102020204" pitchFamily="34" charset="0"/>
              </a:endParaRPr>
            </a:p>
          </p:txBody>
        </p:sp>
        <p:sp>
          <p:nvSpPr>
            <p:cNvPr id="47" name="Form">
              <a:extLst>
                <a:ext uri="{FF2B5EF4-FFF2-40B4-BE49-F238E27FC236}">
                  <a16:creationId xmlns:a16="http://schemas.microsoft.com/office/drawing/2014/main" id="{29454544-0117-7746-A849-C39AB29E77F3}"/>
                </a:ext>
              </a:extLst>
            </p:cNvPr>
            <p:cNvSpPr/>
            <p:nvPr/>
          </p:nvSpPr>
          <p:spPr>
            <a:xfrm>
              <a:off x="2838252" y="2569567"/>
              <a:ext cx="29819" cy="29846"/>
            </a:xfrm>
            <a:custGeom>
              <a:avLst/>
              <a:gdLst/>
              <a:ahLst/>
              <a:cxnLst>
                <a:cxn ang="0">
                  <a:pos x="wd2" y="hd2"/>
                </a:cxn>
                <a:cxn ang="5400000">
                  <a:pos x="wd2" y="hd2"/>
                </a:cxn>
                <a:cxn ang="10800000">
                  <a:pos x="wd2" y="hd2"/>
                </a:cxn>
                <a:cxn ang="16200000">
                  <a:pos x="wd2" y="hd2"/>
                </a:cxn>
              </a:cxnLst>
              <a:rect l="0" t="0" r="r" b="b"/>
              <a:pathLst>
                <a:path w="21328" h="21346" extrusionOk="0">
                  <a:moveTo>
                    <a:pt x="11481" y="64"/>
                  </a:moveTo>
                  <a:cubicBezTo>
                    <a:pt x="13296" y="64"/>
                    <a:pt x="14930" y="608"/>
                    <a:pt x="16563" y="1879"/>
                  </a:cubicBezTo>
                  <a:cubicBezTo>
                    <a:pt x="18197" y="2968"/>
                    <a:pt x="19286" y="4057"/>
                    <a:pt x="20193" y="5872"/>
                  </a:cubicBezTo>
                  <a:cubicBezTo>
                    <a:pt x="21101" y="7506"/>
                    <a:pt x="21464" y="9321"/>
                    <a:pt x="21282" y="11317"/>
                  </a:cubicBezTo>
                  <a:cubicBezTo>
                    <a:pt x="21101" y="13132"/>
                    <a:pt x="20556" y="14948"/>
                    <a:pt x="19467" y="16581"/>
                  </a:cubicBezTo>
                  <a:cubicBezTo>
                    <a:pt x="18378" y="18215"/>
                    <a:pt x="17108" y="19304"/>
                    <a:pt x="15293" y="20211"/>
                  </a:cubicBezTo>
                  <a:cubicBezTo>
                    <a:pt x="13477" y="21119"/>
                    <a:pt x="11844" y="21482"/>
                    <a:pt x="9847" y="21300"/>
                  </a:cubicBezTo>
                  <a:cubicBezTo>
                    <a:pt x="7851" y="21119"/>
                    <a:pt x="6217" y="20574"/>
                    <a:pt x="4583" y="19485"/>
                  </a:cubicBezTo>
                  <a:cubicBezTo>
                    <a:pt x="2950" y="18396"/>
                    <a:pt x="1861" y="17126"/>
                    <a:pt x="1135" y="15311"/>
                  </a:cubicBezTo>
                  <a:cubicBezTo>
                    <a:pt x="227" y="13495"/>
                    <a:pt x="-136" y="11862"/>
                    <a:pt x="46" y="9865"/>
                  </a:cubicBezTo>
                  <a:cubicBezTo>
                    <a:pt x="227" y="7869"/>
                    <a:pt x="772" y="6235"/>
                    <a:pt x="1861" y="4601"/>
                  </a:cubicBezTo>
                  <a:cubicBezTo>
                    <a:pt x="2950" y="2968"/>
                    <a:pt x="4220" y="1697"/>
                    <a:pt x="6035" y="971"/>
                  </a:cubicBezTo>
                  <a:cubicBezTo>
                    <a:pt x="7669" y="64"/>
                    <a:pt x="9484" y="-118"/>
                    <a:pt x="11481" y="64"/>
                  </a:cubicBezTo>
                </a:path>
              </a:pathLst>
            </a:custGeom>
            <a:solidFill>
              <a:srgbClr val="545454"/>
            </a:solidFill>
            <a:ln w="12700" cap="flat">
              <a:noFill/>
              <a:miter lim="400000"/>
            </a:ln>
            <a:effectLst/>
          </p:spPr>
          <p:txBody>
            <a:bodyPr wrap="square" lIns="45719" tIns="45719" rIns="45719" bIns="45719" numCol="1" anchor="ctr">
              <a:noAutofit/>
            </a:bodyPr>
            <a:lstStyle/>
            <a:p>
              <a:pPr algn="l" defTabSz="168473">
                <a:lnSpc>
                  <a:spcPct val="93000"/>
                </a:lnSpc>
                <a:defRPr sz="1800">
                  <a:latin typeface="Arial"/>
                  <a:ea typeface="Arial"/>
                  <a:cs typeface="Arial"/>
                  <a:sym typeface="Arial"/>
                </a:defRPr>
              </a:pPr>
              <a:endParaRPr sz="675">
                <a:latin typeface="Franklin Gothic Medium" panose="020B0603020102020204" pitchFamily="34" charset="0"/>
              </a:endParaRPr>
            </a:p>
          </p:txBody>
        </p:sp>
        <p:sp>
          <p:nvSpPr>
            <p:cNvPr id="48" name="Form">
              <a:extLst>
                <a:ext uri="{FF2B5EF4-FFF2-40B4-BE49-F238E27FC236}">
                  <a16:creationId xmlns:a16="http://schemas.microsoft.com/office/drawing/2014/main" id="{159084A4-A852-8740-97E4-1F50CACE6C65}"/>
                </a:ext>
              </a:extLst>
            </p:cNvPr>
            <p:cNvSpPr/>
            <p:nvPr/>
          </p:nvSpPr>
          <p:spPr>
            <a:xfrm>
              <a:off x="2841565" y="2574037"/>
              <a:ext cx="21968" cy="21968"/>
            </a:xfrm>
            <a:custGeom>
              <a:avLst/>
              <a:gdLst/>
              <a:ahLst/>
              <a:cxnLst>
                <a:cxn ang="0">
                  <a:pos x="wd2" y="hd2"/>
                </a:cxn>
                <a:cxn ang="5400000">
                  <a:pos x="wd2" y="hd2"/>
                </a:cxn>
                <a:cxn ang="10800000">
                  <a:pos x="wd2" y="hd2"/>
                </a:cxn>
                <a:cxn ang="16200000">
                  <a:pos x="wd2" y="hd2"/>
                </a:cxn>
              </a:cxnLst>
              <a:rect l="0" t="0" r="r" b="b"/>
              <a:pathLst>
                <a:path w="21282" h="21282" extrusionOk="0">
                  <a:moveTo>
                    <a:pt x="17121" y="2128"/>
                  </a:moveTo>
                  <a:cubicBezTo>
                    <a:pt x="18646" y="3399"/>
                    <a:pt x="19662" y="4669"/>
                    <a:pt x="20425" y="6448"/>
                  </a:cubicBezTo>
                  <a:cubicBezTo>
                    <a:pt x="21187" y="8227"/>
                    <a:pt x="21441" y="10006"/>
                    <a:pt x="21187" y="12039"/>
                  </a:cubicBezTo>
                  <a:cubicBezTo>
                    <a:pt x="20933" y="13817"/>
                    <a:pt x="20170" y="15342"/>
                    <a:pt x="19154" y="17121"/>
                  </a:cubicBezTo>
                  <a:cubicBezTo>
                    <a:pt x="17883" y="18646"/>
                    <a:pt x="16613" y="19662"/>
                    <a:pt x="14834" y="20425"/>
                  </a:cubicBezTo>
                  <a:cubicBezTo>
                    <a:pt x="13055" y="21187"/>
                    <a:pt x="11276" y="21441"/>
                    <a:pt x="9497" y="21187"/>
                  </a:cubicBezTo>
                  <a:cubicBezTo>
                    <a:pt x="7465" y="20933"/>
                    <a:pt x="5686" y="20170"/>
                    <a:pt x="4161" y="19154"/>
                  </a:cubicBezTo>
                  <a:cubicBezTo>
                    <a:pt x="2382" y="17883"/>
                    <a:pt x="1620" y="16613"/>
                    <a:pt x="857" y="14834"/>
                  </a:cubicBezTo>
                  <a:cubicBezTo>
                    <a:pt x="95" y="12801"/>
                    <a:pt x="-159" y="11276"/>
                    <a:pt x="95" y="9243"/>
                  </a:cubicBezTo>
                  <a:cubicBezTo>
                    <a:pt x="349" y="7210"/>
                    <a:pt x="857" y="5686"/>
                    <a:pt x="2128" y="4161"/>
                  </a:cubicBezTo>
                  <a:cubicBezTo>
                    <a:pt x="3145" y="2636"/>
                    <a:pt x="4669" y="1620"/>
                    <a:pt x="6702" y="857"/>
                  </a:cubicBezTo>
                  <a:cubicBezTo>
                    <a:pt x="8481" y="95"/>
                    <a:pt x="10006" y="-159"/>
                    <a:pt x="12039" y="95"/>
                  </a:cubicBezTo>
                  <a:cubicBezTo>
                    <a:pt x="14072" y="349"/>
                    <a:pt x="15596" y="857"/>
                    <a:pt x="17121" y="2128"/>
                  </a:cubicBezTo>
                </a:path>
              </a:pathLst>
            </a:custGeom>
            <a:solidFill>
              <a:srgbClr val="7F7F7F"/>
            </a:solidFill>
            <a:ln w="12700" cap="flat">
              <a:noFill/>
              <a:miter lim="400000"/>
            </a:ln>
            <a:effectLst/>
          </p:spPr>
          <p:txBody>
            <a:bodyPr wrap="square" lIns="45719" tIns="45719" rIns="45719" bIns="45719" numCol="1" anchor="ctr">
              <a:noAutofit/>
            </a:bodyPr>
            <a:lstStyle/>
            <a:p>
              <a:pPr algn="l" defTabSz="168473">
                <a:lnSpc>
                  <a:spcPct val="93000"/>
                </a:lnSpc>
                <a:defRPr sz="1800">
                  <a:latin typeface="Arial"/>
                  <a:ea typeface="Arial"/>
                  <a:cs typeface="Arial"/>
                  <a:sym typeface="Arial"/>
                </a:defRPr>
              </a:pPr>
              <a:endParaRPr sz="675">
                <a:latin typeface="Franklin Gothic Medium" panose="020B0603020102020204" pitchFamily="34" charset="0"/>
              </a:endParaRPr>
            </a:p>
          </p:txBody>
        </p:sp>
        <p:sp>
          <p:nvSpPr>
            <p:cNvPr id="49" name="Form">
              <a:extLst>
                <a:ext uri="{FF2B5EF4-FFF2-40B4-BE49-F238E27FC236}">
                  <a16:creationId xmlns:a16="http://schemas.microsoft.com/office/drawing/2014/main" id="{E76BD4FD-A9A4-8941-BC81-60E3A13F695A}"/>
                </a:ext>
              </a:extLst>
            </p:cNvPr>
            <p:cNvSpPr/>
            <p:nvPr/>
          </p:nvSpPr>
          <p:spPr>
            <a:xfrm>
              <a:off x="2847114" y="2578451"/>
              <a:ext cx="12144" cy="12144"/>
            </a:xfrm>
            <a:custGeom>
              <a:avLst/>
              <a:gdLst/>
              <a:ahLst/>
              <a:cxnLst>
                <a:cxn ang="0">
                  <a:pos x="wd2" y="hd2"/>
                </a:cxn>
                <a:cxn ang="5400000">
                  <a:pos x="wd2" y="hd2"/>
                </a:cxn>
                <a:cxn ang="10800000">
                  <a:pos x="wd2" y="hd2"/>
                </a:cxn>
                <a:cxn ang="16200000">
                  <a:pos x="wd2" y="hd2"/>
                </a:cxn>
              </a:cxnLst>
              <a:rect l="0" t="0" r="r" b="b"/>
              <a:pathLst>
                <a:path w="21600" h="21600" extrusionOk="0">
                  <a:moveTo>
                    <a:pt x="20191" y="4696"/>
                  </a:moveTo>
                  <a:cubicBezTo>
                    <a:pt x="21130" y="6574"/>
                    <a:pt x="21130" y="8452"/>
                    <a:pt x="21600" y="10330"/>
                  </a:cubicBezTo>
                  <a:cubicBezTo>
                    <a:pt x="21600" y="12209"/>
                    <a:pt x="21600" y="13617"/>
                    <a:pt x="20661" y="15496"/>
                  </a:cubicBezTo>
                  <a:cubicBezTo>
                    <a:pt x="19722" y="16904"/>
                    <a:pt x="18313" y="18313"/>
                    <a:pt x="16904" y="19722"/>
                  </a:cubicBezTo>
                  <a:cubicBezTo>
                    <a:pt x="15026" y="20661"/>
                    <a:pt x="13617" y="21600"/>
                    <a:pt x="11270" y="21600"/>
                  </a:cubicBezTo>
                  <a:cubicBezTo>
                    <a:pt x="9391" y="21600"/>
                    <a:pt x="7983" y="21130"/>
                    <a:pt x="6104" y="20191"/>
                  </a:cubicBezTo>
                  <a:cubicBezTo>
                    <a:pt x="4226" y="19252"/>
                    <a:pt x="2817" y="17843"/>
                    <a:pt x="1878" y="16435"/>
                  </a:cubicBezTo>
                  <a:cubicBezTo>
                    <a:pt x="939" y="14557"/>
                    <a:pt x="470" y="13148"/>
                    <a:pt x="0" y="11270"/>
                  </a:cubicBezTo>
                  <a:cubicBezTo>
                    <a:pt x="0" y="8922"/>
                    <a:pt x="470" y="7513"/>
                    <a:pt x="1409" y="5635"/>
                  </a:cubicBezTo>
                  <a:cubicBezTo>
                    <a:pt x="2348" y="3757"/>
                    <a:pt x="3287" y="2348"/>
                    <a:pt x="5165" y="1409"/>
                  </a:cubicBezTo>
                  <a:cubicBezTo>
                    <a:pt x="7043" y="0"/>
                    <a:pt x="8452" y="0"/>
                    <a:pt x="10330" y="0"/>
                  </a:cubicBezTo>
                  <a:cubicBezTo>
                    <a:pt x="12678" y="0"/>
                    <a:pt x="14087" y="0"/>
                    <a:pt x="15965" y="939"/>
                  </a:cubicBezTo>
                  <a:cubicBezTo>
                    <a:pt x="17843" y="1878"/>
                    <a:pt x="19252" y="3287"/>
                    <a:pt x="20191" y="4696"/>
                  </a:cubicBezTo>
                </a:path>
              </a:pathLst>
            </a:custGeom>
            <a:solidFill>
              <a:srgbClr val="545454"/>
            </a:solidFill>
            <a:ln w="12700" cap="flat">
              <a:noFill/>
              <a:miter lim="400000"/>
            </a:ln>
            <a:effectLst/>
          </p:spPr>
          <p:txBody>
            <a:bodyPr wrap="square" lIns="45719" tIns="45719" rIns="45719" bIns="45719" numCol="1" anchor="ctr">
              <a:noAutofit/>
            </a:bodyPr>
            <a:lstStyle/>
            <a:p>
              <a:pPr algn="l" defTabSz="168473">
                <a:lnSpc>
                  <a:spcPct val="93000"/>
                </a:lnSpc>
                <a:defRPr sz="1800">
                  <a:latin typeface="Arial"/>
                  <a:ea typeface="Arial"/>
                  <a:cs typeface="Arial"/>
                  <a:sym typeface="Arial"/>
                </a:defRPr>
              </a:pPr>
              <a:endParaRPr sz="675">
                <a:latin typeface="Franklin Gothic Medium" panose="020B0603020102020204" pitchFamily="34" charset="0"/>
              </a:endParaRPr>
            </a:p>
          </p:txBody>
        </p:sp>
      </p:grpSp>
      <p:sp>
        <p:nvSpPr>
          <p:cNvPr id="51" name="Picture Placeholder 2">
            <a:extLst>
              <a:ext uri="{FF2B5EF4-FFF2-40B4-BE49-F238E27FC236}">
                <a16:creationId xmlns:a16="http://schemas.microsoft.com/office/drawing/2014/main" id="{2A3D3E13-6EE5-8D40-962B-6172535DAE08}"/>
              </a:ext>
            </a:extLst>
          </p:cNvPr>
          <p:cNvSpPr>
            <a:spLocks noGrp="1"/>
          </p:cNvSpPr>
          <p:nvPr>
            <p:ph type="pic" sz="quarter" idx="35"/>
          </p:nvPr>
        </p:nvSpPr>
        <p:spPr>
          <a:xfrm>
            <a:off x="4026176" y="2296890"/>
            <a:ext cx="1093271" cy="1942629"/>
          </a:xfrm>
          <a:solidFill>
            <a:schemeClr val="accent1"/>
          </a:solidFill>
        </p:spPr>
        <p:txBody>
          <a:bodyPr/>
          <a:lstStyle/>
          <a:p>
            <a:endParaRPr lang="en-US"/>
          </a:p>
        </p:txBody>
      </p:sp>
      <p:sp>
        <p:nvSpPr>
          <p:cNvPr id="55" name="Text Placeholder 16">
            <a:extLst>
              <a:ext uri="{FF2B5EF4-FFF2-40B4-BE49-F238E27FC236}">
                <a16:creationId xmlns:a16="http://schemas.microsoft.com/office/drawing/2014/main" id="{D70DD0BC-E7B9-B344-8417-C6442BEC323C}"/>
              </a:ext>
            </a:extLst>
          </p:cNvPr>
          <p:cNvSpPr>
            <a:spLocks noGrp="1"/>
          </p:cNvSpPr>
          <p:nvPr>
            <p:ph type="body" sz="quarter" idx="36" hasCustomPrompt="1"/>
          </p:nvPr>
        </p:nvSpPr>
        <p:spPr>
          <a:xfrm>
            <a:off x="518386" y="1940293"/>
            <a:ext cx="3485196" cy="230633"/>
          </a:xfrm>
        </p:spPr>
        <p:txBody>
          <a:bodyPr>
            <a:normAutofit/>
          </a:bodyPr>
          <a:lstStyle>
            <a:lvl1pPr marL="0" indent="0" defTabSz="457200" hangingPunct="1">
              <a:lnSpc>
                <a:spcPct val="100000"/>
              </a:lnSpc>
              <a:spcBef>
                <a:spcPts val="0"/>
              </a:spcBef>
              <a:spcAft>
                <a:spcPts val="600"/>
              </a:spcAft>
              <a:buClr>
                <a:schemeClr val="accent2"/>
              </a:buClr>
              <a:buFont typeface="Arial" panose="020B0604020202020204" pitchFamily="34" charset="0"/>
              <a:buNone/>
              <a:defRPr lang="en-US" sz="900" b="0" spc="0">
                <a:solidFill>
                  <a:schemeClr val="tx1"/>
                </a:solidFill>
                <a:latin typeface="+mj-lt"/>
                <a:sym typeface="Helvetica Light"/>
              </a:defRPr>
            </a:lvl1pPr>
            <a:lvl2pPr>
              <a:lnSpc>
                <a:spcPct val="100000"/>
              </a:lnSpc>
              <a:defRPr sz="900"/>
            </a:lvl2pPr>
            <a:lvl3pPr>
              <a:lnSpc>
                <a:spcPct val="100000"/>
              </a:lnSpc>
              <a:defRPr sz="900"/>
            </a:lvl3pPr>
            <a:lvl4pPr>
              <a:lnSpc>
                <a:spcPct val="100000"/>
              </a:lnSpc>
              <a:defRPr sz="900"/>
            </a:lvl4pPr>
            <a:lvl5pPr>
              <a:lnSpc>
                <a:spcPct val="100000"/>
              </a:lnSpc>
              <a:defRPr sz="900"/>
            </a:lvl5pPr>
            <a:lvl7pPr marL="171450" indent="-171450" defTabSz="457200" hangingPunct="1">
              <a:lnSpc>
                <a:spcPct val="100000"/>
              </a:lnSpc>
              <a:spcBef>
                <a:spcPts val="0"/>
              </a:spcBef>
              <a:spcAft>
                <a:spcPts val="600"/>
              </a:spcAft>
              <a:buClr>
                <a:schemeClr val="accent2"/>
              </a:buClr>
              <a:buFont typeface="Arial" panose="020B0604020202020204" pitchFamily="34" charset="0"/>
              <a:buChar char="•"/>
              <a:defRPr/>
            </a:lvl7pPr>
            <a:lvl8pPr marL="347662" indent="-171450" defTabSz="457200" hangingPunct="1">
              <a:lnSpc>
                <a:spcPct val="100000"/>
              </a:lnSpc>
              <a:spcBef>
                <a:spcPts val="0"/>
              </a:spcBef>
              <a:spcAft>
                <a:spcPts val="600"/>
              </a:spcAft>
              <a:buClr>
                <a:schemeClr val="accent2"/>
              </a:buClr>
              <a:buSzPct val="70000"/>
              <a:buFont typeface="Courier New" panose="02070309020205020404" pitchFamily="49" charset="0"/>
              <a:buChar char="o"/>
              <a:defRPr/>
            </a:lvl8pPr>
          </a:lstStyle>
          <a:p>
            <a:pPr lvl="0"/>
            <a:r>
              <a:rPr lang="en-US"/>
              <a:t>Guaranteed Impressions:</a:t>
            </a:r>
          </a:p>
        </p:txBody>
      </p:sp>
    </p:spTree>
    <p:extLst>
      <p:ext uri="{BB962C8B-B14F-4D97-AF65-F5344CB8AC3E}">
        <p14:creationId xmlns:p14="http://schemas.microsoft.com/office/powerpoint/2010/main" val="37583338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948" userDrawn="1">
          <p15:clr>
            <a:srgbClr val="FBAE40"/>
          </p15:clr>
        </p15:guide>
        <p15:guide id="2" pos="2880" userDrawn="1">
          <p15:clr>
            <a:srgbClr val="FBAE40"/>
          </p15:clr>
        </p15:guide>
        <p15:guide id="3" orient="horz" pos="300" userDrawn="1">
          <p15:clr>
            <a:srgbClr val="FBAE40"/>
          </p15:clr>
        </p15:guide>
        <p15:guide id="4" pos="384" userDrawn="1">
          <p15:clr>
            <a:srgbClr val="FBAE40"/>
          </p15:clr>
        </p15:guide>
        <p15:guide id="5" orient="horz" pos="3012" userDrawn="1">
          <p15:clr>
            <a:srgbClr val="FBAE40"/>
          </p15:clr>
        </p15:guide>
        <p15:guide id="6" orient="horz" pos="1572"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Devices on White Red Background">
    <p:bg>
      <p:bgRef idx="1001">
        <a:schemeClr val="bg1"/>
      </p:bgRef>
    </p:bg>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16C2565E-F8DB-714B-9E06-151EC7B67214}"/>
              </a:ext>
            </a:extLst>
          </p:cNvPr>
          <p:cNvCxnSpPr>
            <a:cxnSpLocks/>
          </p:cNvCxnSpPr>
          <p:nvPr userDrawn="1"/>
        </p:nvCxnSpPr>
        <p:spPr>
          <a:xfrm>
            <a:off x="628650" y="960651"/>
            <a:ext cx="1078006" cy="0"/>
          </a:xfrm>
          <a:prstGeom prst="line">
            <a:avLst/>
          </a:prstGeom>
          <a:noFill/>
          <a:ln w="9525" cap="flat">
            <a:solidFill>
              <a:schemeClr val="tx1"/>
            </a:solidFill>
            <a:prstDash val="solid"/>
            <a:miter lim="400000"/>
          </a:ln>
          <a:effectLst/>
          <a:sp3d/>
        </p:spPr>
        <p:style>
          <a:lnRef idx="0">
            <a:scrgbClr r="0" g="0" b="0"/>
          </a:lnRef>
          <a:fillRef idx="0">
            <a:scrgbClr r="0" g="0" b="0"/>
          </a:fillRef>
          <a:effectRef idx="0">
            <a:scrgbClr r="0" g="0" b="0"/>
          </a:effectRef>
          <a:fontRef idx="none"/>
        </p:style>
      </p:cxnSp>
      <p:sp>
        <p:nvSpPr>
          <p:cNvPr id="16" name="Text Placeholder 16">
            <a:extLst>
              <a:ext uri="{FF2B5EF4-FFF2-40B4-BE49-F238E27FC236}">
                <a16:creationId xmlns:a16="http://schemas.microsoft.com/office/drawing/2014/main" id="{C4A61B27-9A88-3B49-9B48-FA7A30A20DEF}"/>
              </a:ext>
            </a:extLst>
          </p:cNvPr>
          <p:cNvSpPr>
            <a:spLocks noGrp="1"/>
          </p:cNvSpPr>
          <p:nvPr>
            <p:ph type="body" sz="quarter" idx="13" hasCustomPrompt="1"/>
          </p:nvPr>
        </p:nvSpPr>
        <p:spPr>
          <a:xfrm>
            <a:off x="518386" y="2438903"/>
            <a:ext cx="3485196" cy="230633"/>
          </a:xfrm>
        </p:spPr>
        <p:txBody>
          <a:bodyPr>
            <a:normAutofit/>
          </a:bodyPr>
          <a:lstStyle>
            <a:lvl1pPr marL="0" indent="0" defTabSz="457200" hangingPunct="1">
              <a:lnSpc>
                <a:spcPct val="100000"/>
              </a:lnSpc>
              <a:spcBef>
                <a:spcPts val="0"/>
              </a:spcBef>
              <a:spcAft>
                <a:spcPts val="600"/>
              </a:spcAft>
              <a:buClr>
                <a:schemeClr val="accent2"/>
              </a:buClr>
              <a:buFont typeface="Arial" panose="020B0604020202020204" pitchFamily="34" charset="0"/>
              <a:buNone/>
              <a:defRPr lang="en-US" sz="900" b="0" spc="0">
                <a:solidFill>
                  <a:schemeClr val="tx1"/>
                </a:solidFill>
                <a:latin typeface="+mj-lt"/>
                <a:sym typeface="Helvetica Light"/>
              </a:defRPr>
            </a:lvl1pPr>
            <a:lvl2pPr>
              <a:lnSpc>
                <a:spcPct val="100000"/>
              </a:lnSpc>
              <a:defRPr sz="900"/>
            </a:lvl2pPr>
            <a:lvl3pPr>
              <a:lnSpc>
                <a:spcPct val="100000"/>
              </a:lnSpc>
              <a:defRPr sz="900"/>
            </a:lvl3pPr>
            <a:lvl4pPr>
              <a:lnSpc>
                <a:spcPct val="100000"/>
              </a:lnSpc>
              <a:defRPr sz="900"/>
            </a:lvl4pPr>
            <a:lvl5pPr>
              <a:lnSpc>
                <a:spcPct val="100000"/>
              </a:lnSpc>
              <a:defRPr sz="900"/>
            </a:lvl5pPr>
            <a:lvl7pPr marL="171450" indent="-171450" defTabSz="457200" hangingPunct="1">
              <a:lnSpc>
                <a:spcPct val="100000"/>
              </a:lnSpc>
              <a:spcBef>
                <a:spcPts val="0"/>
              </a:spcBef>
              <a:spcAft>
                <a:spcPts val="600"/>
              </a:spcAft>
              <a:buClr>
                <a:schemeClr val="accent2"/>
              </a:buClr>
              <a:buFont typeface="Arial" panose="020B0604020202020204" pitchFamily="34" charset="0"/>
              <a:buChar char="•"/>
              <a:defRPr/>
            </a:lvl7pPr>
            <a:lvl8pPr marL="347662" indent="-171450" defTabSz="457200" hangingPunct="1">
              <a:lnSpc>
                <a:spcPct val="100000"/>
              </a:lnSpc>
              <a:spcBef>
                <a:spcPts val="0"/>
              </a:spcBef>
              <a:spcAft>
                <a:spcPts val="600"/>
              </a:spcAft>
              <a:buClr>
                <a:schemeClr val="accent2"/>
              </a:buClr>
              <a:buSzPct val="70000"/>
              <a:buFont typeface="Courier New" panose="02070309020205020404" pitchFamily="49" charset="0"/>
              <a:buChar char="o"/>
              <a:defRPr/>
            </a:lvl8pPr>
          </a:lstStyle>
          <a:p>
            <a:pPr lvl="0"/>
            <a:r>
              <a:rPr lang="en-US"/>
              <a:t>Bullet title set up if needed:</a:t>
            </a:r>
          </a:p>
        </p:txBody>
      </p:sp>
      <p:sp>
        <p:nvSpPr>
          <p:cNvPr id="20" name="Text Placeholder 22">
            <a:extLst>
              <a:ext uri="{FF2B5EF4-FFF2-40B4-BE49-F238E27FC236}">
                <a16:creationId xmlns:a16="http://schemas.microsoft.com/office/drawing/2014/main" id="{72F52E83-7875-E841-93AB-1F808B0DBDAF}"/>
              </a:ext>
            </a:extLst>
          </p:cNvPr>
          <p:cNvSpPr>
            <a:spLocks noGrp="1"/>
          </p:cNvSpPr>
          <p:nvPr>
            <p:ph type="body" sz="quarter" idx="17" hasCustomPrompt="1"/>
          </p:nvPr>
        </p:nvSpPr>
        <p:spPr>
          <a:xfrm>
            <a:off x="518386" y="1173080"/>
            <a:ext cx="3485198" cy="274637"/>
          </a:xfrm>
        </p:spPr>
        <p:txBody>
          <a:bodyPr>
            <a:noAutofit/>
          </a:bodyPr>
          <a:lstStyle>
            <a:lvl1pPr marL="0" indent="0" hangingPunct="1">
              <a:lnSpc>
                <a:spcPct val="100000"/>
              </a:lnSpc>
              <a:buFontTx/>
              <a:buNone/>
              <a:defRPr sz="1200">
                <a:solidFill>
                  <a:schemeClr val="accent2"/>
                </a:solidFill>
                <a:latin typeface="+mj-lt"/>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sz="1200" b="0" spc="100">
                <a:solidFill>
                  <a:schemeClr val="accent2"/>
                </a:solidFill>
                <a:sym typeface="Helvetica Light"/>
              </a:rPr>
              <a:t>SUBHEAD IF NEEDED GOES HERE</a:t>
            </a:r>
            <a:endParaRPr lang="en-US" sz="1200" spc="100">
              <a:solidFill>
                <a:schemeClr val="accent2"/>
              </a:solidFill>
              <a:sym typeface="Helvetica Light"/>
            </a:endParaRPr>
          </a:p>
        </p:txBody>
      </p:sp>
      <p:sp>
        <p:nvSpPr>
          <p:cNvPr id="21" name="Text Placeholder 32">
            <a:extLst>
              <a:ext uri="{FF2B5EF4-FFF2-40B4-BE49-F238E27FC236}">
                <a16:creationId xmlns:a16="http://schemas.microsoft.com/office/drawing/2014/main" id="{E2646776-2EDE-7144-8A69-7F071D6DCBC0}"/>
              </a:ext>
            </a:extLst>
          </p:cNvPr>
          <p:cNvSpPr>
            <a:spLocks noGrp="1"/>
          </p:cNvSpPr>
          <p:nvPr>
            <p:ph type="body" sz="quarter" idx="19"/>
          </p:nvPr>
        </p:nvSpPr>
        <p:spPr>
          <a:xfrm>
            <a:off x="518385" y="2735080"/>
            <a:ext cx="3485197" cy="1506538"/>
          </a:xfrm>
        </p:spPr>
        <p:txBody>
          <a:bodyPr>
            <a:normAutofit/>
          </a:bodyPr>
          <a:lstStyle>
            <a:lvl1pPr marL="164592" marR="0" indent="-164592" algn="l" defTabSz="914400" rtl="0" eaLnBrk="1" fontAlgn="auto" latinLnBrk="0" hangingPunct="1">
              <a:lnSpc>
                <a:spcPct val="90000"/>
              </a:lnSpc>
              <a:spcBef>
                <a:spcPts val="0"/>
              </a:spcBef>
              <a:spcAft>
                <a:spcPts val="600"/>
              </a:spcAft>
              <a:buClr>
                <a:schemeClr val="accent2"/>
              </a:buClr>
              <a:buSzTx/>
              <a:buFont typeface="Arial" panose="020B0604020202020204" pitchFamily="34" charset="0"/>
              <a:buChar char="•"/>
              <a:tabLst/>
              <a:defRPr sz="900"/>
            </a:lvl1pPr>
            <a:lvl2pPr marL="457200" marR="0" indent="-164592" algn="l" defTabSz="914400" rtl="0" eaLnBrk="1" fontAlgn="auto" latinLnBrk="0" hangingPunct="1">
              <a:lnSpc>
                <a:spcPts val="1080"/>
              </a:lnSpc>
              <a:spcBef>
                <a:spcPts val="0"/>
              </a:spcBef>
              <a:spcAft>
                <a:spcPts val="600"/>
              </a:spcAft>
              <a:buClr>
                <a:schemeClr val="accent2"/>
              </a:buClr>
              <a:buSzPct val="70000"/>
              <a:buFont typeface="Courier New" panose="02070309020205020404" pitchFamily="49" charset="0"/>
              <a:buChar char="o"/>
              <a:tabLst/>
              <a:defRPr sz="900"/>
            </a:lvl2pPr>
            <a:lvl3pPr>
              <a:buClr>
                <a:schemeClr val="accent2"/>
              </a:buClr>
              <a:defRPr sz="900"/>
            </a:lvl3pPr>
            <a:lvl4pPr>
              <a:buClr>
                <a:schemeClr val="accent2"/>
              </a:buClr>
              <a:defRPr sz="900"/>
            </a:lvl4pPr>
            <a:lvl5pPr>
              <a:buClr>
                <a:schemeClr val="accent2"/>
              </a:buClr>
              <a:defRPr sz="900"/>
            </a:lvl5pPr>
          </a:lstStyle>
          <a:p>
            <a:pPr lvl="0"/>
            <a:r>
              <a:rPr lang="en-US"/>
              <a:t>Click to edit Master text styles</a:t>
            </a:r>
          </a:p>
          <a:p>
            <a:pPr lvl="1"/>
            <a:r>
              <a:rPr lang="en-US"/>
              <a:t>Second level</a:t>
            </a:r>
          </a:p>
          <a:p>
            <a:pPr marL="347472" marR="0" lvl="1" indent="-173736" algn="l" defTabSz="914400" rtl="0" eaLnBrk="1" fontAlgn="auto" latinLnBrk="0" hangingPunct="1">
              <a:lnSpc>
                <a:spcPct val="90000"/>
              </a:lnSpc>
              <a:spcBef>
                <a:spcPts val="500"/>
              </a:spcBef>
              <a:spcAft>
                <a:spcPts val="0"/>
              </a:spcAft>
              <a:buClr>
                <a:schemeClr val="accent2"/>
              </a:buClr>
              <a:buSzTx/>
              <a:buFont typeface="Courier New" panose="02070309020205020404" pitchFamily="49" charset="0"/>
              <a:buChar char="o"/>
              <a:tabLst/>
              <a:defRPr/>
            </a:pPr>
            <a:endParaRPr lang="en-US"/>
          </a:p>
          <a:p>
            <a:pPr marL="347472" marR="0" lvl="1" indent="-173736" algn="l" defTabSz="914400" rtl="0" eaLnBrk="1" fontAlgn="auto" latinLnBrk="0" hangingPunct="1">
              <a:lnSpc>
                <a:spcPct val="90000"/>
              </a:lnSpc>
              <a:spcBef>
                <a:spcPts val="500"/>
              </a:spcBef>
              <a:spcAft>
                <a:spcPts val="0"/>
              </a:spcAft>
              <a:buClr>
                <a:schemeClr val="accent2"/>
              </a:buClr>
              <a:buSzTx/>
              <a:buFont typeface="Courier New" panose="02070309020205020404" pitchFamily="49" charset="0"/>
              <a:buChar char="o"/>
              <a:tabLst/>
              <a:defRPr/>
            </a:pPr>
            <a:endParaRPr lang="en-US"/>
          </a:p>
          <a:p>
            <a:pPr lvl="1"/>
            <a:endParaRPr lang="en-US"/>
          </a:p>
        </p:txBody>
      </p:sp>
      <p:sp>
        <p:nvSpPr>
          <p:cNvPr id="22" name="Text Placeholder 34">
            <a:extLst>
              <a:ext uri="{FF2B5EF4-FFF2-40B4-BE49-F238E27FC236}">
                <a16:creationId xmlns:a16="http://schemas.microsoft.com/office/drawing/2014/main" id="{731D7B11-C781-AE4E-88F6-ABA39EB43882}"/>
              </a:ext>
            </a:extLst>
          </p:cNvPr>
          <p:cNvSpPr>
            <a:spLocks noGrp="1"/>
          </p:cNvSpPr>
          <p:nvPr>
            <p:ph type="body" sz="quarter" idx="20" hasCustomPrompt="1"/>
          </p:nvPr>
        </p:nvSpPr>
        <p:spPr>
          <a:xfrm>
            <a:off x="518385" y="4672820"/>
            <a:ext cx="3485195" cy="178827"/>
          </a:xfrm>
        </p:spPr>
        <p:txBody>
          <a:bodyPr>
            <a:noAutofit/>
          </a:bodyPr>
          <a:lstStyle>
            <a:lvl1pPr marL="0" indent="0">
              <a:buFontTx/>
              <a:buNone/>
              <a:defRPr sz="600" b="0" i="1">
                <a:latin typeface="Franklin Gothic Book" panose="020B0503020102020204" pitchFamily="34" charset="0"/>
              </a:defRPr>
            </a:lvl1pPr>
            <a:lvl2pPr marL="457200" indent="0">
              <a:buFontTx/>
              <a:buNone/>
              <a:defRPr sz="700"/>
            </a:lvl2pPr>
            <a:lvl3pPr marL="914400" indent="0">
              <a:buFontTx/>
              <a:buNone/>
              <a:defRPr sz="700"/>
            </a:lvl3pPr>
            <a:lvl4pPr marL="1371600" indent="0">
              <a:buFontTx/>
              <a:buNone/>
              <a:defRPr sz="700"/>
            </a:lvl4pPr>
            <a:lvl5pPr marL="1828800" indent="0">
              <a:buFontTx/>
              <a:buNone/>
              <a:defRPr sz="700"/>
            </a:lvl5pPr>
          </a:lstStyle>
          <a:p>
            <a:pPr lvl="0"/>
            <a:r>
              <a:rPr lang="en-US"/>
              <a:t>Source: if needed</a:t>
            </a:r>
          </a:p>
        </p:txBody>
      </p:sp>
      <p:pic>
        <p:nvPicPr>
          <p:cNvPr id="26" name="Picture Placeholder 12">
            <a:extLst>
              <a:ext uri="{FF2B5EF4-FFF2-40B4-BE49-F238E27FC236}">
                <a16:creationId xmlns:a16="http://schemas.microsoft.com/office/drawing/2014/main" id="{FD5B3ED5-25AC-FC4D-9AC6-50362E291B6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flipV="1">
            <a:off x="6906584" y="-5"/>
            <a:ext cx="2247901" cy="5143497"/>
          </a:xfrm>
          <a:prstGeom prst="rect">
            <a:avLst/>
          </a:prstGeom>
          <a:gradFill flip="none" rotWithShape="1">
            <a:gsLst>
              <a:gs pos="0">
                <a:schemeClr val="bg2">
                  <a:lumMod val="90000"/>
                  <a:tint val="66000"/>
                  <a:satMod val="160000"/>
                </a:schemeClr>
              </a:gs>
              <a:gs pos="50000">
                <a:schemeClr val="bg2">
                  <a:lumMod val="90000"/>
                  <a:tint val="44500"/>
                  <a:satMod val="160000"/>
                </a:schemeClr>
              </a:gs>
              <a:gs pos="100000">
                <a:schemeClr val="bg2">
                  <a:lumMod val="90000"/>
                  <a:tint val="23500"/>
                  <a:satMod val="160000"/>
                </a:schemeClr>
              </a:gs>
            </a:gsLst>
            <a:lin ang="5400000" scaled="1"/>
            <a:tileRect/>
          </a:gradFill>
          <a:ln w="12700">
            <a:miter lim="400000"/>
          </a:ln>
          <a:extLst>
            <a:ext uri="{C572A759-6A51-4108-AA02-DFA0A04FC94B}">
              <ma14:wrappingTextBoxFlag xmlns="" xmlns:ma14="http://schemas.microsoft.com/office/mac/drawingml/2011/main" val="1"/>
            </a:ext>
          </a:extLst>
        </p:spPr>
      </p:pic>
      <p:sp>
        <p:nvSpPr>
          <p:cNvPr id="29" name="Text Placeholder 2">
            <a:extLst>
              <a:ext uri="{FF2B5EF4-FFF2-40B4-BE49-F238E27FC236}">
                <a16:creationId xmlns:a16="http://schemas.microsoft.com/office/drawing/2014/main" id="{B0D7506A-BCBC-9A42-B0D2-A81486B838CF}"/>
              </a:ext>
            </a:extLst>
          </p:cNvPr>
          <p:cNvSpPr>
            <a:spLocks noGrp="1"/>
          </p:cNvSpPr>
          <p:nvPr>
            <p:ph type="body" sz="quarter" idx="34" hasCustomPrompt="1"/>
          </p:nvPr>
        </p:nvSpPr>
        <p:spPr>
          <a:xfrm>
            <a:off x="535596" y="423405"/>
            <a:ext cx="6370988" cy="616684"/>
          </a:xfrm>
        </p:spPr>
        <p:txBody>
          <a:bodyPr>
            <a:noAutofit/>
          </a:bodyPr>
          <a:lstStyle>
            <a:lvl1pPr marL="0" indent="0">
              <a:lnSpc>
                <a:spcPts val="2900"/>
              </a:lnSpc>
              <a:spcBef>
                <a:spcPts val="0"/>
              </a:spcBef>
              <a:buFontTx/>
              <a:buNone/>
              <a:defRPr sz="3000" b="0" i="0">
                <a:solidFill>
                  <a:schemeClr val="tx1"/>
                </a:solidFill>
                <a:latin typeface="Franklin Gothic Book" panose="020B0503020102020204" pitchFamily="34" charset="0"/>
              </a:defRPr>
            </a:lvl1pPr>
            <a:lvl2pPr marL="457200" indent="0">
              <a:buFontTx/>
              <a:buNone/>
              <a:defRPr sz="800"/>
            </a:lvl2pPr>
            <a:lvl3pPr marL="914400" indent="0">
              <a:buFontTx/>
              <a:buNone/>
              <a:defRPr sz="800"/>
            </a:lvl3pPr>
            <a:lvl4pPr marL="1371600" indent="0">
              <a:buFontTx/>
              <a:buNone/>
              <a:defRPr sz="800"/>
            </a:lvl4pPr>
            <a:lvl5pPr marL="1828800" indent="0">
              <a:buFontTx/>
              <a:buNone/>
              <a:defRPr sz="800"/>
            </a:lvl5pPr>
          </a:lstStyle>
          <a:p>
            <a:pPr lvl="0"/>
            <a:r>
              <a:rPr lang="en-US"/>
              <a:t>Title Goes Here. </a:t>
            </a:r>
            <a:br>
              <a:rPr lang="en-US"/>
            </a:br>
            <a:endParaRPr lang="en-US"/>
          </a:p>
        </p:txBody>
      </p:sp>
      <p:pic>
        <p:nvPicPr>
          <p:cNvPr id="17" name="Picture 16">
            <a:extLst>
              <a:ext uri="{FF2B5EF4-FFF2-40B4-BE49-F238E27FC236}">
                <a16:creationId xmlns:a16="http://schemas.microsoft.com/office/drawing/2014/main" id="{6B571609-52A4-1F47-97AC-F1DC5A853C7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98081" y="4688776"/>
            <a:ext cx="1027911" cy="102153"/>
          </a:xfrm>
          <a:prstGeom prst="rect">
            <a:avLst/>
          </a:prstGeom>
        </p:spPr>
      </p:pic>
      <p:sp>
        <p:nvSpPr>
          <p:cNvPr id="55" name="Text Placeholder 16">
            <a:extLst>
              <a:ext uri="{FF2B5EF4-FFF2-40B4-BE49-F238E27FC236}">
                <a16:creationId xmlns:a16="http://schemas.microsoft.com/office/drawing/2014/main" id="{D70DD0BC-E7B9-B344-8417-C6442BEC323C}"/>
              </a:ext>
            </a:extLst>
          </p:cNvPr>
          <p:cNvSpPr>
            <a:spLocks noGrp="1"/>
          </p:cNvSpPr>
          <p:nvPr>
            <p:ph type="body" sz="quarter" idx="36" hasCustomPrompt="1"/>
          </p:nvPr>
        </p:nvSpPr>
        <p:spPr>
          <a:xfrm>
            <a:off x="518386" y="1940293"/>
            <a:ext cx="3485196" cy="230633"/>
          </a:xfrm>
        </p:spPr>
        <p:txBody>
          <a:bodyPr>
            <a:normAutofit/>
          </a:bodyPr>
          <a:lstStyle>
            <a:lvl1pPr marL="0" indent="0" defTabSz="457200" hangingPunct="1">
              <a:lnSpc>
                <a:spcPct val="100000"/>
              </a:lnSpc>
              <a:spcBef>
                <a:spcPts val="0"/>
              </a:spcBef>
              <a:spcAft>
                <a:spcPts val="600"/>
              </a:spcAft>
              <a:buClr>
                <a:schemeClr val="accent2"/>
              </a:buClr>
              <a:buFont typeface="Arial" panose="020B0604020202020204" pitchFamily="34" charset="0"/>
              <a:buNone/>
              <a:defRPr lang="en-US" sz="900" b="0" spc="0">
                <a:solidFill>
                  <a:schemeClr val="tx1"/>
                </a:solidFill>
                <a:latin typeface="+mj-lt"/>
                <a:sym typeface="Helvetica Light"/>
              </a:defRPr>
            </a:lvl1pPr>
            <a:lvl2pPr>
              <a:lnSpc>
                <a:spcPct val="100000"/>
              </a:lnSpc>
              <a:defRPr sz="900"/>
            </a:lvl2pPr>
            <a:lvl3pPr>
              <a:lnSpc>
                <a:spcPct val="100000"/>
              </a:lnSpc>
              <a:defRPr sz="900"/>
            </a:lvl3pPr>
            <a:lvl4pPr>
              <a:lnSpc>
                <a:spcPct val="100000"/>
              </a:lnSpc>
              <a:defRPr sz="900"/>
            </a:lvl4pPr>
            <a:lvl5pPr>
              <a:lnSpc>
                <a:spcPct val="100000"/>
              </a:lnSpc>
              <a:defRPr sz="900"/>
            </a:lvl5pPr>
            <a:lvl7pPr marL="171450" indent="-171450" defTabSz="457200" hangingPunct="1">
              <a:lnSpc>
                <a:spcPct val="100000"/>
              </a:lnSpc>
              <a:spcBef>
                <a:spcPts val="0"/>
              </a:spcBef>
              <a:spcAft>
                <a:spcPts val="600"/>
              </a:spcAft>
              <a:buClr>
                <a:schemeClr val="accent2"/>
              </a:buClr>
              <a:buFont typeface="Arial" panose="020B0604020202020204" pitchFamily="34" charset="0"/>
              <a:buChar char="•"/>
              <a:defRPr/>
            </a:lvl7pPr>
            <a:lvl8pPr marL="347662" indent="-171450" defTabSz="457200" hangingPunct="1">
              <a:lnSpc>
                <a:spcPct val="100000"/>
              </a:lnSpc>
              <a:spcBef>
                <a:spcPts val="0"/>
              </a:spcBef>
              <a:spcAft>
                <a:spcPts val="600"/>
              </a:spcAft>
              <a:buClr>
                <a:schemeClr val="accent2"/>
              </a:buClr>
              <a:buSzPct val="70000"/>
              <a:buFont typeface="Courier New" panose="02070309020205020404" pitchFamily="49" charset="0"/>
              <a:buChar char="o"/>
              <a:defRPr/>
            </a:lvl8pPr>
          </a:lstStyle>
          <a:p>
            <a:pPr lvl="0"/>
            <a:r>
              <a:rPr lang="en-US"/>
              <a:t>Guaranteed Impressions:</a:t>
            </a:r>
          </a:p>
        </p:txBody>
      </p:sp>
      <p:sp>
        <p:nvSpPr>
          <p:cNvPr id="60" name="Form">
            <a:extLst>
              <a:ext uri="{FF2B5EF4-FFF2-40B4-BE49-F238E27FC236}">
                <a16:creationId xmlns:a16="http://schemas.microsoft.com/office/drawing/2014/main" id="{DCA6F6A3-D66F-5C42-9B83-D83914B4EB37}"/>
              </a:ext>
            </a:extLst>
          </p:cNvPr>
          <p:cNvSpPr/>
          <p:nvPr/>
        </p:nvSpPr>
        <p:spPr>
          <a:xfrm>
            <a:off x="6868186" y="1898195"/>
            <a:ext cx="26528" cy="26530"/>
          </a:xfrm>
          <a:custGeom>
            <a:avLst/>
            <a:gdLst/>
            <a:ahLst/>
            <a:cxnLst>
              <a:cxn ang="0">
                <a:pos x="wd2" y="hd2"/>
              </a:cxn>
              <a:cxn ang="5400000">
                <a:pos x="wd2" y="hd2"/>
              </a:cxn>
              <a:cxn ang="10800000">
                <a:pos x="wd2" y="hd2"/>
              </a:cxn>
              <a:cxn ang="16200000">
                <a:pos x="wd2" y="hd2"/>
              </a:cxn>
            </a:cxnLst>
            <a:rect l="0" t="0" r="r" b="b"/>
            <a:pathLst>
              <a:path w="21600" h="21600" extrusionOk="0">
                <a:moveTo>
                  <a:pt x="21600" y="10693"/>
                </a:moveTo>
                <a:cubicBezTo>
                  <a:pt x="21600" y="12618"/>
                  <a:pt x="21168" y="14329"/>
                  <a:pt x="20088" y="16040"/>
                </a:cubicBezTo>
                <a:cubicBezTo>
                  <a:pt x="19224" y="17750"/>
                  <a:pt x="18144" y="19034"/>
                  <a:pt x="16416" y="20103"/>
                </a:cubicBezTo>
                <a:cubicBezTo>
                  <a:pt x="14472" y="20958"/>
                  <a:pt x="12960" y="21600"/>
                  <a:pt x="11016" y="21600"/>
                </a:cubicBezTo>
                <a:cubicBezTo>
                  <a:pt x="9072" y="21600"/>
                  <a:pt x="7344" y="20958"/>
                  <a:pt x="5616" y="20103"/>
                </a:cubicBezTo>
                <a:cubicBezTo>
                  <a:pt x="3672" y="19034"/>
                  <a:pt x="2376" y="17750"/>
                  <a:pt x="1512" y="16040"/>
                </a:cubicBezTo>
                <a:cubicBezTo>
                  <a:pt x="432" y="14329"/>
                  <a:pt x="0" y="12618"/>
                  <a:pt x="0" y="10693"/>
                </a:cubicBezTo>
                <a:cubicBezTo>
                  <a:pt x="0" y="8768"/>
                  <a:pt x="432" y="7057"/>
                  <a:pt x="1512" y="5347"/>
                </a:cubicBezTo>
                <a:cubicBezTo>
                  <a:pt x="2376" y="3636"/>
                  <a:pt x="3672" y="2352"/>
                  <a:pt x="5616" y="1497"/>
                </a:cubicBezTo>
                <a:cubicBezTo>
                  <a:pt x="7344" y="428"/>
                  <a:pt x="9072" y="0"/>
                  <a:pt x="11016" y="0"/>
                </a:cubicBezTo>
                <a:cubicBezTo>
                  <a:pt x="12960" y="0"/>
                  <a:pt x="14472" y="428"/>
                  <a:pt x="16416" y="1497"/>
                </a:cubicBezTo>
                <a:cubicBezTo>
                  <a:pt x="18144" y="2352"/>
                  <a:pt x="19224" y="3636"/>
                  <a:pt x="20088" y="5347"/>
                </a:cubicBezTo>
                <a:cubicBezTo>
                  <a:pt x="21168" y="7057"/>
                  <a:pt x="21600" y="8768"/>
                  <a:pt x="21600" y="10693"/>
                </a:cubicBezTo>
              </a:path>
            </a:pathLst>
          </a:custGeom>
          <a:solidFill>
            <a:srgbClr val="4C4D4B"/>
          </a:solidFill>
          <a:ln w="12700" cap="flat">
            <a:noFill/>
            <a:miter lim="400000"/>
          </a:ln>
          <a:effectLst/>
        </p:spPr>
        <p:txBody>
          <a:bodyPr wrap="square" lIns="45719" tIns="45719" rIns="45719" bIns="45719" numCol="1" anchor="ctr">
            <a:noAutofit/>
          </a:bodyPr>
          <a:lstStyle/>
          <a:p>
            <a:pPr algn="l" defTabSz="168473">
              <a:lnSpc>
                <a:spcPct val="93000"/>
              </a:lnSpc>
              <a:defRPr sz="1800">
                <a:latin typeface="Arial"/>
                <a:ea typeface="Arial"/>
                <a:cs typeface="Arial"/>
                <a:sym typeface="Arial"/>
              </a:defRPr>
            </a:pPr>
            <a:endParaRPr sz="675">
              <a:latin typeface="Franklin Gothic Medium" panose="020B0603020102020204" pitchFamily="34" charset="0"/>
            </a:endParaRPr>
          </a:p>
        </p:txBody>
      </p:sp>
      <p:sp>
        <p:nvSpPr>
          <p:cNvPr id="61" name="Form">
            <a:extLst>
              <a:ext uri="{FF2B5EF4-FFF2-40B4-BE49-F238E27FC236}">
                <a16:creationId xmlns:a16="http://schemas.microsoft.com/office/drawing/2014/main" id="{F6A339CB-64E0-BA48-BC32-7BBC2A71BF07}"/>
              </a:ext>
            </a:extLst>
          </p:cNvPr>
          <p:cNvSpPr/>
          <p:nvPr/>
        </p:nvSpPr>
        <p:spPr>
          <a:xfrm>
            <a:off x="6868186" y="1902694"/>
            <a:ext cx="20702" cy="20197"/>
          </a:xfrm>
          <a:custGeom>
            <a:avLst/>
            <a:gdLst/>
            <a:ahLst/>
            <a:cxnLst>
              <a:cxn ang="0">
                <a:pos x="wd2" y="hd2"/>
              </a:cxn>
              <a:cxn ang="5400000">
                <a:pos x="wd2" y="hd2"/>
              </a:cxn>
              <a:cxn ang="10800000">
                <a:pos x="wd2" y="hd2"/>
              </a:cxn>
              <a:cxn ang="16200000">
                <a:pos x="wd2" y="hd2"/>
              </a:cxn>
            </a:cxnLst>
            <a:rect l="0" t="0" r="r" b="b"/>
            <a:pathLst>
              <a:path w="21600" h="21076" extrusionOk="0">
                <a:moveTo>
                  <a:pt x="0" y="12380"/>
                </a:moveTo>
                <a:cubicBezTo>
                  <a:pt x="0" y="13502"/>
                  <a:pt x="0" y="14624"/>
                  <a:pt x="831" y="16588"/>
                </a:cubicBezTo>
                <a:cubicBezTo>
                  <a:pt x="3046" y="19393"/>
                  <a:pt x="6646" y="21076"/>
                  <a:pt x="9969" y="21076"/>
                </a:cubicBezTo>
                <a:cubicBezTo>
                  <a:pt x="16338" y="21076"/>
                  <a:pt x="21600" y="16027"/>
                  <a:pt x="21600" y="10136"/>
                </a:cubicBezTo>
                <a:cubicBezTo>
                  <a:pt x="21600" y="5928"/>
                  <a:pt x="19385" y="1720"/>
                  <a:pt x="15785" y="37"/>
                </a:cubicBezTo>
                <a:cubicBezTo>
                  <a:pt x="15231" y="37"/>
                  <a:pt x="14123" y="37"/>
                  <a:pt x="13569" y="37"/>
                </a:cubicBezTo>
                <a:cubicBezTo>
                  <a:pt x="5815" y="-524"/>
                  <a:pt x="0" y="5367"/>
                  <a:pt x="0" y="12380"/>
                </a:cubicBezTo>
              </a:path>
            </a:pathLst>
          </a:custGeom>
          <a:solidFill>
            <a:srgbClr val="0E0D0C"/>
          </a:solidFill>
          <a:ln w="12700" cap="flat">
            <a:noFill/>
            <a:miter lim="400000"/>
          </a:ln>
          <a:effectLst/>
        </p:spPr>
        <p:txBody>
          <a:bodyPr wrap="square" lIns="45719" tIns="45719" rIns="45719" bIns="45719" numCol="1" anchor="ctr">
            <a:noAutofit/>
          </a:bodyPr>
          <a:lstStyle/>
          <a:p>
            <a:pPr algn="l" defTabSz="168473">
              <a:lnSpc>
                <a:spcPct val="93000"/>
              </a:lnSpc>
              <a:defRPr sz="1800">
                <a:latin typeface="Arial"/>
                <a:ea typeface="Arial"/>
                <a:cs typeface="Arial"/>
                <a:sym typeface="Arial"/>
              </a:defRPr>
            </a:pPr>
            <a:endParaRPr sz="675">
              <a:latin typeface="Franklin Gothic Medium" panose="020B0603020102020204" pitchFamily="34" charset="0"/>
            </a:endParaRPr>
          </a:p>
        </p:txBody>
      </p:sp>
      <p:grpSp>
        <p:nvGrpSpPr>
          <p:cNvPr id="67" name="Group 66">
            <a:extLst>
              <a:ext uri="{FF2B5EF4-FFF2-40B4-BE49-F238E27FC236}">
                <a16:creationId xmlns:a16="http://schemas.microsoft.com/office/drawing/2014/main" id="{890A99B9-6579-AF43-89B5-3CB1052FE568}"/>
              </a:ext>
            </a:extLst>
          </p:cNvPr>
          <p:cNvGrpSpPr/>
          <p:nvPr userDrawn="1"/>
        </p:nvGrpSpPr>
        <p:grpSpPr>
          <a:xfrm>
            <a:off x="4796642" y="1447717"/>
            <a:ext cx="4202188" cy="2399475"/>
            <a:chOff x="5605340" y="1775789"/>
            <a:chExt cx="3534649" cy="2018306"/>
          </a:xfrm>
        </p:grpSpPr>
        <p:sp>
          <p:nvSpPr>
            <p:cNvPr id="68" name="Form">
              <a:extLst>
                <a:ext uri="{FF2B5EF4-FFF2-40B4-BE49-F238E27FC236}">
                  <a16:creationId xmlns:a16="http://schemas.microsoft.com/office/drawing/2014/main" id="{AE81636C-903A-5243-88D9-D60A06D10FFD}"/>
                </a:ext>
              </a:extLst>
            </p:cNvPr>
            <p:cNvSpPr/>
            <p:nvPr/>
          </p:nvSpPr>
          <p:spPr>
            <a:xfrm>
              <a:off x="5924100" y="1785702"/>
              <a:ext cx="2878408" cy="1949594"/>
            </a:xfrm>
            <a:custGeom>
              <a:avLst/>
              <a:gdLst/>
              <a:ahLst/>
              <a:cxnLst>
                <a:cxn ang="0">
                  <a:pos x="wd2" y="hd2"/>
                </a:cxn>
                <a:cxn ang="5400000">
                  <a:pos x="wd2" y="hd2"/>
                </a:cxn>
                <a:cxn ang="10800000">
                  <a:pos x="wd2" y="hd2"/>
                </a:cxn>
                <a:cxn ang="16200000">
                  <a:pos x="wd2" y="hd2"/>
                </a:cxn>
              </a:cxnLst>
              <a:rect l="0" t="0" r="r" b="b"/>
              <a:pathLst>
                <a:path w="21600" h="21600" extrusionOk="0">
                  <a:moveTo>
                    <a:pt x="0" y="21077"/>
                  </a:moveTo>
                  <a:lnTo>
                    <a:pt x="0" y="869"/>
                  </a:lnTo>
                  <a:cubicBezTo>
                    <a:pt x="0" y="388"/>
                    <a:pt x="263" y="0"/>
                    <a:pt x="589" y="0"/>
                  </a:cubicBezTo>
                  <a:lnTo>
                    <a:pt x="21013" y="0"/>
                  </a:lnTo>
                  <a:cubicBezTo>
                    <a:pt x="21335" y="0"/>
                    <a:pt x="21600" y="388"/>
                    <a:pt x="21600" y="869"/>
                  </a:cubicBezTo>
                  <a:lnTo>
                    <a:pt x="21600" y="21077"/>
                  </a:lnTo>
                  <a:cubicBezTo>
                    <a:pt x="21600" y="21363"/>
                    <a:pt x="21441" y="21600"/>
                    <a:pt x="21247" y="21600"/>
                  </a:cubicBezTo>
                  <a:lnTo>
                    <a:pt x="354" y="21600"/>
                  </a:lnTo>
                  <a:cubicBezTo>
                    <a:pt x="157" y="21600"/>
                    <a:pt x="0" y="21371"/>
                    <a:pt x="0" y="21077"/>
                  </a:cubicBezTo>
                </a:path>
              </a:pathLst>
            </a:custGeom>
            <a:solidFill>
              <a:srgbClr val="333333"/>
            </a:solidFill>
            <a:ln w="12700" cap="flat">
              <a:noFill/>
              <a:miter lim="400000"/>
            </a:ln>
            <a:effectLst/>
          </p:spPr>
          <p:txBody>
            <a:bodyPr wrap="square" lIns="45719" tIns="45719" rIns="45719" bIns="45719" numCol="1" anchor="ctr">
              <a:noAutofit/>
            </a:bodyPr>
            <a:lstStyle/>
            <a:p>
              <a:pPr algn="l" defTabSz="168473">
                <a:lnSpc>
                  <a:spcPct val="93000"/>
                </a:lnSpc>
                <a:defRPr sz="1800">
                  <a:latin typeface="Arial"/>
                  <a:ea typeface="Arial"/>
                  <a:cs typeface="Arial"/>
                  <a:sym typeface="Arial"/>
                </a:defRPr>
              </a:pPr>
              <a:endParaRPr sz="675" b="0" i="0">
                <a:latin typeface="Franklin Gothic Medium" panose="020B0603020102020204" pitchFamily="34" charset="0"/>
              </a:endParaRPr>
            </a:p>
          </p:txBody>
        </p:sp>
        <p:sp>
          <p:nvSpPr>
            <p:cNvPr id="69" name="Form">
              <a:extLst>
                <a:ext uri="{FF2B5EF4-FFF2-40B4-BE49-F238E27FC236}">
                  <a16:creationId xmlns:a16="http://schemas.microsoft.com/office/drawing/2014/main" id="{2FCC00D9-32C9-484E-8DF1-8FAE29236D01}"/>
                </a:ext>
              </a:extLst>
            </p:cNvPr>
            <p:cNvSpPr/>
            <p:nvPr/>
          </p:nvSpPr>
          <p:spPr>
            <a:xfrm>
              <a:off x="5918153" y="1775789"/>
              <a:ext cx="2890303" cy="1966445"/>
            </a:xfrm>
            <a:custGeom>
              <a:avLst/>
              <a:gdLst/>
              <a:ahLst/>
              <a:cxnLst>
                <a:cxn ang="0">
                  <a:pos x="wd2" y="hd2"/>
                </a:cxn>
                <a:cxn ang="5400000">
                  <a:pos x="wd2" y="hd2"/>
                </a:cxn>
                <a:cxn ang="10800000">
                  <a:pos x="wd2" y="hd2"/>
                </a:cxn>
                <a:cxn ang="16200000">
                  <a:pos x="wd2" y="hd2"/>
                </a:cxn>
              </a:cxnLst>
              <a:rect l="0" t="0" r="r" b="b"/>
              <a:pathLst>
                <a:path w="21600" h="21600" extrusionOk="0">
                  <a:moveTo>
                    <a:pt x="21212" y="21600"/>
                  </a:moveTo>
                  <a:lnTo>
                    <a:pt x="388" y="21600"/>
                  </a:lnTo>
                  <a:cubicBezTo>
                    <a:pt x="193" y="21600"/>
                    <a:pt x="0" y="21316"/>
                    <a:pt x="0" y="21030"/>
                  </a:cubicBezTo>
                  <a:lnTo>
                    <a:pt x="0" y="872"/>
                  </a:lnTo>
                  <a:cubicBezTo>
                    <a:pt x="0" y="390"/>
                    <a:pt x="299" y="0"/>
                    <a:pt x="627" y="0"/>
                  </a:cubicBezTo>
                  <a:lnTo>
                    <a:pt x="20972" y="0"/>
                  </a:lnTo>
                  <a:cubicBezTo>
                    <a:pt x="21299" y="0"/>
                    <a:pt x="21600" y="390"/>
                    <a:pt x="21600" y="872"/>
                  </a:cubicBezTo>
                  <a:lnTo>
                    <a:pt x="21600" y="21030"/>
                  </a:lnTo>
                  <a:cubicBezTo>
                    <a:pt x="21600" y="21316"/>
                    <a:pt x="21409" y="21600"/>
                    <a:pt x="21212" y="21600"/>
                  </a:cubicBezTo>
                  <a:close/>
                  <a:moveTo>
                    <a:pt x="405" y="21523"/>
                  </a:moveTo>
                  <a:lnTo>
                    <a:pt x="21194" y="21523"/>
                  </a:lnTo>
                  <a:cubicBezTo>
                    <a:pt x="21388" y="21523"/>
                    <a:pt x="21546" y="21289"/>
                    <a:pt x="21546" y="21005"/>
                  </a:cubicBezTo>
                  <a:lnTo>
                    <a:pt x="21546" y="975"/>
                  </a:lnTo>
                  <a:cubicBezTo>
                    <a:pt x="21546" y="509"/>
                    <a:pt x="21289" y="131"/>
                    <a:pt x="20972" y="131"/>
                  </a:cubicBezTo>
                  <a:lnTo>
                    <a:pt x="627" y="131"/>
                  </a:lnTo>
                  <a:cubicBezTo>
                    <a:pt x="311" y="131"/>
                    <a:pt x="54" y="509"/>
                    <a:pt x="54" y="975"/>
                  </a:cubicBezTo>
                  <a:lnTo>
                    <a:pt x="54" y="21005"/>
                  </a:lnTo>
                  <a:cubicBezTo>
                    <a:pt x="54" y="21289"/>
                    <a:pt x="212" y="21523"/>
                    <a:pt x="405" y="21523"/>
                  </a:cubicBezTo>
                  <a:close/>
                </a:path>
              </a:pathLst>
            </a:custGeom>
            <a:solidFill>
              <a:srgbClr val="696A6D"/>
            </a:solidFill>
            <a:ln w="12700" cap="flat">
              <a:noFill/>
              <a:miter lim="400000"/>
            </a:ln>
            <a:effectLst/>
          </p:spPr>
          <p:txBody>
            <a:bodyPr wrap="square" lIns="45719" tIns="45719" rIns="45719" bIns="45719" numCol="1" anchor="ctr">
              <a:noAutofit/>
            </a:bodyPr>
            <a:lstStyle/>
            <a:p>
              <a:pPr algn="l" defTabSz="168473">
                <a:lnSpc>
                  <a:spcPct val="93000"/>
                </a:lnSpc>
                <a:defRPr sz="1800">
                  <a:latin typeface="Arial"/>
                  <a:ea typeface="Arial"/>
                  <a:cs typeface="Arial"/>
                  <a:sym typeface="Arial"/>
                </a:defRPr>
              </a:pPr>
              <a:endParaRPr sz="675" b="0" i="0">
                <a:latin typeface="Franklin Gothic Medium" panose="020B0603020102020204" pitchFamily="34" charset="0"/>
              </a:endParaRPr>
            </a:p>
          </p:txBody>
        </p:sp>
        <p:grpSp>
          <p:nvGrpSpPr>
            <p:cNvPr id="70" name="Gruppieren">
              <a:extLst>
                <a:ext uri="{FF2B5EF4-FFF2-40B4-BE49-F238E27FC236}">
                  <a16:creationId xmlns:a16="http://schemas.microsoft.com/office/drawing/2014/main" id="{EB2188C3-5B54-374A-AC31-0DEA330716E8}"/>
                </a:ext>
              </a:extLst>
            </p:cNvPr>
            <p:cNvGrpSpPr/>
            <p:nvPr/>
          </p:nvGrpSpPr>
          <p:grpSpPr>
            <a:xfrm>
              <a:off x="5605340" y="3727390"/>
              <a:ext cx="3534649" cy="45772"/>
              <a:chOff x="0" y="0"/>
              <a:chExt cx="9652000" cy="124988"/>
            </a:xfrm>
          </p:grpSpPr>
          <p:sp>
            <p:nvSpPr>
              <p:cNvPr id="77" name="Rechteck">
                <a:extLst>
                  <a:ext uri="{FF2B5EF4-FFF2-40B4-BE49-F238E27FC236}">
                    <a16:creationId xmlns:a16="http://schemas.microsoft.com/office/drawing/2014/main" id="{7C682D69-C3D5-204F-8C35-59505201492C}"/>
                  </a:ext>
                </a:extLst>
              </p:cNvPr>
              <p:cNvSpPr/>
              <p:nvPr/>
            </p:nvSpPr>
            <p:spPr>
              <a:xfrm>
                <a:off x="0" y="0"/>
                <a:ext cx="4828675" cy="124989"/>
              </a:xfrm>
              <a:prstGeom prst="rect">
                <a:avLst/>
              </a:prstGeom>
              <a:gradFill flip="none" rotWithShape="1">
                <a:gsLst>
                  <a:gs pos="0">
                    <a:srgbClr val="464847"/>
                  </a:gs>
                  <a:gs pos="1078">
                    <a:srgbClr val="3B4142"/>
                  </a:gs>
                  <a:gs pos="1415">
                    <a:srgbClr val="727679"/>
                  </a:gs>
                  <a:gs pos="1675">
                    <a:srgbClr val="A9ACB0"/>
                  </a:gs>
                  <a:gs pos="3442">
                    <a:srgbClr val="787B80"/>
                  </a:gs>
                  <a:gs pos="5318">
                    <a:srgbClr val="484B4F"/>
                  </a:gs>
                  <a:gs pos="13483">
                    <a:srgbClr val="5C5E63"/>
                  </a:gs>
                  <a:gs pos="20452">
                    <a:srgbClr val="717276"/>
                  </a:gs>
                  <a:gs pos="38329">
                    <a:srgbClr val="818287"/>
                  </a:gs>
                  <a:gs pos="62243">
                    <a:srgbClr val="929397"/>
                  </a:gs>
                </a:gsLst>
                <a:lin ang="0" scaled="0"/>
              </a:gra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defTabSz="584200">
                  <a:defRPr sz="2400">
                    <a:solidFill>
                      <a:srgbClr val="FFFFFF"/>
                    </a:solidFill>
                    <a:effectLst>
                      <a:outerShdw blurRad="25400" dist="23998" dir="2700000" rotWithShape="0">
                        <a:srgbClr val="000000">
                          <a:alpha val="31034"/>
                        </a:srgbClr>
                      </a:outerShdw>
                    </a:effectLst>
                  </a:defRPr>
                </a:lvl1pPr>
              </a:lstStyle>
              <a:p>
                <a:r>
                  <a:rPr sz="900"/>
                  <a:t> </a:t>
                </a:r>
              </a:p>
            </p:txBody>
          </p:sp>
          <p:sp>
            <p:nvSpPr>
              <p:cNvPr id="78" name="Rechteck">
                <a:extLst>
                  <a:ext uri="{FF2B5EF4-FFF2-40B4-BE49-F238E27FC236}">
                    <a16:creationId xmlns:a16="http://schemas.microsoft.com/office/drawing/2014/main" id="{C9B4D5D4-82B6-2840-9C31-237B69F33C3E}"/>
                  </a:ext>
                </a:extLst>
              </p:cNvPr>
              <p:cNvSpPr/>
              <p:nvPr/>
            </p:nvSpPr>
            <p:spPr>
              <a:xfrm>
                <a:off x="4823326" y="0"/>
                <a:ext cx="4828675" cy="124989"/>
              </a:xfrm>
              <a:prstGeom prst="rect">
                <a:avLst/>
              </a:prstGeom>
              <a:gradFill flip="none" rotWithShape="1">
                <a:gsLst>
                  <a:gs pos="0">
                    <a:srgbClr val="464847"/>
                  </a:gs>
                  <a:gs pos="1078">
                    <a:srgbClr val="3B4142"/>
                  </a:gs>
                  <a:gs pos="1415">
                    <a:srgbClr val="727679"/>
                  </a:gs>
                  <a:gs pos="1675">
                    <a:srgbClr val="A9ACB0"/>
                  </a:gs>
                  <a:gs pos="3442">
                    <a:srgbClr val="787B80"/>
                  </a:gs>
                  <a:gs pos="5318">
                    <a:srgbClr val="484B4F"/>
                  </a:gs>
                  <a:gs pos="13483">
                    <a:srgbClr val="5C5E63"/>
                  </a:gs>
                  <a:gs pos="20452">
                    <a:srgbClr val="717276"/>
                  </a:gs>
                  <a:gs pos="38329">
                    <a:srgbClr val="818287"/>
                  </a:gs>
                  <a:gs pos="62243">
                    <a:srgbClr val="929397"/>
                  </a:gs>
                </a:gsLst>
                <a:lin ang="10800000" scaled="0"/>
              </a:gra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defTabSz="584200">
                  <a:defRPr sz="2400">
                    <a:solidFill>
                      <a:srgbClr val="FFFFFF"/>
                    </a:solidFill>
                    <a:effectLst>
                      <a:outerShdw blurRad="25400" dist="23998" dir="2700000" rotWithShape="0">
                        <a:srgbClr val="000000">
                          <a:alpha val="31034"/>
                        </a:srgbClr>
                      </a:outerShdw>
                    </a:effectLst>
                  </a:defRPr>
                </a:lvl1pPr>
              </a:lstStyle>
              <a:p>
                <a:r>
                  <a:rPr sz="900"/>
                  <a:t> </a:t>
                </a:r>
              </a:p>
            </p:txBody>
          </p:sp>
        </p:grpSp>
        <p:sp>
          <p:nvSpPr>
            <p:cNvPr id="71" name="Form">
              <a:extLst>
                <a:ext uri="{FF2B5EF4-FFF2-40B4-BE49-F238E27FC236}">
                  <a16:creationId xmlns:a16="http://schemas.microsoft.com/office/drawing/2014/main" id="{40D3FE64-FBAB-7145-9590-60BCF02FF852}"/>
                </a:ext>
              </a:extLst>
            </p:cNvPr>
            <p:cNvSpPr/>
            <p:nvPr/>
          </p:nvSpPr>
          <p:spPr>
            <a:xfrm>
              <a:off x="7129860" y="3727973"/>
              <a:ext cx="480539" cy="2852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0800"/>
                  </a:lnTo>
                  <a:cubicBezTo>
                    <a:pt x="0" y="16971"/>
                    <a:pt x="384" y="21600"/>
                    <a:pt x="828" y="21600"/>
                  </a:cubicBezTo>
                  <a:lnTo>
                    <a:pt x="20772" y="21600"/>
                  </a:lnTo>
                  <a:cubicBezTo>
                    <a:pt x="21236" y="21600"/>
                    <a:pt x="21600" y="16971"/>
                    <a:pt x="21600" y="10800"/>
                  </a:cubicBezTo>
                  <a:lnTo>
                    <a:pt x="21600" y="0"/>
                  </a:lnTo>
                  <a:lnTo>
                    <a:pt x="0" y="0"/>
                  </a:lnTo>
                </a:path>
              </a:pathLst>
            </a:custGeom>
            <a:gradFill flip="none" rotWithShape="1">
              <a:gsLst>
                <a:gs pos="0">
                  <a:srgbClr val="24282B"/>
                </a:gs>
                <a:gs pos="3820">
                  <a:srgbClr val="46494C"/>
                </a:gs>
                <a:gs pos="9344">
                  <a:srgbClr val="696A6D"/>
                </a:gs>
                <a:gs pos="49865">
                  <a:srgbClr val="727376"/>
                </a:gs>
                <a:gs pos="92717">
                  <a:srgbClr val="696A6D"/>
                </a:gs>
                <a:gs pos="100000">
                  <a:srgbClr val="24282B"/>
                </a:gs>
              </a:gsLst>
              <a:lin ang="0" scaled="0"/>
            </a:gradFill>
            <a:ln w="12700" cap="flat">
              <a:noFill/>
              <a:miter lim="400000"/>
            </a:ln>
            <a:effectLst/>
          </p:spPr>
          <p:txBody>
            <a:bodyPr wrap="square" lIns="45719" tIns="45719" rIns="45719" bIns="45719" numCol="1" anchor="ctr">
              <a:noAutofit/>
            </a:bodyPr>
            <a:lstStyle/>
            <a:p>
              <a:pPr algn="l" defTabSz="168473">
                <a:lnSpc>
                  <a:spcPct val="93000"/>
                </a:lnSpc>
                <a:defRPr sz="1800">
                  <a:latin typeface="Arial"/>
                  <a:ea typeface="Arial"/>
                  <a:cs typeface="Arial"/>
                  <a:sym typeface="Arial"/>
                </a:defRPr>
              </a:pPr>
              <a:endParaRPr sz="675" b="0" i="0">
                <a:latin typeface="Franklin Gothic Medium" panose="020B0603020102020204" pitchFamily="34" charset="0"/>
              </a:endParaRPr>
            </a:p>
          </p:txBody>
        </p:sp>
        <p:sp>
          <p:nvSpPr>
            <p:cNvPr id="72" name="Form">
              <a:extLst>
                <a:ext uri="{FF2B5EF4-FFF2-40B4-BE49-F238E27FC236}">
                  <a16:creationId xmlns:a16="http://schemas.microsoft.com/office/drawing/2014/main" id="{5A406370-7162-294D-AE4B-E78D68455D56}"/>
                </a:ext>
              </a:extLst>
            </p:cNvPr>
            <p:cNvSpPr/>
            <p:nvPr/>
          </p:nvSpPr>
          <p:spPr>
            <a:xfrm>
              <a:off x="5606922" y="3771846"/>
              <a:ext cx="3533067" cy="22249"/>
            </a:xfrm>
            <a:custGeom>
              <a:avLst/>
              <a:gdLst/>
              <a:ahLst/>
              <a:cxnLst>
                <a:cxn ang="0">
                  <a:pos x="wd2" y="hd2"/>
                </a:cxn>
                <a:cxn ang="5400000">
                  <a:pos x="wd2" y="hd2"/>
                </a:cxn>
                <a:cxn ang="10800000">
                  <a:pos x="wd2" y="hd2"/>
                </a:cxn>
                <a:cxn ang="16200000">
                  <a:pos x="wd2" y="hd2"/>
                </a:cxn>
              </a:cxnLst>
              <a:rect l="0" t="0" r="r" b="b"/>
              <a:pathLst>
                <a:path w="21598" h="21600" extrusionOk="0">
                  <a:moveTo>
                    <a:pt x="20352" y="21600"/>
                  </a:moveTo>
                  <a:cubicBezTo>
                    <a:pt x="13789" y="21600"/>
                    <a:pt x="7801" y="21600"/>
                    <a:pt x="1239" y="21600"/>
                  </a:cubicBezTo>
                  <a:cubicBezTo>
                    <a:pt x="815" y="17280"/>
                    <a:pt x="193" y="5451"/>
                    <a:pt x="3" y="720"/>
                  </a:cubicBezTo>
                  <a:cubicBezTo>
                    <a:pt x="-1" y="720"/>
                    <a:pt x="-1" y="0"/>
                    <a:pt x="3" y="0"/>
                  </a:cubicBezTo>
                  <a:cubicBezTo>
                    <a:pt x="7200" y="0"/>
                    <a:pt x="14398" y="0"/>
                    <a:pt x="21596" y="0"/>
                  </a:cubicBezTo>
                  <a:cubicBezTo>
                    <a:pt x="21599" y="0"/>
                    <a:pt x="21599" y="411"/>
                    <a:pt x="21596" y="720"/>
                  </a:cubicBezTo>
                  <a:cubicBezTo>
                    <a:pt x="21510" y="4114"/>
                    <a:pt x="20891" y="19851"/>
                    <a:pt x="20352" y="21600"/>
                  </a:cubicBezTo>
                </a:path>
              </a:pathLst>
            </a:custGeom>
            <a:gradFill flip="none" rotWithShape="1">
              <a:gsLst>
                <a:gs pos="0">
                  <a:srgbClr val="3B4142"/>
                </a:gs>
                <a:gs pos="18807">
                  <a:srgbClr val="63686B"/>
                </a:gs>
                <a:gs pos="35319">
                  <a:srgbClr val="8B8F93"/>
                </a:gs>
                <a:gs pos="54082">
                  <a:srgbClr val="9A9DA2"/>
                </a:gs>
                <a:gs pos="83486">
                  <a:srgbClr val="A9ACB0"/>
                </a:gs>
                <a:gs pos="83486">
                  <a:srgbClr val="777A7C"/>
                </a:gs>
                <a:gs pos="100000">
                  <a:srgbClr val="464847"/>
                </a:gs>
              </a:gsLst>
              <a:lin ang="16200000" scaled="0"/>
            </a:grad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noAutofit/>
            </a:bodyPr>
            <a:lstStyle>
              <a:lvl1pPr algn="l" defTabSz="449262">
                <a:lnSpc>
                  <a:spcPct val="93000"/>
                </a:lnSpc>
                <a:defRPr sz="1800">
                  <a:latin typeface="Arial"/>
                  <a:ea typeface="Arial"/>
                  <a:cs typeface="Arial"/>
                  <a:sym typeface="Arial"/>
                </a:defRPr>
              </a:lvl1pPr>
            </a:lstStyle>
            <a:p>
              <a:r>
                <a:rPr sz="675" b="0" i="0">
                  <a:latin typeface="Franklin Gothic Medium" panose="020B0603020102020204" pitchFamily="34" charset="0"/>
                </a:rPr>
                <a:t> </a:t>
              </a:r>
            </a:p>
          </p:txBody>
        </p:sp>
        <p:sp>
          <p:nvSpPr>
            <p:cNvPr id="73" name="Form">
              <a:extLst>
                <a:ext uri="{FF2B5EF4-FFF2-40B4-BE49-F238E27FC236}">
                  <a16:creationId xmlns:a16="http://schemas.microsoft.com/office/drawing/2014/main" id="{E3479DBE-83EB-6040-82AE-A572B64CB891}"/>
                </a:ext>
              </a:extLst>
            </p:cNvPr>
            <p:cNvSpPr/>
            <p:nvPr/>
          </p:nvSpPr>
          <p:spPr>
            <a:xfrm>
              <a:off x="5933022" y="1795614"/>
              <a:ext cx="2860121" cy="1893092"/>
            </a:xfrm>
            <a:custGeom>
              <a:avLst/>
              <a:gdLst/>
              <a:ahLst/>
              <a:cxnLst>
                <a:cxn ang="0">
                  <a:pos x="wd2" y="hd2"/>
                </a:cxn>
                <a:cxn ang="5400000">
                  <a:pos x="wd2" y="hd2"/>
                </a:cxn>
                <a:cxn ang="10800000">
                  <a:pos x="wd2" y="hd2"/>
                </a:cxn>
                <a:cxn ang="16200000">
                  <a:pos x="wd2" y="hd2"/>
                </a:cxn>
              </a:cxnLst>
              <a:rect l="0" t="0" r="r" b="b"/>
              <a:pathLst>
                <a:path w="21597" h="21600" extrusionOk="0">
                  <a:moveTo>
                    <a:pt x="21081" y="0"/>
                  </a:moveTo>
                  <a:lnTo>
                    <a:pt x="519" y="0"/>
                  </a:lnTo>
                  <a:cubicBezTo>
                    <a:pt x="236" y="0"/>
                    <a:pt x="0" y="351"/>
                    <a:pt x="0" y="787"/>
                  </a:cubicBezTo>
                  <a:lnTo>
                    <a:pt x="0" y="21061"/>
                  </a:lnTo>
                  <a:cubicBezTo>
                    <a:pt x="0" y="21359"/>
                    <a:pt x="161" y="21600"/>
                    <a:pt x="356" y="21600"/>
                  </a:cubicBezTo>
                  <a:lnTo>
                    <a:pt x="21242" y="21600"/>
                  </a:lnTo>
                  <a:cubicBezTo>
                    <a:pt x="21437" y="21600"/>
                    <a:pt x="21597" y="21359"/>
                    <a:pt x="21597" y="21061"/>
                  </a:cubicBezTo>
                  <a:lnTo>
                    <a:pt x="21597" y="782"/>
                  </a:lnTo>
                  <a:cubicBezTo>
                    <a:pt x="21600" y="351"/>
                    <a:pt x="21366" y="0"/>
                    <a:pt x="21081" y="0"/>
                  </a:cubicBezTo>
                </a:path>
              </a:pathLst>
            </a:custGeom>
            <a:solidFill>
              <a:srgbClr val="181A19"/>
            </a:solidFill>
            <a:ln w="12700" cap="flat">
              <a:noFill/>
              <a:miter lim="400000"/>
            </a:ln>
            <a:effectLst/>
          </p:spPr>
          <p:txBody>
            <a:bodyPr wrap="square" lIns="45719" tIns="45719" rIns="45719" bIns="45719" numCol="1" anchor="ctr">
              <a:noAutofit/>
            </a:bodyPr>
            <a:lstStyle/>
            <a:p>
              <a:pPr algn="l" defTabSz="168473">
                <a:lnSpc>
                  <a:spcPct val="93000"/>
                </a:lnSpc>
                <a:defRPr sz="1800">
                  <a:latin typeface="Arial"/>
                  <a:ea typeface="Arial"/>
                  <a:cs typeface="Arial"/>
                  <a:sym typeface="Arial"/>
                </a:defRPr>
              </a:pPr>
              <a:endParaRPr sz="675" b="0" i="0">
                <a:latin typeface="Franklin Gothic Medium" panose="020B0603020102020204" pitchFamily="34" charset="0"/>
              </a:endParaRPr>
            </a:p>
          </p:txBody>
        </p:sp>
        <p:sp>
          <p:nvSpPr>
            <p:cNvPr id="74" name="Form">
              <a:extLst>
                <a:ext uri="{FF2B5EF4-FFF2-40B4-BE49-F238E27FC236}">
                  <a16:creationId xmlns:a16="http://schemas.microsoft.com/office/drawing/2014/main" id="{F6D086E9-D2A1-B744-A363-51D3C82930AA}"/>
                </a:ext>
              </a:extLst>
            </p:cNvPr>
            <p:cNvSpPr/>
            <p:nvPr/>
          </p:nvSpPr>
          <p:spPr>
            <a:xfrm>
              <a:off x="6019446" y="1916516"/>
              <a:ext cx="2686725" cy="1692922"/>
            </a:xfrm>
            <a:custGeom>
              <a:avLst/>
              <a:gdLst/>
              <a:ahLst/>
              <a:cxnLst>
                <a:cxn ang="0">
                  <a:pos x="wd2" y="hd2"/>
                </a:cxn>
                <a:cxn ang="5400000">
                  <a:pos x="wd2" y="hd2"/>
                </a:cxn>
                <a:cxn ang="10800000">
                  <a:pos x="wd2" y="hd2"/>
                </a:cxn>
                <a:cxn ang="16200000">
                  <a:pos x="wd2" y="hd2"/>
                </a:cxn>
              </a:cxnLst>
              <a:rect l="0" t="0" r="r" b="b"/>
              <a:pathLst>
                <a:path w="21600" h="21600" extrusionOk="0">
                  <a:moveTo>
                    <a:pt x="10802" y="21600"/>
                  </a:moveTo>
                  <a:lnTo>
                    <a:pt x="0" y="21600"/>
                  </a:lnTo>
                  <a:lnTo>
                    <a:pt x="0" y="0"/>
                  </a:lnTo>
                  <a:lnTo>
                    <a:pt x="21600" y="0"/>
                  </a:lnTo>
                  <a:lnTo>
                    <a:pt x="21600" y="21600"/>
                  </a:lnTo>
                  <a:lnTo>
                    <a:pt x="10802" y="21600"/>
                  </a:lnTo>
                </a:path>
              </a:pathLst>
            </a:custGeom>
            <a:solidFill>
              <a:schemeClr val="bg1">
                <a:lumMod val="75000"/>
              </a:schemeClr>
            </a:solidFill>
            <a:ln w="12700" cap="flat">
              <a:noFill/>
              <a:miter lim="400000"/>
            </a:ln>
            <a:effectLst/>
          </p:spPr>
          <p:txBody>
            <a:bodyPr wrap="square" lIns="45719" tIns="45719" rIns="45719" bIns="45719" numCol="1" anchor="ctr">
              <a:noAutofit/>
            </a:bodyPr>
            <a:lstStyle/>
            <a:p>
              <a:pPr algn="l" defTabSz="168473">
                <a:lnSpc>
                  <a:spcPct val="93000"/>
                </a:lnSpc>
                <a:defRPr sz="1800">
                  <a:latin typeface="Arial"/>
                  <a:ea typeface="Arial"/>
                  <a:cs typeface="Arial"/>
                  <a:sym typeface="Arial"/>
                </a:defRPr>
              </a:pPr>
              <a:endParaRPr sz="675" b="0" i="0">
                <a:latin typeface="Franklin Gothic Medium" panose="020B0603020102020204" pitchFamily="34" charset="0"/>
              </a:endParaRPr>
            </a:p>
          </p:txBody>
        </p:sp>
        <p:sp>
          <p:nvSpPr>
            <p:cNvPr id="75" name="Form">
              <a:extLst>
                <a:ext uri="{FF2B5EF4-FFF2-40B4-BE49-F238E27FC236}">
                  <a16:creationId xmlns:a16="http://schemas.microsoft.com/office/drawing/2014/main" id="{33219D09-7A45-F14F-80B1-29EEA8D1EB0D}"/>
                </a:ext>
              </a:extLst>
            </p:cNvPr>
            <p:cNvSpPr/>
            <p:nvPr/>
          </p:nvSpPr>
          <p:spPr>
            <a:xfrm>
              <a:off x="7352512" y="1844599"/>
              <a:ext cx="22574" cy="22576"/>
            </a:xfrm>
            <a:custGeom>
              <a:avLst/>
              <a:gdLst/>
              <a:ahLst/>
              <a:cxnLst>
                <a:cxn ang="0">
                  <a:pos x="wd2" y="hd2"/>
                </a:cxn>
                <a:cxn ang="5400000">
                  <a:pos x="wd2" y="hd2"/>
                </a:cxn>
                <a:cxn ang="10800000">
                  <a:pos x="wd2" y="hd2"/>
                </a:cxn>
                <a:cxn ang="16200000">
                  <a:pos x="wd2" y="hd2"/>
                </a:cxn>
              </a:cxnLst>
              <a:rect l="0" t="0" r="r" b="b"/>
              <a:pathLst>
                <a:path w="21600" h="21600" extrusionOk="0">
                  <a:moveTo>
                    <a:pt x="21600" y="10693"/>
                  </a:moveTo>
                  <a:cubicBezTo>
                    <a:pt x="21600" y="12618"/>
                    <a:pt x="21168" y="14329"/>
                    <a:pt x="20088" y="16040"/>
                  </a:cubicBezTo>
                  <a:cubicBezTo>
                    <a:pt x="19224" y="17750"/>
                    <a:pt x="18144" y="19034"/>
                    <a:pt x="16416" y="20103"/>
                  </a:cubicBezTo>
                  <a:cubicBezTo>
                    <a:pt x="14472" y="20958"/>
                    <a:pt x="12960" y="21600"/>
                    <a:pt x="11016" y="21600"/>
                  </a:cubicBezTo>
                  <a:cubicBezTo>
                    <a:pt x="9072" y="21600"/>
                    <a:pt x="7344" y="20958"/>
                    <a:pt x="5616" y="20103"/>
                  </a:cubicBezTo>
                  <a:cubicBezTo>
                    <a:pt x="3672" y="19034"/>
                    <a:pt x="2376" y="17750"/>
                    <a:pt x="1512" y="16040"/>
                  </a:cubicBezTo>
                  <a:cubicBezTo>
                    <a:pt x="432" y="14329"/>
                    <a:pt x="0" y="12618"/>
                    <a:pt x="0" y="10693"/>
                  </a:cubicBezTo>
                  <a:cubicBezTo>
                    <a:pt x="0" y="8768"/>
                    <a:pt x="432" y="7057"/>
                    <a:pt x="1512" y="5347"/>
                  </a:cubicBezTo>
                  <a:cubicBezTo>
                    <a:pt x="2376" y="3636"/>
                    <a:pt x="3672" y="2352"/>
                    <a:pt x="5616" y="1497"/>
                  </a:cubicBezTo>
                  <a:cubicBezTo>
                    <a:pt x="7344" y="428"/>
                    <a:pt x="9072" y="0"/>
                    <a:pt x="11016" y="0"/>
                  </a:cubicBezTo>
                  <a:cubicBezTo>
                    <a:pt x="12960" y="0"/>
                    <a:pt x="14472" y="428"/>
                    <a:pt x="16416" y="1497"/>
                  </a:cubicBezTo>
                  <a:cubicBezTo>
                    <a:pt x="18144" y="2352"/>
                    <a:pt x="19224" y="3636"/>
                    <a:pt x="20088" y="5347"/>
                  </a:cubicBezTo>
                  <a:cubicBezTo>
                    <a:pt x="21168" y="7057"/>
                    <a:pt x="21600" y="8768"/>
                    <a:pt x="21600" y="10693"/>
                  </a:cubicBezTo>
                </a:path>
              </a:pathLst>
            </a:custGeom>
            <a:solidFill>
              <a:srgbClr val="4C4D4B"/>
            </a:solidFill>
            <a:ln w="12700" cap="flat">
              <a:noFill/>
              <a:miter lim="400000"/>
            </a:ln>
            <a:effectLst/>
          </p:spPr>
          <p:txBody>
            <a:bodyPr wrap="square" lIns="45719" tIns="45719" rIns="45719" bIns="45719" numCol="1" anchor="ctr">
              <a:noAutofit/>
            </a:bodyPr>
            <a:lstStyle/>
            <a:p>
              <a:pPr algn="l" defTabSz="168473">
                <a:lnSpc>
                  <a:spcPct val="93000"/>
                </a:lnSpc>
                <a:defRPr sz="1800">
                  <a:latin typeface="Arial"/>
                  <a:ea typeface="Arial"/>
                  <a:cs typeface="Arial"/>
                  <a:sym typeface="Arial"/>
                </a:defRPr>
              </a:pPr>
              <a:endParaRPr sz="675" b="0" i="0">
                <a:latin typeface="Franklin Gothic Medium" panose="020B0603020102020204" pitchFamily="34" charset="0"/>
              </a:endParaRPr>
            </a:p>
          </p:txBody>
        </p:sp>
        <p:sp>
          <p:nvSpPr>
            <p:cNvPr id="76" name="Form">
              <a:extLst>
                <a:ext uri="{FF2B5EF4-FFF2-40B4-BE49-F238E27FC236}">
                  <a16:creationId xmlns:a16="http://schemas.microsoft.com/office/drawing/2014/main" id="{7B422EF9-3F11-6849-B6B5-80E5D2F54CE1}"/>
                </a:ext>
              </a:extLst>
            </p:cNvPr>
            <p:cNvSpPr/>
            <p:nvPr/>
          </p:nvSpPr>
          <p:spPr>
            <a:xfrm>
              <a:off x="7352512" y="1848427"/>
              <a:ext cx="17617" cy="17187"/>
            </a:xfrm>
            <a:custGeom>
              <a:avLst/>
              <a:gdLst/>
              <a:ahLst/>
              <a:cxnLst>
                <a:cxn ang="0">
                  <a:pos x="wd2" y="hd2"/>
                </a:cxn>
                <a:cxn ang="5400000">
                  <a:pos x="wd2" y="hd2"/>
                </a:cxn>
                <a:cxn ang="10800000">
                  <a:pos x="wd2" y="hd2"/>
                </a:cxn>
                <a:cxn ang="16200000">
                  <a:pos x="wd2" y="hd2"/>
                </a:cxn>
              </a:cxnLst>
              <a:rect l="0" t="0" r="r" b="b"/>
              <a:pathLst>
                <a:path w="21600" h="21076" extrusionOk="0">
                  <a:moveTo>
                    <a:pt x="0" y="12380"/>
                  </a:moveTo>
                  <a:cubicBezTo>
                    <a:pt x="0" y="13502"/>
                    <a:pt x="0" y="14624"/>
                    <a:pt x="831" y="16588"/>
                  </a:cubicBezTo>
                  <a:cubicBezTo>
                    <a:pt x="3046" y="19393"/>
                    <a:pt x="6646" y="21076"/>
                    <a:pt x="9969" y="21076"/>
                  </a:cubicBezTo>
                  <a:cubicBezTo>
                    <a:pt x="16338" y="21076"/>
                    <a:pt x="21600" y="16027"/>
                    <a:pt x="21600" y="10136"/>
                  </a:cubicBezTo>
                  <a:cubicBezTo>
                    <a:pt x="21600" y="5928"/>
                    <a:pt x="19385" y="1720"/>
                    <a:pt x="15785" y="37"/>
                  </a:cubicBezTo>
                  <a:cubicBezTo>
                    <a:pt x="15231" y="37"/>
                    <a:pt x="14123" y="37"/>
                    <a:pt x="13569" y="37"/>
                  </a:cubicBezTo>
                  <a:cubicBezTo>
                    <a:pt x="5815" y="-524"/>
                    <a:pt x="0" y="5367"/>
                    <a:pt x="0" y="12380"/>
                  </a:cubicBezTo>
                </a:path>
              </a:pathLst>
            </a:custGeom>
            <a:solidFill>
              <a:srgbClr val="0E0D0C"/>
            </a:solidFill>
            <a:ln w="12700" cap="flat">
              <a:noFill/>
              <a:miter lim="400000"/>
            </a:ln>
            <a:effectLst/>
          </p:spPr>
          <p:txBody>
            <a:bodyPr wrap="square" lIns="45719" tIns="45719" rIns="45719" bIns="45719" numCol="1" anchor="ctr">
              <a:noAutofit/>
            </a:bodyPr>
            <a:lstStyle/>
            <a:p>
              <a:pPr algn="l" defTabSz="168473">
                <a:lnSpc>
                  <a:spcPct val="93000"/>
                </a:lnSpc>
                <a:defRPr sz="1800">
                  <a:latin typeface="Arial"/>
                  <a:ea typeface="Arial"/>
                  <a:cs typeface="Arial"/>
                  <a:sym typeface="Arial"/>
                </a:defRPr>
              </a:pPr>
              <a:endParaRPr sz="675" b="0" i="0">
                <a:latin typeface="Franklin Gothic Medium" panose="020B0603020102020204" pitchFamily="34" charset="0"/>
              </a:endParaRPr>
            </a:p>
          </p:txBody>
        </p:sp>
      </p:grpSp>
      <p:sp>
        <p:nvSpPr>
          <p:cNvPr id="79" name="Picture Placeholder 2">
            <a:extLst>
              <a:ext uri="{FF2B5EF4-FFF2-40B4-BE49-F238E27FC236}">
                <a16:creationId xmlns:a16="http://schemas.microsoft.com/office/drawing/2014/main" id="{5B8F159C-53F5-5E4A-B16B-540F5CB226DD}"/>
              </a:ext>
            </a:extLst>
          </p:cNvPr>
          <p:cNvSpPr>
            <a:spLocks noGrp="1"/>
          </p:cNvSpPr>
          <p:nvPr>
            <p:ph type="pic" sz="quarter" idx="37"/>
          </p:nvPr>
        </p:nvSpPr>
        <p:spPr>
          <a:xfrm>
            <a:off x="5288954" y="1633597"/>
            <a:ext cx="3194129" cy="1994063"/>
          </a:xfrm>
          <a:solidFill>
            <a:schemeClr val="accent1"/>
          </a:solidFill>
        </p:spPr>
        <p:txBody>
          <a:bodyPr/>
          <a:lstStyle/>
          <a:p>
            <a:endParaRPr lang="en-US"/>
          </a:p>
        </p:txBody>
      </p:sp>
      <p:pic>
        <p:nvPicPr>
          <p:cNvPr id="65" name="Graphic 64">
            <a:extLst>
              <a:ext uri="{FF2B5EF4-FFF2-40B4-BE49-F238E27FC236}">
                <a16:creationId xmlns:a16="http://schemas.microsoft.com/office/drawing/2014/main" id="{A4DFEB9F-BF08-DB4B-8A04-0E4F7188CA2E}"/>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547807" y="1988115"/>
            <a:ext cx="1343313" cy="2547059"/>
          </a:xfrm>
          <a:prstGeom prst="rect">
            <a:avLst/>
          </a:prstGeom>
        </p:spPr>
      </p:pic>
      <p:sp>
        <p:nvSpPr>
          <p:cNvPr id="51" name="Picture Placeholder 2">
            <a:extLst>
              <a:ext uri="{FF2B5EF4-FFF2-40B4-BE49-F238E27FC236}">
                <a16:creationId xmlns:a16="http://schemas.microsoft.com/office/drawing/2014/main" id="{2A3D3E13-6EE5-8D40-962B-6172535DAE08}"/>
              </a:ext>
            </a:extLst>
          </p:cNvPr>
          <p:cNvSpPr>
            <a:spLocks noGrp="1"/>
          </p:cNvSpPr>
          <p:nvPr>
            <p:ph type="pic" sz="quarter" idx="35"/>
          </p:nvPr>
        </p:nvSpPr>
        <p:spPr>
          <a:xfrm>
            <a:off x="3599971" y="2327342"/>
            <a:ext cx="1233214" cy="1861781"/>
          </a:xfrm>
          <a:solidFill>
            <a:schemeClr val="accent1"/>
          </a:solidFill>
        </p:spPr>
        <p:txBody>
          <a:bodyPr/>
          <a:lstStyle/>
          <a:p>
            <a:endParaRPr lang="en-US"/>
          </a:p>
        </p:txBody>
      </p:sp>
    </p:spTree>
    <p:extLst>
      <p:ext uri="{BB962C8B-B14F-4D97-AF65-F5344CB8AC3E}">
        <p14:creationId xmlns:p14="http://schemas.microsoft.com/office/powerpoint/2010/main" val="325016270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948" userDrawn="1">
          <p15:clr>
            <a:srgbClr val="FBAE40"/>
          </p15:clr>
        </p15:guide>
        <p15:guide id="2" pos="2880" userDrawn="1">
          <p15:clr>
            <a:srgbClr val="FBAE40"/>
          </p15:clr>
        </p15:guide>
        <p15:guide id="3" orient="horz" pos="300" userDrawn="1">
          <p15:clr>
            <a:srgbClr val="FBAE40"/>
          </p15:clr>
        </p15:guide>
        <p15:guide id="4" pos="384" userDrawn="1">
          <p15:clr>
            <a:srgbClr val="FBAE40"/>
          </p15:clr>
        </p15:guide>
        <p15:guide id="5" orient="horz" pos="3012" userDrawn="1">
          <p15:clr>
            <a:srgbClr val="FBAE40"/>
          </p15:clr>
        </p15:guide>
        <p15:guide id="6" orient="horz" pos="1572"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rocess Slide on Black">
    <p:bg>
      <p:bgRef idx="1001">
        <a:schemeClr val="bg1"/>
      </p:bgRef>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C226DA17-A4F4-E34A-BF00-1C4C61A8DE80}"/>
              </a:ext>
            </a:extLst>
          </p:cNvPr>
          <p:cNvCxnSpPr>
            <a:cxnSpLocks/>
          </p:cNvCxnSpPr>
          <p:nvPr userDrawn="1"/>
        </p:nvCxnSpPr>
        <p:spPr>
          <a:xfrm>
            <a:off x="502024" y="950123"/>
            <a:ext cx="1078006" cy="0"/>
          </a:xfrm>
          <a:prstGeom prst="line">
            <a:avLst/>
          </a:prstGeom>
          <a:noFill/>
          <a:ln w="9525" cap="flat">
            <a:solidFill>
              <a:schemeClr val="tx1"/>
            </a:solidFill>
            <a:prstDash val="solid"/>
            <a:miter lim="400000"/>
          </a:ln>
          <a:effectLst/>
          <a:sp3d/>
        </p:spPr>
        <p:style>
          <a:lnRef idx="0">
            <a:scrgbClr r="0" g="0" b="0"/>
          </a:lnRef>
          <a:fillRef idx="0">
            <a:scrgbClr r="0" g="0" b="0"/>
          </a:fillRef>
          <a:effectRef idx="0">
            <a:scrgbClr r="0" g="0" b="0"/>
          </a:effectRef>
          <a:fontRef idx="none"/>
        </p:style>
      </p:cxnSp>
      <p:sp>
        <p:nvSpPr>
          <p:cNvPr id="11" name="Text Placeholder 22">
            <a:extLst>
              <a:ext uri="{FF2B5EF4-FFF2-40B4-BE49-F238E27FC236}">
                <a16:creationId xmlns:a16="http://schemas.microsoft.com/office/drawing/2014/main" id="{EDACB4E2-5F97-6A40-BAC9-D8E51C753CF9}"/>
              </a:ext>
            </a:extLst>
          </p:cNvPr>
          <p:cNvSpPr>
            <a:spLocks noGrp="1"/>
          </p:cNvSpPr>
          <p:nvPr>
            <p:ph type="body" sz="quarter" idx="17" hasCustomPrompt="1"/>
          </p:nvPr>
        </p:nvSpPr>
        <p:spPr>
          <a:xfrm>
            <a:off x="410810" y="1256655"/>
            <a:ext cx="1915701" cy="440044"/>
          </a:xfrm>
        </p:spPr>
        <p:txBody>
          <a:bodyPr>
            <a:noAutofit/>
          </a:bodyPr>
          <a:lstStyle>
            <a:lvl1pPr marL="0" marR="0" indent="0" algn="l" defTabSz="914400" rtl="0" eaLnBrk="1" fontAlgn="auto" latinLnBrk="0" hangingPunct="1">
              <a:lnSpc>
                <a:spcPct val="100000"/>
              </a:lnSpc>
              <a:spcBef>
                <a:spcPts val="1000"/>
              </a:spcBef>
              <a:spcAft>
                <a:spcPts val="0"/>
              </a:spcAft>
              <a:buClrTx/>
              <a:buSzTx/>
              <a:buFontTx/>
              <a:buNone/>
              <a:tabLst/>
              <a:defRPr sz="1200" b="0" i="0" baseline="0">
                <a:solidFill>
                  <a:schemeClr val="tx2"/>
                </a:solidFill>
                <a:latin typeface="Franklin Gothic Medium" panose="020B0603020102020204" pitchFamily="34" charset="0"/>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1200" b="0" i="0" u="none" strike="noStrike" kern="0" cap="none" spc="100" normalizeH="0" baseline="0" noProof="0">
                <a:ln>
                  <a:noFill/>
                </a:ln>
                <a:solidFill>
                  <a:srgbClr val="FE31FE"/>
                </a:solidFill>
                <a:effectLst/>
                <a:uLnTx/>
                <a:uFillTx/>
                <a:latin typeface="Franklin Gothic Medium" panose="020B0603020102020204" pitchFamily="34" charset="0"/>
                <a:ea typeface="+mn-ea"/>
                <a:cs typeface="+mn-cs"/>
                <a:sym typeface="Helvetica Light"/>
              </a:rPr>
              <a:t>SUBHEAD IF NEEDED GOES HERE</a:t>
            </a:r>
          </a:p>
        </p:txBody>
      </p:sp>
      <p:pic>
        <p:nvPicPr>
          <p:cNvPr id="14" name="Picture 13">
            <a:extLst>
              <a:ext uri="{FF2B5EF4-FFF2-40B4-BE49-F238E27FC236}">
                <a16:creationId xmlns:a16="http://schemas.microsoft.com/office/drawing/2014/main" id="{9EFA5FE2-9D7F-9B4D-8A0B-432CBA9A3A6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5060273"/>
            <a:ext cx="9144000" cy="88942"/>
          </a:xfrm>
          <a:prstGeom prst="rect">
            <a:avLst/>
          </a:prstGeom>
        </p:spPr>
      </p:pic>
      <p:sp>
        <p:nvSpPr>
          <p:cNvPr id="17" name="Text Placeholder 2">
            <a:extLst>
              <a:ext uri="{FF2B5EF4-FFF2-40B4-BE49-F238E27FC236}">
                <a16:creationId xmlns:a16="http://schemas.microsoft.com/office/drawing/2014/main" id="{2C1643FF-E3E8-F446-98EA-5F0F14C807C5}"/>
              </a:ext>
            </a:extLst>
          </p:cNvPr>
          <p:cNvSpPr>
            <a:spLocks noGrp="1"/>
          </p:cNvSpPr>
          <p:nvPr>
            <p:ph type="body" sz="quarter" idx="34" hasCustomPrompt="1"/>
          </p:nvPr>
        </p:nvSpPr>
        <p:spPr>
          <a:xfrm>
            <a:off x="410808" y="426640"/>
            <a:ext cx="5793222" cy="528986"/>
          </a:xfrm>
        </p:spPr>
        <p:txBody>
          <a:bodyPr>
            <a:noAutofit/>
          </a:bodyPr>
          <a:lstStyle>
            <a:lvl1pPr marL="0" indent="0">
              <a:lnSpc>
                <a:spcPts val="2900"/>
              </a:lnSpc>
              <a:spcBef>
                <a:spcPts val="0"/>
              </a:spcBef>
              <a:buFontTx/>
              <a:buNone/>
              <a:defRPr sz="3000" b="0" i="0">
                <a:solidFill>
                  <a:schemeClr val="tx1"/>
                </a:solidFill>
                <a:latin typeface="Franklin Gothic Book" panose="020B0503020102020204" pitchFamily="34" charset="0"/>
              </a:defRPr>
            </a:lvl1pPr>
            <a:lvl2pPr marL="457200" indent="0">
              <a:buFontTx/>
              <a:buNone/>
              <a:defRPr sz="800"/>
            </a:lvl2pPr>
            <a:lvl3pPr marL="914400" indent="0">
              <a:buFontTx/>
              <a:buNone/>
              <a:defRPr sz="800"/>
            </a:lvl3pPr>
            <a:lvl4pPr marL="1371600" indent="0">
              <a:buFontTx/>
              <a:buNone/>
              <a:defRPr sz="800"/>
            </a:lvl4pPr>
            <a:lvl5pPr marL="1828800" indent="0">
              <a:buFontTx/>
              <a:buNone/>
              <a:defRPr sz="800"/>
            </a:lvl5pPr>
          </a:lstStyle>
          <a:p>
            <a:pPr lvl="0"/>
            <a:r>
              <a:rPr lang="en-US"/>
              <a:t>Process Title Goes Here</a:t>
            </a:r>
          </a:p>
        </p:txBody>
      </p:sp>
      <p:pic>
        <p:nvPicPr>
          <p:cNvPr id="15" name="Picture 14">
            <a:extLst>
              <a:ext uri="{FF2B5EF4-FFF2-40B4-BE49-F238E27FC236}">
                <a16:creationId xmlns:a16="http://schemas.microsoft.com/office/drawing/2014/main" id="{3A6B295A-14B5-454D-8BB4-B0106C343ED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98081" y="4688776"/>
            <a:ext cx="1027911" cy="102153"/>
          </a:xfrm>
          <a:prstGeom prst="rect">
            <a:avLst/>
          </a:prstGeom>
        </p:spPr>
      </p:pic>
      <p:sp>
        <p:nvSpPr>
          <p:cNvPr id="42" name="Text Placeholder 16">
            <a:extLst>
              <a:ext uri="{FF2B5EF4-FFF2-40B4-BE49-F238E27FC236}">
                <a16:creationId xmlns:a16="http://schemas.microsoft.com/office/drawing/2014/main" id="{91FD3841-F0D6-3445-83CD-3CAA817AC0C0}"/>
              </a:ext>
            </a:extLst>
          </p:cNvPr>
          <p:cNvSpPr>
            <a:spLocks noGrp="1"/>
          </p:cNvSpPr>
          <p:nvPr userDrawn="1">
            <p:ph type="body" sz="quarter" idx="14" hasCustomPrompt="1"/>
          </p:nvPr>
        </p:nvSpPr>
        <p:spPr>
          <a:xfrm>
            <a:off x="1133597" y="2135253"/>
            <a:ext cx="1579039" cy="519732"/>
          </a:xfrm>
        </p:spPr>
        <p:txBody>
          <a:bodyPr>
            <a:normAutofit/>
          </a:bodyPr>
          <a:lstStyle>
            <a:lvl1pPr marL="0" marR="0" indent="0" algn="l" defTabSz="457189" rtl="0" eaLnBrk="1" fontAlgn="auto" latinLnBrk="0" hangingPunct="1">
              <a:lnSpc>
                <a:spcPct val="100000"/>
              </a:lnSpc>
              <a:spcBef>
                <a:spcPts val="0"/>
              </a:spcBef>
              <a:spcAft>
                <a:spcPts val="600"/>
              </a:spcAft>
              <a:buClrTx/>
              <a:buSzTx/>
              <a:buFontTx/>
              <a:buNone/>
              <a:tabLst/>
              <a:defRPr lang="en-US" sz="1200" b="0" spc="0">
                <a:solidFill>
                  <a:schemeClr val="tx1"/>
                </a:solidFill>
                <a:latin typeface="+mn-lt"/>
                <a:sym typeface="Helvetica Light"/>
              </a:defRPr>
            </a:lvl1pPr>
            <a:lvl2pPr>
              <a:lnSpc>
                <a:spcPct val="100000"/>
              </a:lnSpc>
              <a:defRPr sz="900"/>
            </a:lvl2pPr>
            <a:lvl3pPr>
              <a:lnSpc>
                <a:spcPct val="100000"/>
              </a:lnSpc>
              <a:defRPr sz="900"/>
            </a:lvl3pPr>
            <a:lvl4pPr>
              <a:lnSpc>
                <a:spcPct val="100000"/>
              </a:lnSpc>
              <a:defRPr sz="900"/>
            </a:lvl4pPr>
            <a:lvl5pPr>
              <a:lnSpc>
                <a:spcPct val="100000"/>
              </a:lnSpc>
              <a:defRPr sz="900"/>
            </a:lvl5pPr>
            <a:lvl7pPr marL="0" indent="0" defTabSz="457200" hangingPunct="1">
              <a:lnSpc>
                <a:spcPct val="100000"/>
              </a:lnSpc>
              <a:spcBef>
                <a:spcPts val="0"/>
              </a:spcBef>
              <a:spcAft>
                <a:spcPts val="600"/>
              </a:spcAft>
              <a:buClr>
                <a:schemeClr val="accent2"/>
              </a:buClr>
              <a:buFontTx/>
              <a:buNone/>
              <a:defRPr/>
            </a:lvl7pPr>
            <a:lvl8pPr marL="176212" indent="0" defTabSz="457200" hangingPunct="1">
              <a:lnSpc>
                <a:spcPct val="100000"/>
              </a:lnSpc>
              <a:spcBef>
                <a:spcPts val="0"/>
              </a:spcBef>
              <a:spcAft>
                <a:spcPts val="600"/>
              </a:spcAft>
              <a:buClr>
                <a:schemeClr val="accent2"/>
              </a:buClr>
              <a:buSzPct val="70000"/>
              <a:buFontTx/>
              <a:buNone/>
              <a:defRPr/>
            </a:lvl8pPr>
          </a:lstStyle>
          <a:p>
            <a:pPr marL="0" marR="0" lvl="0" indent="0" algn="l" defTabSz="457189"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FFFFFF"/>
                </a:solidFill>
                <a:effectLst/>
                <a:uLnTx/>
                <a:uFillTx/>
                <a:latin typeface="+mn-lt"/>
                <a:ea typeface="+mn-ea"/>
                <a:cs typeface="+mn-cs"/>
                <a:sym typeface="Helvetica Light"/>
              </a:rPr>
              <a:t>Ebit </a:t>
            </a:r>
            <a:r>
              <a:rPr kumimoji="0" lang="en-US" sz="1200" b="0" i="0" u="none" strike="noStrike" kern="1200" cap="none" spc="0" normalizeH="0" baseline="0" noProof="0" err="1">
                <a:ln>
                  <a:noFill/>
                </a:ln>
                <a:solidFill>
                  <a:srgbClr val="FFFFFF"/>
                </a:solidFill>
                <a:effectLst/>
                <a:uLnTx/>
                <a:uFillTx/>
                <a:latin typeface="+mn-lt"/>
                <a:ea typeface="+mn-ea"/>
                <a:cs typeface="+mn-cs"/>
                <a:sym typeface="Helvetica Light"/>
              </a:rPr>
              <a:t>restia</a:t>
            </a:r>
            <a:r>
              <a:rPr kumimoji="0" lang="en-US" sz="1200" b="0" i="0" u="none" strike="noStrike" kern="1200" cap="none" spc="0" normalizeH="0" baseline="0" noProof="0">
                <a:ln>
                  <a:noFill/>
                </a:ln>
                <a:solidFill>
                  <a:srgbClr val="FFFFFF"/>
                </a:solidFill>
                <a:effectLst/>
                <a:uLnTx/>
                <a:uFillTx/>
                <a:latin typeface="+mn-lt"/>
                <a:ea typeface="+mn-ea"/>
                <a:cs typeface="+mn-cs"/>
                <a:sym typeface="Helvetica Light"/>
              </a:rPr>
              <a:t> s quo </a:t>
            </a:r>
            <a:r>
              <a:rPr kumimoji="0" lang="en-US" sz="1200" b="0" i="0" u="none" strike="noStrike" kern="1200" cap="none" spc="0" normalizeH="0" baseline="0" noProof="0" err="1">
                <a:ln>
                  <a:noFill/>
                </a:ln>
                <a:solidFill>
                  <a:srgbClr val="FFFFFF"/>
                </a:solidFill>
                <a:effectLst/>
                <a:uLnTx/>
                <a:uFillTx/>
                <a:latin typeface="+mn-lt"/>
                <a:ea typeface="+mn-ea"/>
                <a:cs typeface="+mn-cs"/>
                <a:sym typeface="Helvetica Light"/>
              </a:rPr>
              <a:t>mo</a:t>
            </a:r>
            <a:r>
              <a:rPr kumimoji="0" lang="en-US" sz="1200" b="0" i="0" u="none" strike="noStrike" kern="1200" cap="none" spc="0" normalizeH="0" baseline="0" noProof="0">
                <a:ln>
                  <a:noFill/>
                </a:ln>
                <a:solidFill>
                  <a:srgbClr val="FFFFFF"/>
                </a:solidFill>
                <a:effectLst/>
                <a:uLnTx/>
                <a:uFillTx/>
                <a:latin typeface="+mn-lt"/>
                <a:ea typeface="+mn-ea"/>
                <a:cs typeface="+mn-cs"/>
                <a:sym typeface="Helvetica Light"/>
              </a:rPr>
              <a:t> </a:t>
            </a:r>
            <a:r>
              <a:rPr kumimoji="0" lang="en-US" sz="1200" b="0" i="0" u="none" strike="noStrike" kern="1200" cap="none" spc="0" normalizeH="0" baseline="0" noProof="0" err="1">
                <a:ln>
                  <a:noFill/>
                </a:ln>
                <a:solidFill>
                  <a:srgbClr val="FFFFFF"/>
                </a:solidFill>
                <a:effectLst/>
                <a:uLnTx/>
                <a:uFillTx/>
                <a:latin typeface="+mn-lt"/>
                <a:ea typeface="+mn-ea"/>
                <a:cs typeface="+mn-cs"/>
                <a:sym typeface="Helvetica Light"/>
              </a:rPr>
              <a:t>eatiund</a:t>
            </a:r>
            <a:r>
              <a:rPr kumimoji="0" lang="en-US" sz="1200" b="0" i="0" u="none" strike="noStrike" kern="1200" cap="none" spc="0" normalizeH="0" baseline="0" noProof="0">
                <a:ln>
                  <a:noFill/>
                </a:ln>
                <a:solidFill>
                  <a:srgbClr val="FFFFFF"/>
                </a:solidFill>
                <a:effectLst/>
                <a:uLnTx/>
                <a:uFillTx/>
                <a:latin typeface="+mn-lt"/>
                <a:ea typeface="+mn-ea"/>
                <a:cs typeface="+mn-cs"/>
                <a:sym typeface="Helvetica Light"/>
              </a:rPr>
              <a:t> </a:t>
            </a:r>
            <a:r>
              <a:rPr kumimoji="0" lang="en-US" sz="1200" b="0" i="0" u="none" strike="noStrike" kern="1200" cap="none" spc="0" normalizeH="0" baseline="0" noProof="0" err="1">
                <a:ln>
                  <a:noFill/>
                </a:ln>
                <a:solidFill>
                  <a:srgbClr val="FFFFFF"/>
                </a:solidFill>
                <a:effectLst/>
                <a:uLnTx/>
                <a:uFillTx/>
                <a:latin typeface="+mn-lt"/>
                <a:ea typeface="+mn-ea"/>
                <a:cs typeface="+mn-cs"/>
                <a:sym typeface="Helvetica Light"/>
              </a:rPr>
              <a:t>isq</a:t>
            </a:r>
            <a:r>
              <a:rPr kumimoji="0" lang="en-US" sz="1200" b="0" i="0" u="none" strike="noStrike" kern="1200" cap="none" spc="0" normalizeH="0" baseline="0" noProof="0">
                <a:ln>
                  <a:noFill/>
                </a:ln>
                <a:solidFill>
                  <a:srgbClr val="FFFFFF"/>
                </a:solidFill>
                <a:effectLst/>
                <a:uLnTx/>
                <a:uFillTx/>
                <a:latin typeface="+mn-lt"/>
                <a:ea typeface="+mn-ea"/>
                <a:cs typeface="+mn-cs"/>
                <a:sym typeface="Helvetica Light"/>
              </a:rPr>
              <a:t> </a:t>
            </a:r>
            <a:r>
              <a:rPr kumimoji="0" lang="en-US" sz="1200" b="0" i="0" u="none" strike="noStrike" kern="1200" cap="none" spc="0" normalizeH="0" baseline="0" noProof="0" err="1">
                <a:ln>
                  <a:noFill/>
                </a:ln>
                <a:solidFill>
                  <a:srgbClr val="FFFFFF"/>
                </a:solidFill>
                <a:effectLst/>
                <a:uLnTx/>
                <a:uFillTx/>
                <a:latin typeface="+mn-lt"/>
                <a:ea typeface="+mn-ea"/>
                <a:cs typeface="+mn-cs"/>
                <a:sym typeface="Helvetica Light"/>
              </a:rPr>
              <a:t>uide</a:t>
            </a:r>
            <a:r>
              <a:rPr kumimoji="0" lang="en-US" sz="1200" b="0" i="0" u="none" strike="noStrike" kern="1200" cap="none" spc="0" normalizeH="0" baseline="0" noProof="0">
                <a:ln>
                  <a:noFill/>
                </a:ln>
                <a:solidFill>
                  <a:srgbClr val="FFFFFF"/>
                </a:solidFill>
                <a:effectLst/>
                <a:uLnTx/>
                <a:uFillTx/>
                <a:latin typeface="+mn-lt"/>
                <a:ea typeface="+mn-ea"/>
                <a:cs typeface="+mn-cs"/>
                <a:sym typeface="Helvetica Light"/>
              </a:rPr>
              <a:t> </a:t>
            </a:r>
            <a:r>
              <a:rPr kumimoji="0" lang="en-US" sz="1200" b="0" i="0" u="none" strike="noStrike" kern="1200" cap="none" spc="0" normalizeH="0" baseline="0" noProof="0" err="1">
                <a:ln>
                  <a:noFill/>
                </a:ln>
                <a:solidFill>
                  <a:srgbClr val="FFFFFF"/>
                </a:solidFill>
                <a:effectLst/>
                <a:uLnTx/>
                <a:uFillTx/>
                <a:latin typeface="+mn-lt"/>
                <a:ea typeface="+mn-ea"/>
                <a:cs typeface="+mn-cs"/>
                <a:sym typeface="Helvetica Light"/>
              </a:rPr>
              <a:t>sint</a:t>
            </a:r>
            <a:endParaRPr kumimoji="0" lang="en-US" sz="1200" b="0" i="0" u="none" strike="noStrike" kern="1200" cap="none" spc="0" normalizeH="0" baseline="0" noProof="0">
              <a:ln>
                <a:noFill/>
              </a:ln>
              <a:solidFill>
                <a:srgbClr val="FFFFFF"/>
              </a:solidFill>
              <a:effectLst/>
              <a:uLnTx/>
              <a:uFillTx/>
              <a:latin typeface="+mn-lt"/>
              <a:ea typeface="+mn-ea"/>
              <a:cs typeface="+mn-cs"/>
              <a:sym typeface="Helvetica Light"/>
            </a:endParaRPr>
          </a:p>
        </p:txBody>
      </p:sp>
      <p:cxnSp>
        <p:nvCxnSpPr>
          <p:cNvPr id="48" name="Straight Connector 47">
            <a:extLst>
              <a:ext uri="{FF2B5EF4-FFF2-40B4-BE49-F238E27FC236}">
                <a16:creationId xmlns:a16="http://schemas.microsoft.com/office/drawing/2014/main" id="{9ED632AD-68A5-5A42-AE20-039D1579A154}"/>
              </a:ext>
            </a:extLst>
          </p:cNvPr>
          <p:cNvCxnSpPr/>
          <p:nvPr userDrawn="1"/>
        </p:nvCxnSpPr>
        <p:spPr>
          <a:xfrm>
            <a:off x="2840628" y="2032922"/>
            <a:ext cx="0" cy="692248"/>
          </a:xfrm>
          <a:prstGeom prst="line">
            <a:avLst/>
          </a:prstGeom>
          <a:noFill/>
          <a:ln w="95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cxnSp>
        <p:nvCxnSpPr>
          <p:cNvPr id="49" name="Straight Connector 48">
            <a:extLst>
              <a:ext uri="{FF2B5EF4-FFF2-40B4-BE49-F238E27FC236}">
                <a16:creationId xmlns:a16="http://schemas.microsoft.com/office/drawing/2014/main" id="{A5555045-6A4E-124A-A07D-4C1CC08E968B}"/>
              </a:ext>
            </a:extLst>
          </p:cNvPr>
          <p:cNvCxnSpPr/>
          <p:nvPr userDrawn="1"/>
        </p:nvCxnSpPr>
        <p:spPr>
          <a:xfrm>
            <a:off x="5666955" y="2032922"/>
            <a:ext cx="0" cy="692248"/>
          </a:xfrm>
          <a:prstGeom prst="line">
            <a:avLst/>
          </a:prstGeom>
          <a:noFill/>
          <a:ln w="95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cxnSp>
        <p:nvCxnSpPr>
          <p:cNvPr id="50" name="Straight Connector 49">
            <a:extLst>
              <a:ext uri="{FF2B5EF4-FFF2-40B4-BE49-F238E27FC236}">
                <a16:creationId xmlns:a16="http://schemas.microsoft.com/office/drawing/2014/main" id="{7FE80206-0D09-2547-BFC0-42A0BE844985}"/>
              </a:ext>
            </a:extLst>
          </p:cNvPr>
          <p:cNvCxnSpPr/>
          <p:nvPr userDrawn="1"/>
        </p:nvCxnSpPr>
        <p:spPr>
          <a:xfrm>
            <a:off x="4228119" y="3242046"/>
            <a:ext cx="0" cy="692248"/>
          </a:xfrm>
          <a:prstGeom prst="line">
            <a:avLst/>
          </a:prstGeom>
          <a:noFill/>
          <a:ln w="95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sp>
        <p:nvSpPr>
          <p:cNvPr id="51" name="Text Placeholder 16">
            <a:extLst>
              <a:ext uri="{FF2B5EF4-FFF2-40B4-BE49-F238E27FC236}">
                <a16:creationId xmlns:a16="http://schemas.microsoft.com/office/drawing/2014/main" id="{547C4400-FD57-534A-9C8B-DA4A31F83F8A}"/>
              </a:ext>
            </a:extLst>
          </p:cNvPr>
          <p:cNvSpPr>
            <a:spLocks noGrp="1"/>
          </p:cNvSpPr>
          <p:nvPr>
            <p:ph type="body" sz="quarter" idx="35" hasCustomPrompt="1"/>
          </p:nvPr>
        </p:nvSpPr>
        <p:spPr>
          <a:xfrm>
            <a:off x="3899947" y="2135253"/>
            <a:ext cx="1579039" cy="519732"/>
          </a:xfrm>
        </p:spPr>
        <p:txBody>
          <a:bodyPr>
            <a:normAutofit/>
          </a:bodyPr>
          <a:lstStyle>
            <a:lvl1pPr marL="0" marR="0" indent="0" algn="l" defTabSz="457189" rtl="0" eaLnBrk="1" fontAlgn="auto" latinLnBrk="0" hangingPunct="1">
              <a:lnSpc>
                <a:spcPct val="100000"/>
              </a:lnSpc>
              <a:spcBef>
                <a:spcPts val="0"/>
              </a:spcBef>
              <a:spcAft>
                <a:spcPts val="600"/>
              </a:spcAft>
              <a:buClrTx/>
              <a:buSzTx/>
              <a:buFontTx/>
              <a:buNone/>
              <a:tabLst/>
              <a:defRPr lang="en-US" sz="1200" b="0" spc="0">
                <a:solidFill>
                  <a:schemeClr val="tx1"/>
                </a:solidFill>
                <a:latin typeface="+mn-lt"/>
                <a:sym typeface="Helvetica Light"/>
              </a:defRPr>
            </a:lvl1pPr>
            <a:lvl2pPr>
              <a:lnSpc>
                <a:spcPct val="100000"/>
              </a:lnSpc>
              <a:defRPr sz="900"/>
            </a:lvl2pPr>
            <a:lvl3pPr>
              <a:lnSpc>
                <a:spcPct val="100000"/>
              </a:lnSpc>
              <a:defRPr sz="900"/>
            </a:lvl3pPr>
            <a:lvl4pPr>
              <a:lnSpc>
                <a:spcPct val="100000"/>
              </a:lnSpc>
              <a:defRPr sz="900"/>
            </a:lvl4pPr>
            <a:lvl5pPr>
              <a:lnSpc>
                <a:spcPct val="100000"/>
              </a:lnSpc>
              <a:defRPr sz="900"/>
            </a:lvl5pPr>
            <a:lvl7pPr marL="0" indent="0" defTabSz="457200" hangingPunct="1">
              <a:lnSpc>
                <a:spcPct val="100000"/>
              </a:lnSpc>
              <a:spcBef>
                <a:spcPts val="0"/>
              </a:spcBef>
              <a:spcAft>
                <a:spcPts val="600"/>
              </a:spcAft>
              <a:buClr>
                <a:schemeClr val="accent2"/>
              </a:buClr>
              <a:buFontTx/>
              <a:buNone/>
              <a:defRPr/>
            </a:lvl7pPr>
            <a:lvl8pPr marL="176212" indent="0" defTabSz="457200" hangingPunct="1">
              <a:lnSpc>
                <a:spcPct val="100000"/>
              </a:lnSpc>
              <a:spcBef>
                <a:spcPts val="0"/>
              </a:spcBef>
              <a:spcAft>
                <a:spcPts val="600"/>
              </a:spcAft>
              <a:buClr>
                <a:schemeClr val="accent2"/>
              </a:buClr>
              <a:buSzPct val="70000"/>
              <a:buFontTx/>
              <a:buNone/>
              <a:defRPr/>
            </a:lvl8pPr>
          </a:lstStyle>
          <a:p>
            <a:pPr marL="0" marR="0" lvl="0" indent="0" algn="l" defTabSz="457189"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FFFFFF"/>
                </a:solidFill>
                <a:effectLst/>
                <a:uLnTx/>
                <a:uFillTx/>
                <a:latin typeface="+mn-lt"/>
                <a:ea typeface="+mn-ea"/>
                <a:cs typeface="+mn-cs"/>
                <a:sym typeface="Helvetica Light"/>
              </a:rPr>
              <a:t>Ebit </a:t>
            </a:r>
            <a:r>
              <a:rPr kumimoji="0" lang="en-US" sz="1200" b="0" i="0" u="none" strike="noStrike" kern="1200" cap="none" spc="0" normalizeH="0" baseline="0" noProof="0" err="1">
                <a:ln>
                  <a:noFill/>
                </a:ln>
                <a:solidFill>
                  <a:srgbClr val="FFFFFF"/>
                </a:solidFill>
                <a:effectLst/>
                <a:uLnTx/>
                <a:uFillTx/>
                <a:latin typeface="+mn-lt"/>
                <a:ea typeface="+mn-ea"/>
                <a:cs typeface="+mn-cs"/>
                <a:sym typeface="Helvetica Light"/>
              </a:rPr>
              <a:t>restia</a:t>
            </a:r>
            <a:r>
              <a:rPr kumimoji="0" lang="en-US" sz="1200" b="0" i="0" u="none" strike="noStrike" kern="1200" cap="none" spc="0" normalizeH="0" baseline="0" noProof="0">
                <a:ln>
                  <a:noFill/>
                </a:ln>
                <a:solidFill>
                  <a:srgbClr val="FFFFFF"/>
                </a:solidFill>
                <a:effectLst/>
                <a:uLnTx/>
                <a:uFillTx/>
                <a:latin typeface="+mn-lt"/>
                <a:ea typeface="+mn-ea"/>
                <a:cs typeface="+mn-cs"/>
                <a:sym typeface="Helvetica Light"/>
              </a:rPr>
              <a:t> s quo </a:t>
            </a:r>
            <a:r>
              <a:rPr kumimoji="0" lang="en-US" sz="1200" b="0" i="0" u="none" strike="noStrike" kern="1200" cap="none" spc="0" normalizeH="0" baseline="0" noProof="0" err="1">
                <a:ln>
                  <a:noFill/>
                </a:ln>
                <a:solidFill>
                  <a:srgbClr val="FFFFFF"/>
                </a:solidFill>
                <a:effectLst/>
                <a:uLnTx/>
                <a:uFillTx/>
                <a:latin typeface="+mn-lt"/>
                <a:ea typeface="+mn-ea"/>
                <a:cs typeface="+mn-cs"/>
                <a:sym typeface="Helvetica Light"/>
              </a:rPr>
              <a:t>mo</a:t>
            </a:r>
            <a:r>
              <a:rPr kumimoji="0" lang="en-US" sz="1200" b="0" i="0" u="none" strike="noStrike" kern="1200" cap="none" spc="0" normalizeH="0" baseline="0" noProof="0">
                <a:ln>
                  <a:noFill/>
                </a:ln>
                <a:solidFill>
                  <a:srgbClr val="FFFFFF"/>
                </a:solidFill>
                <a:effectLst/>
                <a:uLnTx/>
                <a:uFillTx/>
                <a:latin typeface="+mn-lt"/>
                <a:ea typeface="+mn-ea"/>
                <a:cs typeface="+mn-cs"/>
                <a:sym typeface="Helvetica Light"/>
              </a:rPr>
              <a:t> </a:t>
            </a:r>
            <a:r>
              <a:rPr kumimoji="0" lang="en-US" sz="1200" b="0" i="0" u="none" strike="noStrike" kern="1200" cap="none" spc="0" normalizeH="0" baseline="0" noProof="0" err="1">
                <a:ln>
                  <a:noFill/>
                </a:ln>
                <a:solidFill>
                  <a:srgbClr val="FFFFFF"/>
                </a:solidFill>
                <a:effectLst/>
                <a:uLnTx/>
                <a:uFillTx/>
                <a:latin typeface="+mn-lt"/>
                <a:ea typeface="+mn-ea"/>
                <a:cs typeface="+mn-cs"/>
                <a:sym typeface="Helvetica Light"/>
              </a:rPr>
              <a:t>eatiund</a:t>
            </a:r>
            <a:r>
              <a:rPr kumimoji="0" lang="en-US" sz="1200" b="0" i="0" u="none" strike="noStrike" kern="1200" cap="none" spc="0" normalizeH="0" baseline="0" noProof="0">
                <a:ln>
                  <a:noFill/>
                </a:ln>
                <a:solidFill>
                  <a:srgbClr val="FFFFFF"/>
                </a:solidFill>
                <a:effectLst/>
                <a:uLnTx/>
                <a:uFillTx/>
                <a:latin typeface="+mn-lt"/>
                <a:ea typeface="+mn-ea"/>
                <a:cs typeface="+mn-cs"/>
                <a:sym typeface="Helvetica Light"/>
              </a:rPr>
              <a:t> </a:t>
            </a:r>
            <a:r>
              <a:rPr kumimoji="0" lang="en-US" sz="1200" b="0" i="0" u="none" strike="noStrike" kern="1200" cap="none" spc="0" normalizeH="0" baseline="0" noProof="0" err="1">
                <a:ln>
                  <a:noFill/>
                </a:ln>
                <a:solidFill>
                  <a:srgbClr val="FFFFFF"/>
                </a:solidFill>
                <a:effectLst/>
                <a:uLnTx/>
                <a:uFillTx/>
                <a:latin typeface="+mn-lt"/>
                <a:ea typeface="+mn-ea"/>
                <a:cs typeface="+mn-cs"/>
                <a:sym typeface="Helvetica Light"/>
              </a:rPr>
              <a:t>isq</a:t>
            </a:r>
            <a:r>
              <a:rPr kumimoji="0" lang="en-US" sz="1200" b="0" i="0" u="none" strike="noStrike" kern="1200" cap="none" spc="0" normalizeH="0" baseline="0" noProof="0">
                <a:ln>
                  <a:noFill/>
                </a:ln>
                <a:solidFill>
                  <a:srgbClr val="FFFFFF"/>
                </a:solidFill>
                <a:effectLst/>
                <a:uLnTx/>
                <a:uFillTx/>
                <a:latin typeface="+mn-lt"/>
                <a:ea typeface="+mn-ea"/>
                <a:cs typeface="+mn-cs"/>
                <a:sym typeface="Helvetica Light"/>
              </a:rPr>
              <a:t> </a:t>
            </a:r>
            <a:r>
              <a:rPr kumimoji="0" lang="en-US" sz="1200" b="0" i="0" u="none" strike="noStrike" kern="1200" cap="none" spc="0" normalizeH="0" baseline="0" noProof="0" err="1">
                <a:ln>
                  <a:noFill/>
                </a:ln>
                <a:solidFill>
                  <a:srgbClr val="FFFFFF"/>
                </a:solidFill>
                <a:effectLst/>
                <a:uLnTx/>
                <a:uFillTx/>
                <a:latin typeface="+mn-lt"/>
                <a:ea typeface="+mn-ea"/>
                <a:cs typeface="+mn-cs"/>
                <a:sym typeface="Helvetica Light"/>
              </a:rPr>
              <a:t>uide</a:t>
            </a:r>
            <a:r>
              <a:rPr kumimoji="0" lang="en-US" sz="1200" b="0" i="0" u="none" strike="noStrike" kern="1200" cap="none" spc="0" normalizeH="0" baseline="0" noProof="0">
                <a:ln>
                  <a:noFill/>
                </a:ln>
                <a:solidFill>
                  <a:srgbClr val="FFFFFF"/>
                </a:solidFill>
                <a:effectLst/>
                <a:uLnTx/>
                <a:uFillTx/>
                <a:latin typeface="+mn-lt"/>
                <a:ea typeface="+mn-ea"/>
                <a:cs typeface="+mn-cs"/>
                <a:sym typeface="Helvetica Light"/>
              </a:rPr>
              <a:t> </a:t>
            </a:r>
            <a:r>
              <a:rPr kumimoji="0" lang="en-US" sz="1200" b="0" i="0" u="none" strike="noStrike" kern="1200" cap="none" spc="0" normalizeH="0" baseline="0" noProof="0" err="1">
                <a:ln>
                  <a:noFill/>
                </a:ln>
                <a:solidFill>
                  <a:srgbClr val="FFFFFF"/>
                </a:solidFill>
                <a:effectLst/>
                <a:uLnTx/>
                <a:uFillTx/>
                <a:latin typeface="+mn-lt"/>
                <a:ea typeface="+mn-ea"/>
                <a:cs typeface="+mn-cs"/>
                <a:sym typeface="Helvetica Light"/>
              </a:rPr>
              <a:t>sint</a:t>
            </a:r>
            <a:endParaRPr kumimoji="0" lang="en-US" sz="1200" b="0" i="0" u="none" strike="noStrike" kern="1200" cap="none" spc="0" normalizeH="0" baseline="0" noProof="0">
              <a:ln>
                <a:noFill/>
              </a:ln>
              <a:solidFill>
                <a:srgbClr val="FFFFFF"/>
              </a:solidFill>
              <a:effectLst/>
              <a:uLnTx/>
              <a:uFillTx/>
              <a:latin typeface="+mn-lt"/>
              <a:ea typeface="+mn-ea"/>
              <a:cs typeface="+mn-cs"/>
              <a:sym typeface="Helvetica Light"/>
            </a:endParaRPr>
          </a:p>
        </p:txBody>
      </p:sp>
      <p:sp>
        <p:nvSpPr>
          <p:cNvPr id="52" name="Text Placeholder 16">
            <a:extLst>
              <a:ext uri="{FF2B5EF4-FFF2-40B4-BE49-F238E27FC236}">
                <a16:creationId xmlns:a16="http://schemas.microsoft.com/office/drawing/2014/main" id="{0133DED0-3A01-CC45-B007-AF7A858BA140}"/>
              </a:ext>
            </a:extLst>
          </p:cNvPr>
          <p:cNvSpPr>
            <a:spLocks noGrp="1"/>
          </p:cNvSpPr>
          <p:nvPr>
            <p:ph type="body" sz="quarter" idx="36" hasCustomPrompt="1"/>
          </p:nvPr>
        </p:nvSpPr>
        <p:spPr>
          <a:xfrm>
            <a:off x="6735744" y="2135253"/>
            <a:ext cx="1579039" cy="519732"/>
          </a:xfrm>
        </p:spPr>
        <p:txBody>
          <a:bodyPr>
            <a:normAutofit/>
          </a:bodyPr>
          <a:lstStyle>
            <a:lvl1pPr marL="0" marR="0" indent="0" algn="l" defTabSz="457189" rtl="0" eaLnBrk="1" fontAlgn="auto" latinLnBrk="0" hangingPunct="1">
              <a:lnSpc>
                <a:spcPct val="100000"/>
              </a:lnSpc>
              <a:spcBef>
                <a:spcPts val="0"/>
              </a:spcBef>
              <a:spcAft>
                <a:spcPts val="600"/>
              </a:spcAft>
              <a:buClrTx/>
              <a:buSzTx/>
              <a:buFontTx/>
              <a:buNone/>
              <a:tabLst/>
              <a:defRPr lang="en-US" sz="1200" b="0" spc="0">
                <a:solidFill>
                  <a:schemeClr val="tx1"/>
                </a:solidFill>
                <a:latin typeface="+mn-lt"/>
                <a:sym typeface="Helvetica Light"/>
              </a:defRPr>
            </a:lvl1pPr>
            <a:lvl2pPr>
              <a:lnSpc>
                <a:spcPct val="100000"/>
              </a:lnSpc>
              <a:defRPr sz="900"/>
            </a:lvl2pPr>
            <a:lvl3pPr>
              <a:lnSpc>
                <a:spcPct val="100000"/>
              </a:lnSpc>
              <a:defRPr sz="900"/>
            </a:lvl3pPr>
            <a:lvl4pPr>
              <a:lnSpc>
                <a:spcPct val="100000"/>
              </a:lnSpc>
              <a:defRPr sz="900"/>
            </a:lvl4pPr>
            <a:lvl5pPr>
              <a:lnSpc>
                <a:spcPct val="100000"/>
              </a:lnSpc>
              <a:defRPr sz="900"/>
            </a:lvl5pPr>
            <a:lvl7pPr marL="0" indent="0" defTabSz="457200" hangingPunct="1">
              <a:lnSpc>
                <a:spcPct val="100000"/>
              </a:lnSpc>
              <a:spcBef>
                <a:spcPts val="0"/>
              </a:spcBef>
              <a:spcAft>
                <a:spcPts val="600"/>
              </a:spcAft>
              <a:buClr>
                <a:schemeClr val="accent2"/>
              </a:buClr>
              <a:buFontTx/>
              <a:buNone/>
              <a:defRPr/>
            </a:lvl7pPr>
            <a:lvl8pPr marL="176212" indent="0" defTabSz="457200" hangingPunct="1">
              <a:lnSpc>
                <a:spcPct val="100000"/>
              </a:lnSpc>
              <a:spcBef>
                <a:spcPts val="0"/>
              </a:spcBef>
              <a:spcAft>
                <a:spcPts val="600"/>
              </a:spcAft>
              <a:buClr>
                <a:schemeClr val="accent2"/>
              </a:buClr>
              <a:buSzPct val="70000"/>
              <a:buFontTx/>
              <a:buNone/>
              <a:defRPr/>
            </a:lvl8pPr>
          </a:lstStyle>
          <a:p>
            <a:pPr marL="0" marR="0" lvl="0" indent="0" algn="l" defTabSz="457189"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FFFFFF"/>
                </a:solidFill>
                <a:effectLst/>
                <a:uLnTx/>
                <a:uFillTx/>
                <a:latin typeface="+mn-lt"/>
                <a:ea typeface="+mn-ea"/>
                <a:cs typeface="+mn-cs"/>
                <a:sym typeface="Helvetica Light"/>
              </a:rPr>
              <a:t>Ebit </a:t>
            </a:r>
            <a:r>
              <a:rPr kumimoji="0" lang="en-US" sz="1200" b="0" i="0" u="none" strike="noStrike" kern="1200" cap="none" spc="0" normalizeH="0" baseline="0" noProof="0" err="1">
                <a:ln>
                  <a:noFill/>
                </a:ln>
                <a:solidFill>
                  <a:srgbClr val="FFFFFF"/>
                </a:solidFill>
                <a:effectLst/>
                <a:uLnTx/>
                <a:uFillTx/>
                <a:latin typeface="+mn-lt"/>
                <a:ea typeface="+mn-ea"/>
                <a:cs typeface="+mn-cs"/>
                <a:sym typeface="Helvetica Light"/>
              </a:rPr>
              <a:t>restia</a:t>
            </a:r>
            <a:r>
              <a:rPr kumimoji="0" lang="en-US" sz="1200" b="0" i="0" u="none" strike="noStrike" kern="1200" cap="none" spc="0" normalizeH="0" baseline="0" noProof="0">
                <a:ln>
                  <a:noFill/>
                </a:ln>
                <a:solidFill>
                  <a:srgbClr val="FFFFFF"/>
                </a:solidFill>
                <a:effectLst/>
                <a:uLnTx/>
                <a:uFillTx/>
                <a:latin typeface="+mn-lt"/>
                <a:ea typeface="+mn-ea"/>
                <a:cs typeface="+mn-cs"/>
                <a:sym typeface="Helvetica Light"/>
              </a:rPr>
              <a:t> s quo </a:t>
            </a:r>
            <a:r>
              <a:rPr kumimoji="0" lang="en-US" sz="1200" b="0" i="0" u="none" strike="noStrike" kern="1200" cap="none" spc="0" normalizeH="0" baseline="0" noProof="0" err="1">
                <a:ln>
                  <a:noFill/>
                </a:ln>
                <a:solidFill>
                  <a:srgbClr val="FFFFFF"/>
                </a:solidFill>
                <a:effectLst/>
                <a:uLnTx/>
                <a:uFillTx/>
                <a:latin typeface="+mn-lt"/>
                <a:ea typeface="+mn-ea"/>
                <a:cs typeface="+mn-cs"/>
                <a:sym typeface="Helvetica Light"/>
              </a:rPr>
              <a:t>mo</a:t>
            </a:r>
            <a:r>
              <a:rPr kumimoji="0" lang="en-US" sz="1200" b="0" i="0" u="none" strike="noStrike" kern="1200" cap="none" spc="0" normalizeH="0" baseline="0" noProof="0">
                <a:ln>
                  <a:noFill/>
                </a:ln>
                <a:solidFill>
                  <a:srgbClr val="FFFFFF"/>
                </a:solidFill>
                <a:effectLst/>
                <a:uLnTx/>
                <a:uFillTx/>
                <a:latin typeface="+mn-lt"/>
                <a:ea typeface="+mn-ea"/>
                <a:cs typeface="+mn-cs"/>
                <a:sym typeface="Helvetica Light"/>
              </a:rPr>
              <a:t> </a:t>
            </a:r>
            <a:r>
              <a:rPr kumimoji="0" lang="en-US" sz="1200" b="0" i="0" u="none" strike="noStrike" kern="1200" cap="none" spc="0" normalizeH="0" baseline="0" noProof="0" err="1">
                <a:ln>
                  <a:noFill/>
                </a:ln>
                <a:solidFill>
                  <a:srgbClr val="FFFFFF"/>
                </a:solidFill>
                <a:effectLst/>
                <a:uLnTx/>
                <a:uFillTx/>
                <a:latin typeface="+mn-lt"/>
                <a:ea typeface="+mn-ea"/>
                <a:cs typeface="+mn-cs"/>
                <a:sym typeface="Helvetica Light"/>
              </a:rPr>
              <a:t>eatiund</a:t>
            </a:r>
            <a:r>
              <a:rPr kumimoji="0" lang="en-US" sz="1200" b="0" i="0" u="none" strike="noStrike" kern="1200" cap="none" spc="0" normalizeH="0" baseline="0" noProof="0">
                <a:ln>
                  <a:noFill/>
                </a:ln>
                <a:solidFill>
                  <a:srgbClr val="FFFFFF"/>
                </a:solidFill>
                <a:effectLst/>
                <a:uLnTx/>
                <a:uFillTx/>
                <a:latin typeface="+mn-lt"/>
                <a:ea typeface="+mn-ea"/>
                <a:cs typeface="+mn-cs"/>
                <a:sym typeface="Helvetica Light"/>
              </a:rPr>
              <a:t> </a:t>
            </a:r>
            <a:r>
              <a:rPr kumimoji="0" lang="en-US" sz="1200" b="0" i="0" u="none" strike="noStrike" kern="1200" cap="none" spc="0" normalizeH="0" baseline="0" noProof="0" err="1">
                <a:ln>
                  <a:noFill/>
                </a:ln>
                <a:solidFill>
                  <a:srgbClr val="FFFFFF"/>
                </a:solidFill>
                <a:effectLst/>
                <a:uLnTx/>
                <a:uFillTx/>
                <a:latin typeface="+mn-lt"/>
                <a:ea typeface="+mn-ea"/>
                <a:cs typeface="+mn-cs"/>
                <a:sym typeface="Helvetica Light"/>
              </a:rPr>
              <a:t>isq</a:t>
            </a:r>
            <a:r>
              <a:rPr kumimoji="0" lang="en-US" sz="1200" b="0" i="0" u="none" strike="noStrike" kern="1200" cap="none" spc="0" normalizeH="0" baseline="0" noProof="0">
                <a:ln>
                  <a:noFill/>
                </a:ln>
                <a:solidFill>
                  <a:srgbClr val="FFFFFF"/>
                </a:solidFill>
                <a:effectLst/>
                <a:uLnTx/>
                <a:uFillTx/>
                <a:latin typeface="+mn-lt"/>
                <a:ea typeface="+mn-ea"/>
                <a:cs typeface="+mn-cs"/>
                <a:sym typeface="Helvetica Light"/>
              </a:rPr>
              <a:t> </a:t>
            </a:r>
            <a:r>
              <a:rPr kumimoji="0" lang="en-US" sz="1200" b="0" i="0" u="none" strike="noStrike" kern="1200" cap="none" spc="0" normalizeH="0" baseline="0" noProof="0" err="1">
                <a:ln>
                  <a:noFill/>
                </a:ln>
                <a:solidFill>
                  <a:srgbClr val="FFFFFF"/>
                </a:solidFill>
                <a:effectLst/>
                <a:uLnTx/>
                <a:uFillTx/>
                <a:latin typeface="+mn-lt"/>
                <a:ea typeface="+mn-ea"/>
                <a:cs typeface="+mn-cs"/>
                <a:sym typeface="Helvetica Light"/>
              </a:rPr>
              <a:t>uide</a:t>
            </a:r>
            <a:r>
              <a:rPr kumimoji="0" lang="en-US" sz="1200" b="0" i="0" u="none" strike="noStrike" kern="1200" cap="none" spc="0" normalizeH="0" baseline="0" noProof="0">
                <a:ln>
                  <a:noFill/>
                </a:ln>
                <a:solidFill>
                  <a:srgbClr val="FFFFFF"/>
                </a:solidFill>
                <a:effectLst/>
                <a:uLnTx/>
                <a:uFillTx/>
                <a:latin typeface="+mn-lt"/>
                <a:ea typeface="+mn-ea"/>
                <a:cs typeface="+mn-cs"/>
                <a:sym typeface="Helvetica Light"/>
              </a:rPr>
              <a:t> </a:t>
            </a:r>
            <a:r>
              <a:rPr kumimoji="0" lang="en-US" sz="1200" b="0" i="0" u="none" strike="noStrike" kern="1200" cap="none" spc="0" normalizeH="0" baseline="0" noProof="0" err="1">
                <a:ln>
                  <a:noFill/>
                </a:ln>
                <a:solidFill>
                  <a:srgbClr val="FFFFFF"/>
                </a:solidFill>
                <a:effectLst/>
                <a:uLnTx/>
                <a:uFillTx/>
                <a:latin typeface="+mn-lt"/>
                <a:ea typeface="+mn-ea"/>
                <a:cs typeface="+mn-cs"/>
                <a:sym typeface="Helvetica Light"/>
              </a:rPr>
              <a:t>sint</a:t>
            </a:r>
            <a:endParaRPr kumimoji="0" lang="en-US" sz="1200" b="0" i="0" u="none" strike="noStrike" kern="1200" cap="none" spc="0" normalizeH="0" baseline="0" noProof="0">
              <a:ln>
                <a:noFill/>
              </a:ln>
              <a:solidFill>
                <a:srgbClr val="FFFFFF"/>
              </a:solidFill>
              <a:effectLst/>
              <a:uLnTx/>
              <a:uFillTx/>
              <a:latin typeface="+mn-lt"/>
              <a:ea typeface="+mn-ea"/>
              <a:cs typeface="+mn-cs"/>
              <a:sym typeface="Helvetica Light"/>
            </a:endParaRPr>
          </a:p>
        </p:txBody>
      </p:sp>
      <p:sp>
        <p:nvSpPr>
          <p:cNvPr id="53" name="Text Placeholder 16">
            <a:extLst>
              <a:ext uri="{FF2B5EF4-FFF2-40B4-BE49-F238E27FC236}">
                <a16:creationId xmlns:a16="http://schemas.microsoft.com/office/drawing/2014/main" id="{7DD28E6B-F4B9-8B44-8364-AF01C0C22AC5}"/>
              </a:ext>
            </a:extLst>
          </p:cNvPr>
          <p:cNvSpPr>
            <a:spLocks noGrp="1"/>
          </p:cNvSpPr>
          <p:nvPr>
            <p:ph type="body" sz="quarter" idx="37" hasCustomPrompt="1"/>
          </p:nvPr>
        </p:nvSpPr>
        <p:spPr>
          <a:xfrm>
            <a:off x="2536734" y="3315871"/>
            <a:ext cx="1579039" cy="519732"/>
          </a:xfrm>
        </p:spPr>
        <p:txBody>
          <a:bodyPr>
            <a:normAutofit/>
          </a:bodyPr>
          <a:lstStyle>
            <a:lvl1pPr marL="0" marR="0" indent="0" algn="l" defTabSz="457189" rtl="0" eaLnBrk="1" fontAlgn="auto" latinLnBrk="0" hangingPunct="1">
              <a:lnSpc>
                <a:spcPct val="100000"/>
              </a:lnSpc>
              <a:spcBef>
                <a:spcPts val="0"/>
              </a:spcBef>
              <a:spcAft>
                <a:spcPts val="600"/>
              </a:spcAft>
              <a:buClrTx/>
              <a:buSzTx/>
              <a:buFontTx/>
              <a:buNone/>
              <a:tabLst/>
              <a:defRPr lang="en-US" sz="1200" b="0" spc="0">
                <a:solidFill>
                  <a:schemeClr val="tx1"/>
                </a:solidFill>
                <a:latin typeface="+mn-lt"/>
                <a:sym typeface="Helvetica Light"/>
              </a:defRPr>
            </a:lvl1pPr>
            <a:lvl2pPr>
              <a:lnSpc>
                <a:spcPct val="100000"/>
              </a:lnSpc>
              <a:defRPr sz="900"/>
            </a:lvl2pPr>
            <a:lvl3pPr>
              <a:lnSpc>
                <a:spcPct val="100000"/>
              </a:lnSpc>
              <a:defRPr sz="900"/>
            </a:lvl3pPr>
            <a:lvl4pPr>
              <a:lnSpc>
                <a:spcPct val="100000"/>
              </a:lnSpc>
              <a:defRPr sz="900"/>
            </a:lvl4pPr>
            <a:lvl5pPr>
              <a:lnSpc>
                <a:spcPct val="100000"/>
              </a:lnSpc>
              <a:defRPr sz="900"/>
            </a:lvl5pPr>
            <a:lvl7pPr marL="0" indent="0" defTabSz="457200" hangingPunct="1">
              <a:lnSpc>
                <a:spcPct val="100000"/>
              </a:lnSpc>
              <a:spcBef>
                <a:spcPts val="0"/>
              </a:spcBef>
              <a:spcAft>
                <a:spcPts val="600"/>
              </a:spcAft>
              <a:buClr>
                <a:schemeClr val="accent2"/>
              </a:buClr>
              <a:buFontTx/>
              <a:buNone/>
              <a:defRPr/>
            </a:lvl7pPr>
            <a:lvl8pPr marL="176212" indent="0" defTabSz="457200" hangingPunct="1">
              <a:lnSpc>
                <a:spcPct val="100000"/>
              </a:lnSpc>
              <a:spcBef>
                <a:spcPts val="0"/>
              </a:spcBef>
              <a:spcAft>
                <a:spcPts val="600"/>
              </a:spcAft>
              <a:buClr>
                <a:schemeClr val="accent2"/>
              </a:buClr>
              <a:buSzPct val="70000"/>
              <a:buFontTx/>
              <a:buNone/>
              <a:defRPr/>
            </a:lvl8pPr>
          </a:lstStyle>
          <a:p>
            <a:pPr marL="0" marR="0" lvl="0" indent="0" algn="l" defTabSz="457189"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FFFFFF"/>
                </a:solidFill>
                <a:effectLst/>
                <a:uLnTx/>
                <a:uFillTx/>
                <a:latin typeface="+mn-lt"/>
                <a:ea typeface="+mn-ea"/>
                <a:cs typeface="+mn-cs"/>
                <a:sym typeface="Helvetica Light"/>
              </a:rPr>
              <a:t>Ebit </a:t>
            </a:r>
            <a:r>
              <a:rPr kumimoji="0" lang="en-US" sz="1200" b="0" i="0" u="none" strike="noStrike" kern="1200" cap="none" spc="0" normalizeH="0" baseline="0" noProof="0" err="1">
                <a:ln>
                  <a:noFill/>
                </a:ln>
                <a:solidFill>
                  <a:srgbClr val="FFFFFF"/>
                </a:solidFill>
                <a:effectLst/>
                <a:uLnTx/>
                <a:uFillTx/>
                <a:latin typeface="+mn-lt"/>
                <a:ea typeface="+mn-ea"/>
                <a:cs typeface="+mn-cs"/>
                <a:sym typeface="Helvetica Light"/>
              </a:rPr>
              <a:t>restia</a:t>
            </a:r>
            <a:r>
              <a:rPr kumimoji="0" lang="en-US" sz="1200" b="0" i="0" u="none" strike="noStrike" kern="1200" cap="none" spc="0" normalizeH="0" baseline="0" noProof="0">
                <a:ln>
                  <a:noFill/>
                </a:ln>
                <a:solidFill>
                  <a:srgbClr val="FFFFFF"/>
                </a:solidFill>
                <a:effectLst/>
                <a:uLnTx/>
                <a:uFillTx/>
                <a:latin typeface="+mn-lt"/>
                <a:ea typeface="+mn-ea"/>
                <a:cs typeface="+mn-cs"/>
                <a:sym typeface="Helvetica Light"/>
              </a:rPr>
              <a:t> s quo </a:t>
            </a:r>
            <a:r>
              <a:rPr kumimoji="0" lang="en-US" sz="1200" b="0" i="0" u="none" strike="noStrike" kern="1200" cap="none" spc="0" normalizeH="0" baseline="0" noProof="0" err="1">
                <a:ln>
                  <a:noFill/>
                </a:ln>
                <a:solidFill>
                  <a:srgbClr val="FFFFFF"/>
                </a:solidFill>
                <a:effectLst/>
                <a:uLnTx/>
                <a:uFillTx/>
                <a:latin typeface="+mn-lt"/>
                <a:ea typeface="+mn-ea"/>
                <a:cs typeface="+mn-cs"/>
                <a:sym typeface="Helvetica Light"/>
              </a:rPr>
              <a:t>mo</a:t>
            </a:r>
            <a:r>
              <a:rPr kumimoji="0" lang="en-US" sz="1200" b="0" i="0" u="none" strike="noStrike" kern="1200" cap="none" spc="0" normalizeH="0" baseline="0" noProof="0">
                <a:ln>
                  <a:noFill/>
                </a:ln>
                <a:solidFill>
                  <a:srgbClr val="FFFFFF"/>
                </a:solidFill>
                <a:effectLst/>
                <a:uLnTx/>
                <a:uFillTx/>
                <a:latin typeface="+mn-lt"/>
                <a:ea typeface="+mn-ea"/>
                <a:cs typeface="+mn-cs"/>
                <a:sym typeface="Helvetica Light"/>
              </a:rPr>
              <a:t> </a:t>
            </a:r>
            <a:r>
              <a:rPr kumimoji="0" lang="en-US" sz="1200" b="0" i="0" u="none" strike="noStrike" kern="1200" cap="none" spc="0" normalizeH="0" baseline="0" noProof="0" err="1">
                <a:ln>
                  <a:noFill/>
                </a:ln>
                <a:solidFill>
                  <a:srgbClr val="FFFFFF"/>
                </a:solidFill>
                <a:effectLst/>
                <a:uLnTx/>
                <a:uFillTx/>
                <a:latin typeface="+mn-lt"/>
                <a:ea typeface="+mn-ea"/>
                <a:cs typeface="+mn-cs"/>
                <a:sym typeface="Helvetica Light"/>
              </a:rPr>
              <a:t>eatiund</a:t>
            </a:r>
            <a:r>
              <a:rPr kumimoji="0" lang="en-US" sz="1200" b="0" i="0" u="none" strike="noStrike" kern="1200" cap="none" spc="0" normalizeH="0" baseline="0" noProof="0">
                <a:ln>
                  <a:noFill/>
                </a:ln>
                <a:solidFill>
                  <a:srgbClr val="FFFFFF"/>
                </a:solidFill>
                <a:effectLst/>
                <a:uLnTx/>
                <a:uFillTx/>
                <a:latin typeface="+mn-lt"/>
                <a:ea typeface="+mn-ea"/>
                <a:cs typeface="+mn-cs"/>
                <a:sym typeface="Helvetica Light"/>
              </a:rPr>
              <a:t> </a:t>
            </a:r>
            <a:r>
              <a:rPr kumimoji="0" lang="en-US" sz="1200" b="0" i="0" u="none" strike="noStrike" kern="1200" cap="none" spc="0" normalizeH="0" baseline="0" noProof="0" err="1">
                <a:ln>
                  <a:noFill/>
                </a:ln>
                <a:solidFill>
                  <a:srgbClr val="FFFFFF"/>
                </a:solidFill>
                <a:effectLst/>
                <a:uLnTx/>
                <a:uFillTx/>
                <a:latin typeface="+mn-lt"/>
                <a:ea typeface="+mn-ea"/>
                <a:cs typeface="+mn-cs"/>
                <a:sym typeface="Helvetica Light"/>
              </a:rPr>
              <a:t>isq</a:t>
            </a:r>
            <a:r>
              <a:rPr kumimoji="0" lang="en-US" sz="1200" b="0" i="0" u="none" strike="noStrike" kern="1200" cap="none" spc="0" normalizeH="0" baseline="0" noProof="0">
                <a:ln>
                  <a:noFill/>
                </a:ln>
                <a:solidFill>
                  <a:srgbClr val="FFFFFF"/>
                </a:solidFill>
                <a:effectLst/>
                <a:uLnTx/>
                <a:uFillTx/>
                <a:latin typeface="+mn-lt"/>
                <a:ea typeface="+mn-ea"/>
                <a:cs typeface="+mn-cs"/>
                <a:sym typeface="Helvetica Light"/>
              </a:rPr>
              <a:t> </a:t>
            </a:r>
            <a:r>
              <a:rPr kumimoji="0" lang="en-US" sz="1200" b="0" i="0" u="none" strike="noStrike" kern="1200" cap="none" spc="0" normalizeH="0" baseline="0" noProof="0" err="1">
                <a:ln>
                  <a:noFill/>
                </a:ln>
                <a:solidFill>
                  <a:srgbClr val="FFFFFF"/>
                </a:solidFill>
                <a:effectLst/>
                <a:uLnTx/>
                <a:uFillTx/>
                <a:latin typeface="+mn-lt"/>
                <a:ea typeface="+mn-ea"/>
                <a:cs typeface="+mn-cs"/>
                <a:sym typeface="Helvetica Light"/>
              </a:rPr>
              <a:t>uide</a:t>
            </a:r>
            <a:r>
              <a:rPr kumimoji="0" lang="en-US" sz="1200" b="0" i="0" u="none" strike="noStrike" kern="1200" cap="none" spc="0" normalizeH="0" baseline="0" noProof="0">
                <a:ln>
                  <a:noFill/>
                </a:ln>
                <a:solidFill>
                  <a:srgbClr val="FFFFFF"/>
                </a:solidFill>
                <a:effectLst/>
                <a:uLnTx/>
                <a:uFillTx/>
                <a:latin typeface="+mn-lt"/>
                <a:ea typeface="+mn-ea"/>
                <a:cs typeface="+mn-cs"/>
                <a:sym typeface="Helvetica Light"/>
              </a:rPr>
              <a:t> </a:t>
            </a:r>
            <a:r>
              <a:rPr kumimoji="0" lang="en-US" sz="1200" b="0" i="0" u="none" strike="noStrike" kern="1200" cap="none" spc="0" normalizeH="0" baseline="0" noProof="0" err="1">
                <a:ln>
                  <a:noFill/>
                </a:ln>
                <a:solidFill>
                  <a:srgbClr val="FFFFFF"/>
                </a:solidFill>
                <a:effectLst/>
                <a:uLnTx/>
                <a:uFillTx/>
                <a:latin typeface="+mn-lt"/>
                <a:ea typeface="+mn-ea"/>
                <a:cs typeface="+mn-cs"/>
                <a:sym typeface="Helvetica Light"/>
              </a:rPr>
              <a:t>sint</a:t>
            </a:r>
            <a:endParaRPr kumimoji="0" lang="en-US" sz="1200" b="0" i="0" u="none" strike="noStrike" kern="1200" cap="none" spc="0" normalizeH="0" baseline="0" noProof="0">
              <a:ln>
                <a:noFill/>
              </a:ln>
              <a:solidFill>
                <a:srgbClr val="FFFFFF"/>
              </a:solidFill>
              <a:effectLst/>
              <a:uLnTx/>
              <a:uFillTx/>
              <a:latin typeface="+mn-lt"/>
              <a:ea typeface="+mn-ea"/>
              <a:cs typeface="+mn-cs"/>
              <a:sym typeface="Helvetica Light"/>
            </a:endParaRPr>
          </a:p>
        </p:txBody>
      </p:sp>
      <p:sp>
        <p:nvSpPr>
          <p:cNvPr id="54" name="Text Placeholder 16">
            <a:extLst>
              <a:ext uri="{FF2B5EF4-FFF2-40B4-BE49-F238E27FC236}">
                <a16:creationId xmlns:a16="http://schemas.microsoft.com/office/drawing/2014/main" id="{B488ECC9-FAB4-BD4A-A124-22D7856E6727}"/>
              </a:ext>
            </a:extLst>
          </p:cNvPr>
          <p:cNvSpPr>
            <a:spLocks noGrp="1"/>
          </p:cNvSpPr>
          <p:nvPr>
            <p:ph type="body" sz="quarter" idx="38" hasCustomPrompt="1"/>
          </p:nvPr>
        </p:nvSpPr>
        <p:spPr>
          <a:xfrm>
            <a:off x="5303084" y="3315871"/>
            <a:ext cx="1579039" cy="519732"/>
          </a:xfrm>
        </p:spPr>
        <p:txBody>
          <a:bodyPr>
            <a:normAutofit/>
          </a:bodyPr>
          <a:lstStyle>
            <a:lvl1pPr marL="0" marR="0" indent="0" algn="l" defTabSz="457189" rtl="0" eaLnBrk="1" fontAlgn="auto" latinLnBrk="0" hangingPunct="1">
              <a:lnSpc>
                <a:spcPct val="100000"/>
              </a:lnSpc>
              <a:spcBef>
                <a:spcPts val="0"/>
              </a:spcBef>
              <a:spcAft>
                <a:spcPts val="600"/>
              </a:spcAft>
              <a:buClrTx/>
              <a:buSzTx/>
              <a:buFontTx/>
              <a:buNone/>
              <a:tabLst/>
              <a:defRPr lang="en-US" sz="1200" b="0" spc="0">
                <a:solidFill>
                  <a:schemeClr val="tx1"/>
                </a:solidFill>
                <a:latin typeface="+mn-lt"/>
                <a:sym typeface="Helvetica Light"/>
              </a:defRPr>
            </a:lvl1pPr>
            <a:lvl2pPr>
              <a:lnSpc>
                <a:spcPct val="100000"/>
              </a:lnSpc>
              <a:defRPr sz="900"/>
            </a:lvl2pPr>
            <a:lvl3pPr>
              <a:lnSpc>
                <a:spcPct val="100000"/>
              </a:lnSpc>
              <a:defRPr sz="900"/>
            </a:lvl3pPr>
            <a:lvl4pPr>
              <a:lnSpc>
                <a:spcPct val="100000"/>
              </a:lnSpc>
              <a:defRPr sz="900"/>
            </a:lvl4pPr>
            <a:lvl5pPr>
              <a:lnSpc>
                <a:spcPct val="100000"/>
              </a:lnSpc>
              <a:defRPr sz="900"/>
            </a:lvl5pPr>
            <a:lvl7pPr marL="0" indent="0" defTabSz="457200" hangingPunct="1">
              <a:lnSpc>
                <a:spcPct val="100000"/>
              </a:lnSpc>
              <a:spcBef>
                <a:spcPts val="0"/>
              </a:spcBef>
              <a:spcAft>
                <a:spcPts val="600"/>
              </a:spcAft>
              <a:buClr>
                <a:schemeClr val="accent2"/>
              </a:buClr>
              <a:buFontTx/>
              <a:buNone/>
              <a:defRPr/>
            </a:lvl7pPr>
            <a:lvl8pPr marL="176212" indent="0" defTabSz="457200" hangingPunct="1">
              <a:lnSpc>
                <a:spcPct val="100000"/>
              </a:lnSpc>
              <a:spcBef>
                <a:spcPts val="0"/>
              </a:spcBef>
              <a:spcAft>
                <a:spcPts val="600"/>
              </a:spcAft>
              <a:buClr>
                <a:schemeClr val="accent2"/>
              </a:buClr>
              <a:buSzPct val="70000"/>
              <a:buFontTx/>
              <a:buNone/>
              <a:defRPr/>
            </a:lvl8pPr>
          </a:lstStyle>
          <a:p>
            <a:pPr marL="0" marR="0" lvl="0" indent="0" algn="l" defTabSz="457189"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FFFFFF"/>
                </a:solidFill>
                <a:effectLst/>
                <a:uLnTx/>
                <a:uFillTx/>
                <a:latin typeface="+mn-lt"/>
                <a:ea typeface="+mn-ea"/>
                <a:cs typeface="+mn-cs"/>
                <a:sym typeface="Helvetica Light"/>
              </a:rPr>
              <a:t>Ebit </a:t>
            </a:r>
            <a:r>
              <a:rPr kumimoji="0" lang="en-US" sz="1200" b="0" i="0" u="none" strike="noStrike" kern="1200" cap="none" spc="0" normalizeH="0" baseline="0" noProof="0" err="1">
                <a:ln>
                  <a:noFill/>
                </a:ln>
                <a:solidFill>
                  <a:srgbClr val="FFFFFF"/>
                </a:solidFill>
                <a:effectLst/>
                <a:uLnTx/>
                <a:uFillTx/>
                <a:latin typeface="+mn-lt"/>
                <a:ea typeface="+mn-ea"/>
                <a:cs typeface="+mn-cs"/>
                <a:sym typeface="Helvetica Light"/>
              </a:rPr>
              <a:t>restia</a:t>
            </a:r>
            <a:r>
              <a:rPr kumimoji="0" lang="en-US" sz="1200" b="0" i="0" u="none" strike="noStrike" kern="1200" cap="none" spc="0" normalizeH="0" baseline="0" noProof="0">
                <a:ln>
                  <a:noFill/>
                </a:ln>
                <a:solidFill>
                  <a:srgbClr val="FFFFFF"/>
                </a:solidFill>
                <a:effectLst/>
                <a:uLnTx/>
                <a:uFillTx/>
                <a:latin typeface="+mn-lt"/>
                <a:ea typeface="+mn-ea"/>
                <a:cs typeface="+mn-cs"/>
                <a:sym typeface="Helvetica Light"/>
              </a:rPr>
              <a:t> s quo </a:t>
            </a:r>
            <a:r>
              <a:rPr kumimoji="0" lang="en-US" sz="1200" b="0" i="0" u="none" strike="noStrike" kern="1200" cap="none" spc="0" normalizeH="0" baseline="0" noProof="0" err="1">
                <a:ln>
                  <a:noFill/>
                </a:ln>
                <a:solidFill>
                  <a:srgbClr val="FFFFFF"/>
                </a:solidFill>
                <a:effectLst/>
                <a:uLnTx/>
                <a:uFillTx/>
                <a:latin typeface="+mn-lt"/>
                <a:ea typeface="+mn-ea"/>
                <a:cs typeface="+mn-cs"/>
                <a:sym typeface="Helvetica Light"/>
              </a:rPr>
              <a:t>mo</a:t>
            </a:r>
            <a:r>
              <a:rPr kumimoji="0" lang="en-US" sz="1200" b="0" i="0" u="none" strike="noStrike" kern="1200" cap="none" spc="0" normalizeH="0" baseline="0" noProof="0">
                <a:ln>
                  <a:noFill/>
                </a:ln>
                <a:solidFill>
                  <a:srgbClr val="FFFFFF"/>
                </a:solidFill>
                <a:effectLst/>
                <a:uLnTx/>
                <a:uFillTx/>
                <a:latin typeface="+mn-lt"/>
                <a:ea typeface="+mn-ea"/>
                <a:cs typeface="+mn-cs"/>
                <a:sym typeface="Helvetica Light"/>
              </a:rPr>
              <a:t> </a:t>
            </a:r>
            <a:r>
              <a:rPr kumimoji="0" lang="en-US" sz="1200" b="0" i="0" u="none" strike="noStrike" kern="1200" cap="none" spc="0" normalizeH="0" baseline="0" noProof="0" err="1">
                <a:ln>
                  <a:noFill/>
                </a:ln>
                <a:solidFill>
                  <a:srgbClr val="FFFFFF"/>
                </a:solidFill>
                <a:effectLst/>
                <a:uLnTx/>
                <a:uFillTx/>
                <a:latin typeface="+mn-lt"/>
                <a:ea typeface="+mn-ea"/>
                <a:cs typeface="+mn-cs"/>
                <a:sym typeface="Helvetica Light"/>
              </a:rPr>
              <a:t>eatiund</a:t>
            </a:r>
            <a:r>
              <a:rPr kumimoji="0" lang="en-US" sz="1200" b="0" i="0" u="none" strike="noStrike" kern="1200" cap="none" spc="0" normalizeH="0" baseline="0" noProof="0">
                <a:ln>
                  <a:noFill/>
                </a:ln>
                <a:solidFill>
                  <a:srgbClr val="FFFFFF"/>
                </a:solidFill>
                <a:effectLst/>
                <a:uLnTx/>
                <a:uFillTx/>
                <a:latin typeface="+mn-lt"/>
                <a:ea typeface="+mn-ea"/>
                <a:cs typeface="+mn-cs"/>
                <a:sym typeface="Helvetica Light"/>
              </a:rPr>
              <a:t> </a:t>
            </a:r>
            <a:r>
              <a:rPr kumimoji="0" lang="en-US" sz="1200" b="0" i="0" u="none" strike="noStrike" kern="1200" cap="none" spc="0" normalizeH="0" baseline="0" noProof="0" err="1">
                <a:ln>
                  <a:noFill/>
                </a:ln>
                <a:solidFill>
                  <a:srgbClr val="FFFFFF"/>
                </a:solidFill>
                <a:effectLst/>
                <a:uLnTx/>
                <a:uFillTx/>
                <a:latin typeface="+mn-lt"/>
                <a:ea typeface="+mn-ea"/>
                <a:cs typeface="+mn-cs"/>
                <a:sym typeface="Helvetica Light"/>
              </a:rPr>
              <a:t>isq</a:t>
            </a:r>
            <a:r>
              <a:rPr kumimoji="0" lang="en-US" sz="1200" b="0" i="0" u="none" strike="noStrike" kern="1200" cap="none" spc="0" normalizeH="0" baseline="0" noProof="0">
                <a:ln>
                  <a:noFill/>
                </a:ln>
                <a:solidFill>
                  <a:srgbClr val="FFFFFF"/>
                </a:solidFill>
                <a:effectLst/>
                <a:uLnTx/>
                <a:uFillTx/>
                <a:latin typeface="+mn-lt"/>
                <a:ea typeface="+mn-ea"/>
                <a:cs typeface="+mn-cs"/>
                <a:sym typeface="Helvetica Light"/>
              </a:rPr>
              <a:t> </a:t>
            </a:r>
            <a:r>
              <a:rPr kumimoji="0" lang="en-US" sz="1200" b="0" i="0" u="none" strike="noStrike" kern="1200" cap="none" spc="0" normalizeH="0" baseline="0" noProof="0" err="1">
                <a:ln>
                  <a:noFill/>
                </a:ln>
                <a:solidFill>
                  <a:srgbClr val="FFFFFF"/>
                </a:solidFill>
                <a:effectLst/>
                <a:uLnTx/>
                <a:uFillTx/>
                <a:latin typeface="+mn-lt"/>
                <a:ea typeface="+mn-ea"/>
                <a:cs typeface="+mn-cs"/>
                <a:sym typeface="Helvetica Light"/>
              </a:rPr>
              <a:t>uide</a:t>
            </a:r>
            <a:r>
              <a:rPr kumimoji="0" lang="en-US" sz="1200" b="0" i="0" u="none" strike="noStrike" kern="1200" cap="none" spc="0" normalizeH="0" baseline="0" noProof="0">
                <a:ln>
                  <a:noFill/>
                </a:ln>
                <a:solidFill>
                  <a:srgbClr val="FFFFFF"/>
                </a:solidFill>
                <a:effectLst/>
                <a:uLnTx/>
                <a:uFillTx/>
                <a:latin typeface="+mn-lt"/>
                <a:ea typeface="+mn-ea"/>
                <a:cs typeface="+mn-cs"/>
                <a:sym typeface="Helvetica Light"/>
              </a:rPr>
              <a:t> </a:t>
            </a:r>
            <a:r>
              <a:rPr kumimoji="0" lang="en-US" sz="1200" b="0" i="0" u="none" strike="noStrike" kern="1200" cap="none" spc="0" normalizeH="0" baseline="0" noProof="0" err="1">
                <a:ln>
                  <a:noFill/>
                </a:ln>
                <a:solidFill>
                  <a:srgbClr val="FFFFFF"/>
                </a:solidFill>
                <a:effectLst/>
                <a:uLnTx/>
                <a:uFillTx/>
                <a:latin typeface="+mn-lt"/>
                <a:ea typeface="+mn-ea"/>
                <a:cs typeface="+mn-cs"/>
                <a:sym typeface="Helvetica Light"/>
              </a:rPr>
              <a:t>sint</a:t>
            </a:r>
            <a:endParaRPr kumimoji="0" lang="en-US" sz="1200" b="0" i="0" u="none" strike="noStrike" kern="1200" cap="none" spc="0" normalizeH="0" baseline="0" noProof="0">
              <a:ln>
                <a:noFill/>
              </a:ln>
              <a:solidFill>
                <a:srgbClr val="FFFFFF"/>
              </a:solidFill>
              <a:effectLst/>
              <a:uLnTx/>
              <a:uFillTx/>
              <a:latin typeface="+mn-lt"/>
              <a:ea typeface="+mn-ea"/>
              <a:cs typeface="+mn-cs"/>
              <a:sym typeface="Helvetica Light"/>
            </a:endParaRPr>
          </a:p>
        </p:txBody>
      </p:sp>
      <p:sp>
        <p:nvSpPr>
          <p:cNvPr id="56" name="Text Placeholder 2">
            <a:extLst>
              <a:ext uri="{FF2B5EF4-FFF2-40B4-BE49-F238E27FC236}">
                <a16:creationId xmlns:a16="http://schemas.microsoft.com/office/drawing/2014/main" id="{B5B78200-7531-2B4D-8250-622A6BF04C24}"/>
              </a:ext>
            </a:extLst>
          </p:cNvPr>
          <p:cNvSpPr>
            <a:spLocks noGrp="1"/>
          </p:cNvSpPr>
          <p:nvPr>
            <p:ph type="body" sz="quarter" idx="39" hasCustomPrompt="1"/>
          </p:nvPr>
        </p:nvSpPr>
        <p:spPr>
          <a:xfrm>
            <a:off x="374361" y="1844958"/>
            <a:ext cx="1078002" cy="1150784"/>
          </a:xfrm>
        </p:spPr>
        <p:txBody>
          <a:bodyPr>
            <a:noAutofit/>
          </a:bodyPr>
          <a:lstStyle>
            <a:lvl1pPr marL="0" indent="0">
              <a:lnSpc>
                <a:spcPts val="8000"/>
              </a:lnSpc>
              <a:spcBef>
                <a:spcPts val="0"/>
              </a:spcBef>
              <a:buFontTx/>
              <a:buNone/>
              <a:defRPr sz="7200" b="1" i="0">
                <a:ln>
                  <a:solidFill>
                    <a:schemeClr val="tx2"/>
                  </a:solidFill>
                </a:ln>
                <a:noFill/>
                <a:latin typeface="Franklin Gothic Demi" panose="020B0603020102020204" pitchFamily="34" charset="0"/>
              </a:defRPr>
            </a:lvl1pPr>
            <a:lvl2pPr marL="457200" indent="0">
              <a:buFontTx/>
              <a:buNone/>
              <a:defRPr sz="800"/>
            </a:lvl2pPr>
            <a:lvl3pPr marL="914400" indent="0">
              <a:buFontTx/>
              <a:buNone/>
              <a:defRPr sz="800"/>
            </a:lvl3pPr>
            <a:lvl4pPr marL="1371600" indent="0">
              <a:buFontTx/>
              <a:buNone/>
              <a:defRPr sz="800"/>
            </a:lvl4pPr>
            <a:lvl5pPr marL="1828800" indent="0">
              <a:buFontTx/>
              <a:buNone/>
              <a:defRPr sz="800"/>
            </a:lvl5pPr>
          </a:lstStyle>
          <a:p>
            <a:pPr lvl="0"/>
            <a:r>
              <a:rPr lang="en-US"/>
              <a:t>1</a:t>
            </a:r>
          </a:p>
        </p:txBody>
      </p:sp>
      <p:sp>
        <p:nvSpPr>
          <p:cNvPr id="57" name="Text Placeholder 2">
            <a:extLst>
              <a:ext uri="{FF2B5EF4-FFF2-40B4-BE49-F238E27FC236}">
                <a16:creationId xmlns:a16="http://schemas.microsoft.com/office/drawing/2014/main" id="{A1768992-7063-6740-8C32-379A03F1ABD0}"/>
              </a:ext>
            </a:extLst>
          </p:cNvPr>
          <p:cNvSpPr>
            <a:spLocks noGrp="1"/>
          </p:cNvSpPr>
          <p:nvPr>
            <p:ph type="body" sz="quarter" idx="40" hasCustomPrompt="1"/>
          </p:nvPr>
        </p:nvSpPr>
        <p:spPr>
          <a:xfrm>
            <a:off x="3244883" y="1844958"/>
            <a:ext cx="1078002" cy="1150784"/>
          </a:xfrm>
        </p:spPr>
        <p:txBody>
          <a:bodyPr>
            <a:noAutofit/>
          </a:bodyPr>
          <a:lstStyle>
            <a:lvl1pPr marL="0" indent="0">
              <a:lnSpc>
                <a:spcPts val="8000"/>
              </a:lnSpc>
              <a:spcBef>
                <a:spcPts val="0"/>
              </a:spcBef>
              <a:buFontTx/>
              <a:buNone/>
              <a:defRPr sz="7200" b="1" i="0">
                <a:ln>
                  <a:solidFill>
                    <a:schemeClr val="tx2"/>
                  </a:solidFill>
                </a:ln>
                <a:noFill/>
                <a:latin typeface="Franklin Gothic Demi" panose="020B0603020102020204" pitchFamily="34" charset="0"/>
              </a:defRPr>
            </a:lvl1pPr>
            <a:lvl2pPr marL="457200" indent="0">
              <a:buFontTx/>
              <a:buNone/>
              <a:defRPr sz="800"/>
            </a:lvl2pPr>
            <a:lvl3pPr marL="914400" indent="0">
              <a:buFontTx/>
              <a:buNone/>
              <a:defRPr sz="800"/>
            </a:lvl3pPr>
            <a:lvl4pPr marL="1371600" indent="0">
              <a:buFontTx/>
              <a:buNone/>
              <a:defRPr sz="800"/>
            </a:lvl4pPr>
            <a:lvl5pPr marL="1828800" indent="0">
              <a:buFontTx/>
              <a:buNone/>
              <a:defRPr sz="800"/>
            </a:lvl5pPr>
          </a:lstStyle>
          <a:p>
            <a:pPr lvl="0"/>
            <a:r>
              <a:rPr lang="en-US"/>
              <a:t>2</a:t>
            </a:r>
          </a:p>
        </p:txBody>
      </p:sp>
      <p:sp>
        <p:nvSpPr>
          <p:cNvPr id="58" name="Text Placeholder 2">
            <a:extLst>
              <a:ext uri="{FF2B5EF4-FFF2-40B4-BE49-F238E27FC236}">
                <a16:creationId xmlns:a16="http://schemas.microsoft.com/office/drawing/2014/main" id="{A02E6247-9D17-584B-B1BB-81B66D1D7E5A}"/>
              </a:ext>
            </a:extLst>
          </p:cNvPr>
          <p:cNvSpPr>
            <a:spLocks noGrp="1"/>
          </p:cNvSpPr>
          <p:nvPr>
            <p:ph type="body" sz="quarter" idx="41" hasCustomPrompt="1"/>
          </p:nvPr>
        </p:nvSpPr>
        <p:spPr>
          <a:xfrm>
            <a:off x="6034382" y="1844958"/>
            <a:ext cx="1078002" cy="1150784"/>
          </a:xfrm>
        </p:spPr>
        <p:txBody>
          <a:bodyPr>
            <a:noAutofit/>
          </a:bodyPr>
          <a:lstStyle>
            <a:lvl1pPr marL="0" indent="0">
              <a:lnSpc>
                <a:spcPts val="8000"/>
              </a:lnSpc>
              <a:spcBef>
                <a:spcPts val="0"/>
              </a:spcBef>
              <a:buFontTx/>
              <a:buNone/>
              <a:defRPr sz="7200" b="1" i="0">
                <a:ln>
                  <a:solidFill>
                    <a:schemeClr val="tx2"/>
                  </a:solidFill>
                </a:ln>
                <a:noFill/>
                <a:latin typeface="Franklin Gothic Demi" panose="020B0603020102020204" pitchFamily="34" charset="0"/>
              </a:defRPr>
            </a:lvl1pPr>
            <a:lvl2pPr marL="457200" indent="0">
              <a:buFontTx/>
              <a:buNone/>
              <a:defRPr sz="800"/>
            </a:lvl2pPr>
            <a:lvl3pPr marL="914400" indent="0">
              <a:buFontTx/>
              <a:buNone/>
              <a:defRPr sz="800"/>
            </a:lvl3pPr>
            <a:lvl4pPr marL="1371600" indent="0">
              <a:buFontTx/>
              <a:buNone/>
              <a:defRPr sz="800"/>
            </a:lvl4pPr>
            <a:lvl5pPr marL="1828800" indent="0">
              <a:buFontTx/>
              <a:buNone/>
              <a:defRPr sz="800"/>
            </a:lvl5pPr>
          </a:lstStyle>
          <a:p>
            <a:pPr lvl="0"/>
            <a:r>
              <a:rPr lang="en-US"/>
              <a:t>3</a:t>
            </a:r>
          </a:p>
        </p:txBody>
      </p:sp>
      <p:sp>
        <p:nvSpPr>
          <p:cNvPr id="60" name="Text Placeholder 2">
            <a:extLst>
              <a:ext uri="{FF2B5EF4-FFF2-40B4-BE49-F238E27FC236}">
                <a16:creationId xmlns:a16="http://schemas.microsoft.com/office/drawing/2014/main" id="{058F4634-3531-7241-B951-8AE5FD991CE2}"/>
              </a:ext>
            </a:extLst>
          </p:cNvPr>
          <p:cNvSpPr>
            <a:spLocks noGrp="1"/>
          </p:cNvSpPr>
          <p:nvPr>
            <p:ph type="body" sz="quarter" idx="42" hasCustomPrompt="1"/>
          </p:nvPr>
        </p:nvSpPr>
        <p:spPr>
          <a:xfrm>
            <a:off x="1827049" y="3014528"/>
            <a:ext cx="1078002" cy="1150784"/>
          </a:xfrm>
        </p:spPr>
        <p:txBody>
          <a:bodyPr>
            <a:noAutofit/>
          </a:bodyPr>
          <a:lstStyle>
            <a:lvl1pPr marL="0" indent="0">
              <a:lnSpc>
                <a:spcPts val="8000"/>
              </a:lnSpc>
              <a:spcBef>
                <a:spcPts val="0"/>
              </a:spcBef>
              <a:buFontTx/>
              <a:buNone/>
              <a:defRPr sz="7200" b="1" i="0">
                <a:ln>
                  <a:solidFill>
                    <a:schemeClr val="tx2"/>
                  </a:solidFill>
                </a:ln>
                <a:noFill/>
                <a:latin typeface="Franklin Gothic Demi" panose="020B0603020102020204" pitchFamily="34" charset="0"/>
              </a:defRPr>
            </a:lvl1pPr>
            <a:lvl2pPr marL="457200" indent="0">
              <a:buFontTx/>
              <a:buNone/>
              <a:defRPr sz="800"/>
            </a:lvl2pPr>
            <a:lvl3pPr marL="914400" indent="0">
              <a:buFontTx/>
              <a:buNone/>
              <a:defRPr sz="800"/>
            </a:lvl3pPr>
            <a:lvl4pPr marL="1371600" indent="0">
              <a:buFontTx/>
              <a:buNone/>
              <a:defRPr sz="800"/>
            </a:lvl4pPr>
            <a:lvl5pPr marL="1828800" indent="0">
              <a:buFontTx/>
              <a:buNone/>
              <a:defRPr sz="800"/>
            </a:lvl5pPr>
          </a:lstStyle>
          <a:p>
            <a:pPr lvl="0"/>
            <a:r>
              <a:rPr lang="en-US"/>
              <a:t>4</a:t>
            </a:r>
          </a:p>
        </p:txBody>
      </p:sp>
      <p:sp>
        <p:nvSpPr>
          <p:cNvPr id="61" name="Text Placeholder 2">
            <a:extLst>
              <a:ext uri="{FF2B5EF4-FFF2-40B4-BE49-F238E27FC236}">
                <a16:creationId xmlns:a16="http://schemas.microsoft.com/office/drawing/2014/main" id="{B1E402FB-26DE-9240-AC29-2D86E329268D}"/>
              </a:ext>
            </a:extLst>
          </p:cNvPr>
          <p:cNvSpPr>
            <a:spLocks noGrp="1"/>
          </p:cNvSpPr>
          <p:nvPr>
            <p:ph type="body" sz="quarter" idx="43" hasCustomPrompt="1"/>
          </p:nvPr>
        </p:nvSpPr>
        <p:spPr>
          <a:xfrm>
            <a:off x="4570248" y="3014528"/>
            <a:ext cx="1078002" cy="1150784"/>
          </a:xfrm>
        </p:spPr>
        <p:txBody>
          <a:bodyPr>
            <a:noAutofit/>
          </a:bodyPr>
          <a:lstStyle>
            <a:lvl1pPr marL="0" indent="0">
              <a:lnSpc>
                <a:spcPts val="8000"/>
              </a:lnSpc>
              <a:spcBef>
                <a:spcPts val="0"/>
              </a:spcBef>
              <a:buFontTx/>
              <a:buNone/>
              <a:defRPr sz="7200" b="1" i="0">
                <a:ln>
                  <a:solidFill>
                    <a:schemeClr val="tx2"/>
                  </a:solidFill>
                </a:ln>
                <a:noFill/>
                <a:latin typeface="Franklin Gothic Demi" panose="020B0603020102020204" pitchFamily="34" charset="0"/>
              </a:defRPr>
            </a:lvl1pPr>
            <a:lvl2pPr marL="457200" indent="0">
              <a:buFontTx/>
              <a:buNone/>
              <a:defRPr sz="800"/>
            </a:lvl2pPr>
            <a:lvl3pPr marL="914400" indent="0">
              <a:buFontTx/>
              <a:buNone/>
              <a:defRPr sz="800"/>
            </a:lvl3pPr>
            <a:lvl4pPr marL="1371600" indent="0">
              <a:buFontTx/>
              <a:buNone/>
              <a:defRPr sz="800"/>
            </a:lvl4pPr>
            <a:lvl5pPr marL="1828800" indent="0">
              <a:buFontTx/>
              <a:buNone/>
              <a:defRPr sz="800"/>
            </a:lvl5pPr>
          </a:lstStyle>
          <a:p>
            <a:pPr lvl="0"/>
            <a:r>
              <a:rPr lang="en-US"/>
              <a:t>5</a:t>
            </a:r>
          </a:p>
        </p:txBody>
      </p:sp>
    </p:spTree>
    <p:extLst>
      <p:ext uri="{BB962C8B-B14F-4D97-AF65-F5344CB8AC3E}">
        <p14:creationId xmlns:p14="http://schemas.microsoft.com/office/powerpoint/2010/main" val="214578382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Board 2">
    <p:bg>
      <p:bgRef idx="1001">
        <a:schemeClr val="bg1"/>
      </p:bgRef>
    </p:bg>
    <p:spTree>
      <p:nvGrpSpPr>
        <p:cNvPr id="1" name=""/>
        <p:cNvGrpSpPr/>
        <p:nvPr/>
      </p:nvGrpSpPr>
      <p:grpSpPr>
        <a:xfrm>
          <a:off x="0" y="0"/>
          <a:ext cx="0" cy="0"/>
          <a:chOff x="0" y="0"/>
          <a:chExt cx="0" cy="0"/>
        </a:xfrm>
      </p:grpSpPr>
      <p:sp>
        <p:nvSpPr>
          <p:cNvPr id="20" name="Picture Placeholder 27">
            <a:extLst>
              <a:ext uri="{FF2B5EF4-FFF2-40B4-BE49-F238E27FC236}">
                <a16:creationId xmlns:a16="http://schemas.microsoft.com/office/drawing/2014/main" id="{BD95D965-27CA-A844-A079-58DDE5C23EE1}"/>
              </a:ext>
            </a:extLst>
          </p:cNvPr>
          <p:cNvSpPr>
            <a:spLocks noGrp="1"/>
          </p:cNvSpPr>
          <p:nvPr>
            <p:ph type="pic" sz="quarter" idx="18"/>
          </p:nvPr>
        </p:nvSpPr>
        <p:spPr>
          <a:xfrm>
            <a:off x="0" y="-1"/>
            <a:ext cx="9144000" cy="5143501"/>
          </a:xfrm>
          <a:solidFill>
            <a:schemeClr val="accent1"/>
          </a:solidFill>
        </p:spPr>
        <p:txBody>
          <a:bodyPr/>
          <a:lstStyle/>
          <a:p>
            <a:endParaRPr lang="en-US"/>
          </a:p>
        </p:txBody>
      </p:sp>
      <p:sp>
        <p:nvSpPr>
          <p:cNvPr id="3" name="Picture Placeholder 2">
            <a:extLst>
              <a:ext uri="{FF2B5EF4-FFF2-40B4-BE49-F238E27FC236}">
                <a16:creationId xmlns:a16="http://schemas.microsoft.com/office/drawing/2014/main" id="{8D89FF32-21E2-3E4A-AF3B-226C7141F7E2}"/>
              </a:ext>
            </a:extLst>
          </p:cNvPr>
          <p:cNvSpPr>
            <a:spLocks noGrp="1"/>
          </p:cNvSpPr>
          <p:nvPr>
            <p:ph type="pic" sz="quarter" idx="39" hasCustomPrompt="1"/>
          </p:nvPr>
        </p:nvSpPr>
        <p:spPr>
          <a:xfrm>
            <a:off x="0" y="-1"/>
            <a:ext cx="9144000" cy="5143500"/>
          </a:xfrm>
          <a:blipFill dpi="0" rotWithShape="1">
            <a:blip r:embed="rId2" cstate="screen">
              <a:alphaModFix amt="53000"/>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en-US"/>
              <a:t> </a:t>
            </a:r>
          </a:p>
        </p:txBody>
      </p:sp>
      <p:sp>
        <p:nvSpPr>
          <p:cNvPr id="8" name="Text Placeholder 2">
            <a:extLst>
              <a:ext uri="{FF2B5EF4-FFF2-40B4-BE49-F238E27FC236}">
                <a16:creationId xmlns:a16="http://schemas.microsoft.com/office/drawing/2014/main" id="{EFEE9FD4-CC5D-324A-952F-4A543724B54B}"/>
              </a:ext>
            </a:extLst>
          </p:cNvPr>
          <p:cNvSpPr>
            <a:spLocks noGrp="1"/>
          </p:cNvSpPr>
          <p:nvPr>
            <p:ph type="body" sz="quarter" idx="34" hasCustomPrompt="1"/>
          </p:nvPr>
        </p:nvSpPr>
        <p:spPr>
          <a:xfrm>
            <a:off x="512845" y="1071109"/>
            <a:ext cx="3648137" cy="867682"/>
          </a:xfrm>
        </p:spPr>
        <p:txBody>
          <a:bodyPr>
            <a:noAutofit/>
          </a:bodyPr>
          <a:lstStyle>
            <a:lvl1pPr marL="0" marR="0" indent="0" algn="l" defTabSz="825500" rtl="0" eaLnBrk="1" fontAlgn="auto" latinLnBrk="0" hangingPunct="1">
              <a:lnSpc>
                <a:spcPts val="3500"/>
              </a:lnSpc>
              <a:spcBef>
                <a:spcPts val="0"/>
              </a:spcBef>
              <a:spcAft>
                <a:spcPts val="0"/>
              </a:spcAft>
              <a:buClrTx/>
              <a:buSzTx/>
              <a:buFontTx/>
              <a:buNone/>
              <a:tabLst/>
              <a:defRPr sz="3500" b="0" i="0">
                <a:solidFill>
                  <a:schemeClr val="tx1"/>
                </a:solidFill>
                <a:latin typeface="Franklin Gothic Book" panose="020B0503020102020204" pitchFamily="34" charset="0"/>
              </a:defRPr>
            </a:lvl1pPr>
            <a:lvl2pPr marL="457200" indent="0">
              <a:buFontTx/>
              <a:buNone/>
              <a:defRPr sz="800"/>
            </a:lvl2pPr>
            <a:lvl3pPr marL="914400" indent="0">
              <a:buFontTx/>
              <a:buNone/>
              <a:defRPr sz="800"/>
            </a:lvl3pPr>
            <a:lvl4pPr marL="1371600" indent="0">
              <a:buFontTx/>
              <a:buNone/>
              <a:defRPr sz="800"/>
            </a:lvl4pPr>
            <a:lvl5pPr marL="1828800" indent="0">
              <a:buFontTx/>
              <a:buNone/>
              <a:defRPr sz="800"/>
            </a:lvl5pPr>
          </a:lstStyle>
          <a:p>
            <a:pPr algn="l" defTabSz="825500">
              <a:lnSpc>
                <a:spcPts val="3500"/>
              </a:lnSpc>
            </a:pPr>
            <a:r>
              <a:rPr lang="en-US" sz="3200">
                <a:ln w="12700" cap="flat" cmpd="sng">
                  <a:noFill/>
                  <a:round/>
                </a:ln>
                <a:solidFill>
                  <a:schemeClr val="tx1"/>
                </a:solidFill>
                <a:latin typeface="Franklin Gothic Book" panose="020B0503020102020204" pitchFamily="34" charset="0"/>
              </a:rPr>
              <a:t>DIVIDER BOARD TITLE GOES HERE</a:t>
            </a:r>
          </a:p>
        </p:txBody>
      </p:sp>
      <p:sp>
        <p:nvSpPr>
          <p:cNvPr id="9" name="Picture Placeholder 55">
            <a:extLst>
              <a:ext uri="{FF2B5EF4-FFF2-40B4-BE49-F238E27FC236}">
                <a16:creationId xmlns:a16="http://schemas.microsoft.com/office/drawing/2014/main" id="{B6B77C5F-F811-4146-B16E-F85EFD696D80}"/>
              </a:ext>
            </a:extLst>
          </p:cNvPr>
          <p:cNvSpPr>
            <a:spLocks noGrp="1"/>
          </p:cNvSpPr>
          <p:nvPr>
            <p:ph type="pic" sz="quarter" idx="37" hasCustomPrompt="1"/>
          </p:nvPr>
        </p:nvSpPr>
        <p:spPr>
          <a:xfrm>
            <a:off x="609600" y="2472690"/>
            <a:ext cx="1074091" cy="45719"/>
          </a:xfrm>
          <a:blipFill>
            <a:blip r:embed="rId3"/>
            <a:stretch>
              <a:fillRect/>
            </a:stretch>
          </a:blipFill>
        </p:spPr>
        <p:txBody>
          <a:bodyPr/>
          <a:lstStyle>
            <a:lvl1pPr marL="0" indent="0">
              <a:buNone/>
              <a:defRPr/>
            </a:lvl1pPr>
          </a:lstStyle>
          <a:p>
            <a:r>
              <a:rPr lang="en-US"/>
              <a:t> </a:t>
            </a:r>
          </a:p>
        </p:txBody>
      </p:sp>
      <p:sp>
        <p:nvSpPr>
          <p:cNvPr id="10" name="Picture Placeholder 57">
            <a:extLst>
              <a:ext uri="{FF2B5EF4-FFF2-40B4-BE49-F238E27FC236}">
                <a16:creationId xmlns:a16="http://schemas.microsoft.com/office/drawing/2014/main" id="{1F8C6B04-64A5-BE4D-944A-726B530C397A}"/>
              </a:ext>
            </a:extLst>
          </p:cNvPr>
          <p:cNvSpPr>
            <a:spLocks noGrp="1"/>
          </p:cNvSpPr>
          <p:nvPr>
            <p:ph type="pic" sz="quarter" idx="38" hasCustomPrompt="1"/>
          </p:nvPr>
        </p:nvSpPr>
        <p:spPr>
          <a:xfrm>
            <a:off x="609600" y="4410075"/>
            <a:ext cx="989013" cy="371475"/>
          </a:xfrm>
          <a:blipFill>
            <a:blip r:embed="rId4"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r>
              <a:rPr lang="en-US"/>
              <a:t> </a:t>
            </a:r>
          </a:p>
        </p:txBody>
      </p:sp>
    </p:spTree>
    <p:extLst>
      <p:ext uri="{BB962C8B-B14F-4D97-AF65-F5344CB8AC3E}">
        <p14:creationId xmlns:p14="http://schemas.microsoft.com/office/powerpoint/2010/main" val="8890486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948" userDrawn="1">
          <p15:clr>
            <a:srgbClr val="FBAE40"/>
          </p15:clr>
        </p15:guide>
        <p15:guide id="2" pos="2880" userDrawn="1">
          <p15:clr>
            <a:srgbClr val="FBAE40"/>
          </p15:clr>
        </p15:guide>
        <p15:guide id="3" orient="horz" pos="300" userDrawn="1">
          <p15:clr>
            <a:srgbClr val="FBAE40"/>
          </p15:clr>
        </p15:guide>
        <p15:guide id="4" pos="384" userDrawn="1">
          <p15:clr>
            <a:srgbClr val="FBAE40"/>
          </p15:clr>
        </p15:guide>
        <p15:guide id="5" orient="horz" pos="3012" userDrawn="1">
          <p15:clr>
            <a:srgbClr val="FBAE40"/>
          </p15:clr>
        </p15:guide>
        <p15:guide id="6" orient="horz" pos="1572" userDrawn="1">
          <p15:clr>
            <a:srgbClr val="FBAE40"/>
          </p15:clr>
        </p15:guide>
        <p15:guide id="7" orient="horz" pos="2100" userDrawn="1">
          <p15:clr>
            <a:srgbClr val="FBAE40"/>
          </p15:clr>
        </p15:guide>
        <p15:guide id="8" pos="5424"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rocess Slide on White">
    <p:bg>
      <p:bgRef idx="1001">
        <a:schemeClr val="bg1"/>
      </p:bgRef>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C226DA17-A4F4-E34A-BF00-1C4C61A8DE80}"/>
              </a:ext>
            </a:extLst>
          </p:cNvPr>
          <p:cNvCxnSpPr>
            <a:cxnSpLocks/>
          </p:cNvCxnSpPr>
          <p:nvPr userDrawn="1"/>
        </p:nvCxnSpPr>
        <p:spPr>
          <a:xfrm>
            <a:off x="502024" y="950123"/>
            <a:ext cx="1078006" cy="0"/>
          </a:xfrm>
          <a:prstGeom prst="line">
            <a:avLst/>
          </a:prstGeom>
          <a:noFill/>
          <a:ln w="9525" cap="flat">
            <a:solidFill>
              <a:schemeClr val="tx1"/>
            </a:solidFill>
            <a:prstDash val="solid"/>
            <a:miter lim="400000"/>
          </a:ln>
          <a:effectLst/>
          <a:sp3d/>
        </p:spPr>
        <p:style>
          <a:lnRef idx="0">
            <a:scrgbClr r="0" g="0" b="0"/>
          </a:lnRef>
          <a:fillRef idx="0">
            <a:scrgbClr r="0" g="0" b="0"/>
          </a:fillRef>
          <a:effectRef idx="0">
            <a:scrgbClr r="0" g="0" b="0"/>
          </a:effectRef>
          <a:fontRef idx="none"/>
        </p:style>
      </p:cxnSp>
      <p:sp>
        <p:nvSpPr>
          <p:cNvPr id="11" name="Text Placeholder 22">
            <a:extLst>
              <a:ext uri="{FF2B5EF4-FFF2-40B4-BE49-F238E27FC236}">
                <a16:creationId xmlns:a16="http://schemas.microsoft.com/office/drawing/2014/main" id="{EDACB4E2-5F97-6A40-BAC9-D8E51C753CF9}"/>
              </a:ext>
            </a:extLst>
          </p:cNvPr>
          <p:cNvSpPr>
            <a:spLocks noGrp="1"/>
          </p:cNvSpPr>
          <p:nvPr>
            <p:ph type="body" sz="quarter" idx="17" hasCustomPrompt="1"/>
          </p:nvPr>
        </p:nvSpPr>
        <p:spPr>
          <a:xfrm>
            <a:off x="410810" y="1256655"/>
            <a:ext cx="1915701" cy="440044"/>
          </a:xfrm>
        </p:spPr>
        <p:txBody>
          <a:bodyPr>
            <a:noAutofit/>
          </a:bodyPr>
          <a:lstStyle>
            <a:lvl1pPr marL="0" marR="0" indent="0" algn="l" defTabSz="914400" rtl="0" eaLnBrk="1" fontAlgn="auto" latinLnBrk="0" hangingPunct="1">
              <a:lnSpc>
                <a:spcPct val="100000"/>
              </a:lnSpc>
              <a:spcBef>
                <a:spcPts val="1000"/>
              </a:spcBef>
              <a:spcAft>
                <a:spcPts val="0"/>
              </a:spcAft>
              <a:buClrTx/>
              <a:buSzTx/>
              <a:buFontTx/>
              <a:buNone/>
              <a:tabLst/>
              <a:defRPr sz="1200" b="0" i="0" baseline="0">
                <a:solidFill>
                  <a:schemeClr val="bg2"/>
                </a:solidFill>
                <a:latin typeface="Franklin Gothic Medium" panose="020B0603020102020204" pitchFamily="34" charset="0"/>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a:t>SUBHEAD IF NEEDED GOES HERE</a:t>
            </a:r>
          </a:p>
        </p:txBody>
      </p:sp>
      <p:pic>
        <p:nvPicPr>
          <p:cNvPr id="14" name="Picture 13">
            <a:extLst>
              <a:ext uri="{FF2B5EF4-FFF2-40B4-BE49-F238E27FC236}">
                <a16:creationId xmlns:a16="http://schemas.microsoft.com/office/drawing/2014/main" id="{9EFA5FE2-9D7F-9B4D-8A0B-432CBA9A3A6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5060273"/>
            <a:ext cx="9144000" cy="88942"/>
          </a:xfrm>
          <a:prstGeom prst="rect">
            <a:avLst/>
          </a:prstGeom>
        </p:spPr>
      </p:pic>
      <p:sp>
        <p:nvSpPr>
          <p:cNvPr id="17" name="Text Placeholder 2">
            <a:extLst>
              <a:ext uri="{FF2B5EF4-FFF2-40B4-BE49-F238E27FC236}">
                <a16:creationId xmlns:a16="http://schemas.microsoft.com/office/drawing/2014/main" id="{2C1643FF-E3E8-F446-98EA-5F0F14C807C5}"/>
              </a:ext>
            </a:extLst>
          </p:cNvPr>
          <p:cNvSpPr>
            <a:spLocks noGrp="1"/>
          </p:cNvSpPr>
          <p:nvPr>
            <p:ph type="body" sz="quarter" idx="34" hasCustomPrompt="1"/>
          </p:nvPr>
        </p:nvSpPr>
        <p:spPr>
          <a:xfrm>
            <a:off x="410808" y="426640"/>
            <a:ext cx="5793222" cy="528986"/>
          </a:xfrm>
        </p:spPr>
        <p:txBody>
          <a:bodyPr>
            <a:noAutofit/>
          </a:bodyPr>
          <a:lstStyle>
            <a:lvl1pPr marL="0" indent="0">
              <a:lnSpc>
                <a:spcPts val="2900"/>
              </a:lnSpc>
              <a:spcBef>
                <a:spcPts val="0"/>
              </a:spcBef>
              <a:buFontTx/>
              <a:buNone/>
              <a:defRPr sz="3000" b="0" i="0">
                <a:solidFill>
                  <a:schemeClr val="tx1"/>
                </a:solidFill>
                <a:latin typeface="Franklin Gothic Book" panose="020B0503020102020204" pitchFamily="34" charset="0"/>
              </a:defRPr>
            </a:lvl1pPr>
            <a:lvl2pPr marL="457200" indent="0">
              <a:buFontTx/>
              <a:buNone/>
              <a:defRPr sz="800"/>
            </a:lvl2pPr>
            <a:lvl3pPr marL="914400" indent="0">
              <a:buFontTx/>
              <a:buNone/>
              <a:defRPr sz="800"/>
            </a:lvl3pPr>
            <a:lvl4pPr marL="1371600" indent="0">
              <a:buFontTx/>
              <a:buNone/>
              <a:defRPr sz="800"/>
            </a:lvl4pPr>
            <a:lvl5pPr marL="1828800" indent="0">
              <a:buFontTx/>
              <a:buNone/>
              <a:defRPr sz="800"/>
            </a:lvl5pPr>
          </a:lstStyle>
          <a:p>
            <a:pPr lvl="0"/>
            <a:r>
              <a:rPr lang="en-US"/>
              <a:t>Process Title Goes Here</a:t>
            </a:r>
          </a:p>
        </p:txBody>
      </p:sp>
      <p:pic>
        <p:nvPicPr>
          <p:cNvPr id="15" name="Picture 14">
            <a:extLst>
              <a:ext uri="{FF2B5EF4-FFF2-40B4-BE49-F238E27FC236}">
                <a16:creationId xmlns:a16="http://schemas.microsoft.com/office/drawing/2014/main" id="{3A6B295A-14B5-454D-8BB4-B0106C343ED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98081" y="4688776"/>
            <a:ext cx="1027911" cy="102153"/>
          </a:xfrm>
          <a:prstGeom prst="rect">
            <a:avLst/>
          </a:prstGeom>
        </p:spPr>
      </p:pic>
      <p:sp>
        <p:nvSpPr>
          <p:cNvPr id="42" name="Text Placeholder 16">
            <a:extLst>
              <a:ext uri="{FF2B5EF4-FFF2-40B4-BE49-F238E27FC236}">
                <a16:creationId xmlns:a16="http://schemas.microsoft.com/office/drawing/2014/main" id="{91FD3841-F0D6-3445-83CD-3CAA817AC0C0}"/>
              </a:ext>
            </a:extLst>
          </p:cNvPr>
          <p:cNvSpPr>
            <a:spLocks noGrp="1"/>
          </p:cNvSpPr>
          <p:nvPr userDrawn="1">
            <p:ph type="body" sz="quarter" idx="14" hasCustomPrompt="1"/>
          </p:nvPr>
        </p:nvSpPr>
        <p:spPr>
          <a:xfrm>
            <a:off x="1133597" y="2135253"/>
            <a:ext cx="1579039" cy="519732"/>
          </a:xfrm>
        </p:spPr>
        <p:txBody>
          <a:bodyPr>
            <a:normAutofit/>
          </a:bodyPr>
          <a:lstStyle>
            <a:lvl1pPr marL="0" marR="0" indent="0" algn="l" defTabSz="457200" rtl="0" eaLnBrk="1" fontAlgn="auto" latinLnBrk="0" hangingPunct="1">
              <a:lnSpc>
                <a:spcPct val="100000"/>
              </a:lnSpc>
              <a:spcBef>
                <a:spcPts val="0"/>
              </a:spcBef>
              <a:spcAft>
                <a:spcPts val="600"/>
              </a:spcAft>
              <a:buClrTx/>
              <a:buSzTx/>
              <a:buFontTx/>
              <a:buNone/>
              <a:tabLst/>
              <a:defRPr lang="en-US" sz="1200" b="0" spc="0">
                <a:solidFill>
                  <a:schemeClr val="tx1"/>
                </a:solidFill>
                <a:latin typeface="+mn-lt"/>
                <a:sym typeface="Helvetica Light"/>
              </a:defRPr>
            </a:lvl1pPr>
            <a:lvl2pPr>
              <a:lnSpc>
                <a:spcPct val="100000"/>
              </a:lnSpc>
              <a:defRPr sz="900"/>
            </a:lvl2pPr>
            <a:lvl3pPr>
              <a:lnSpc>
                <a:spcPct val="100000"/>
              </a:lnSpc>
              <a:defRPr sz="900"/>
            </a:lvl3pPr>
            <a:lvl4pPr>
              <a:lnSpc>
                <a:spcPct val="100000"/>
              </a:lnSpc>
              <a:defRPr sz="900"/>
            </a:lvl4pPr>
            <a:lvl5pPr>
              <a:lnSpc>
                <a:spcPct val="100000"/>
              </a:lnSpc>
              <a:defRPr sz="900"/>
            </a:lvl5pPr>
            <a:lvl7pPr marL="0" indent="0" defTabSz="457200" hangingPunct="1">
              <a:lnSpc>
                <a:spcPct val="100000"/>
              </a:lnSpc>
              <a:spcBef>
                <a:spcPts val="0"/>
              </a:spcBef>
              <a:spcAft>
                <a:spcPts val="600"/>
              </a:spcAft>
              <a:buClr>
                <a:schemeClr val="accent2"/>
              </a:buClr>
              <a:buFontTx/>
              <a:buNone/>
              <a:defRPr/>
            </a:lvl7pPr>
            <a:lvl8pPr marL="176212" indent="0" defTabSz="457200" hangingPunct="1">
              <a:lnSpc>
                <a:spcPct val="100000"/>
              </a:lnSpc>
              <a:spcBef>
                <a:spcPts val="0"/>
              </a:spcBef>
              <a:spcAft>
                <a:spcPts val="600"/>
              </a:spcAft>
              <a:buClr>
                <a:schemeClr val="accent2"/>
              </a:buClr>
              <a:buSzPct val="70000"/>
              <a:buFontTx/>
              <a:buNone/>
              <a:defRPr/>
            </a:lvl8pPr>
          </a:lstStyle>
          <a:p>
            <a:pPr lvl="0" defTabSz="457200" hangingPunct="1">
              <a:lnSpc>
                <a:spcPct val="100000"/>
              </a:lnSpc>
              <a:spcAft>
                <a:spcPts val="600"/>
              </a:spcAft>
              <a:defRPr/>
            </a:pPr>
            <a:r>
              <a:rPr lang="en-US" sz="1200" b="0" spc="0">
                <a:solidFill>
                  <a:schemeClr val="tx1"/>
                </a:solidFill>
                <a:latin typeface="+mn-lt"/>
                <a:sym typeface="Helvetica Light"/>
              </a:rPr>
              <a:t>Ebit </a:t>
            </a:r>
            <a:r>
              <a:rPr lang="en-US" sz="1200" b="0" spc="0" err="1">
                <a:solidFill>
                  <a:schemeClr val="tx1"/>
                </a:solidFill>
                <a:latin typeface="+mn-lt"/>
                <a:sym typeface="Helvetica Light"/>
              </a:rPr>
              <a:t>restia</a:t>
            </a:r>
            <a:r>
              <a:rPr lang="en-US" sz="1200" b="0" spc="0">
                <a:solidFill>
                  <a:schemeClr val="tx1"/>
                </a:solidFill>
                <a:latin typeface="+mn-lt"/>
                <a:sym typeface="Helvetica Light"/>
              </a:rPr>
              <a:t> s quo </a:t>
            </a:r>
            <a:r>
              <a:rPr lang="en-US" sz="1200" b="0" spc="0" err="1">
                <a:solidFill>
                  <a:schemeClr val="tx1"/>
                </a:solidFill>
                <a:latin typeface="+mn-lt"/>
                <a:sym typeface="Helvetica Light"/>
              </a:rPr>
              <a:t>mo</a:t>
            </a:r>
            <a:r>
              <a:rPr lang="en-US" sz="1200" b="0" spc="0">
                <a:solidFill>
                  <a:schemeClr val="tx1"/>
                </a:solidFill>
                <a:latin typeface="+mn-lt"/>
                <a:sym typeface="Helvetica Light"/>
              </a:rPr>
              <a:t> </a:t>
            </a:r>
            <a:r>
              <a:rPr lang="en-US" sz="1200" b="0" spc="0" err="1">
                <a:solidFill>
                  <a:schemeClr val="tx1"/>
                </a:solidFill>
                <a:latin typeface="+mn-lt"/>
                <a:sym typeface="Helvetica Light"/>
              </a:rPr>
              <a:t>eatiund</a:t>
            </a:r>
            <a:r>
              <a:rPr lang="en-US" sz="1200" b="0" spc="0">
                <a:solidFill>
                  <a:schemeClr val="tx1"/>
                </a:solidFill>
                <a:latin typeface="+mn-lt"/>
                <a:sym typeface="Helvetica Light"/>
              </a:rPr>
              <a:t> </a:t>
            </a:r>
            <a:r>
              <a:rPr lang="en-US" sz="1200" b="0" spc="0" err="1">
                <a:solidFill>
                  <a:schemeClr val="tx1"/>
                </a:solidFill>
                <a:latin typeface="+mn-lt"/>
                <a:sym typeface="Helvetica Light"/>
              </a:rPr>
              <a:t>isq</a:t>
            </a:r>
            <a:r>
              <a:rPr lang="en-US" sz="1200" b="0" spc="0">
                <a:solidFill>
                  <a:schemeClr val="tx1"/>
                </a:solidFill>
                <a:latin typeface="+mn-lt"/>
                <a:sym typeface="Helvetica Light"/>
              </a:rPr>
              <a:t> </a:t>
            </a:r>
            <a:r>
              <a:rPr lang="en-US" sz="1200" b="0" spc="0" err="1">
                <a:solidFill>
                  <a:schemeClr val="tx1"/>
                </a:solidFill>
                <a:latin typeface="+mn-lt"/>
                <a:sym typeface="Helvetica Light"/>
              </a:rPr>
              <a:t>uide</a:t>
            </a:r>
            <a:r>
              <a:rPr lang="en-US" sz="1200" b="0" spc="0">
                <a:solidFill>
                  <a:schemeClr val="tx1"/>
                </a:solidFill>
                <a:latin typeface="+mn-lt"/>
                <a:sym typeface="Helvetica Light"/>
              </a:rPr>
              <a:t> </a:t>
            </a:r>
            <a:r>
              <a:rPr lang="en-US" sz="1200" b="0" spc="0" err="1">
                <a:solidFill>
                  <a:schemeClr val="tx1"/>
                </a:solidFill>
                <a:latin typeface="+mn-lt"/>
                <a:sym typeface="Helvetica Light"/>
              </a:rPr>
              <a:t>sint</a:t>
            </a:r>
            <a:endParaRPr lang="en-US" sz="1200" b="0" spc="0">
              <a:solidFill>
                <a:schemeClr val="tx1"/>
              </a:solidFill>
              <a:latin typeface="+mn-lt"/>
              <a:ea typeface="+mn-ea"/>
              <a:cs typeface="+mn-cs"/>
              <a:sym typeface="Helvetica Light"/>
            </a:endParaRPr>
          </a:p>
        </p:txBody>
      </p:sp>
      <p:cxnSp>
        <p:nvCxnSpPr>
          <p:cNvPr id="48" name="Straight Connector 47">
            <a:extLst>
              <a:ext uri="{FF2B5EF4-FFF2-40B4-BE49-F238E27FC236}">
                <a16:creationId xmlns:a16="http://schemas.microsoft.com/office/drawing/2014/main" id="{9ED632AD-68A5-5A42-AE20-039D1579A154}"/>
              </a:ext>
            </a:extLst>
          </p:cNvPr>
          <p:cNvCxnSpPr/>
          <p:nvPr userDrawn="1"/>
        </p:nvCxnSpPr>
        <p:spPr>
          <a:xfrm>
            <a:off x="2840628" y="2032922"/>
            <a:ext cx="0" cy="692248"/>
          </a:xfrm>
          <a:prstGeom prst="line">
            <a:avLst/>
          </a:prstGeom>
          <a:noFill/>
          <a:ln w="9525" cap="flat">
            <a:solidFill>
              <a:schemeClr val="tx1"/>
            </a:solidFill>
            <a:prstDash val="solid"/>
            <a:miter lim="400000"/>
          </a:ln>
          <a:effectLst/>
          <a:sp3d/>
        </p:spPr>
        <p:style>
          <a:lnRef idx="0">
            <a:scrgbClr r="0" g="0" b="0"/>
          </a:lnRef>
          <a:fillRef idx="0">
            <a:scrgbClr r="0" g="0" b="0"/>
          </a:fillRef>
          <a:effectRef idx="0">
            <a:scrgbClr r="0" g="0" b="0"/>
          </a:effectRef>
          <a:fontRef idx="none"/>
        </p:style>
      </p:cxnSp>
      <p:cxnSp>
        <p:nvCxnSpPr>
          <p:cNvPr id="49" name="Straight Connector 48">
            <a:extLst>
              <a:ext uri="{FF2B5EF4-FFF2-40B4-BE49-F238E27FC236}">
                <a16:creationId xmlns:a16="http://schemas.microsoft.com/office/drawing/2014/main" id="{A5555045-6A4E-124A-A07D-4C1CC08E968B}"/>
              </a:ext>
            </a:extLst>
          </p:cNvPr>
          <p:cNvCxnSpPr/>
          <p:nvPr userDrawn="1"/>
        </p:nvCxnSpPr>
        <p:spPr>
          <a:xfrm>
            <a:off x="5666955" y="2032922"/>
            <a:ext cx="0" cy="692248"/>
          </a:xfrm>
          <a:prstGeom prst="line">
            <a:avLst/>
          </a:prstGeom>
          <a:noFill/>
          <a:ln w="9525" cap="flat">
            <a:solidFill>
              <a:schemeClr val="tx1"/>
            </a:solidFill>
            <a:prstDash val="solid"/>
            <a:miter lim="400000"/>
          </a:ln>
          <a:effectLst/>
          <a:sp3d/>
        </p:spPr>
        <p:style>
          <a:lnRef idx="0">
            <a:scrgbClr r="0" g="0" b="0"/>
          </a:lnRef>
          <a:fillRef idx="0">
            <a:scrgbClr r="0" g="0" b="0"/>
          </a:fillRef>
          <a:effectRef idx="0">
            <a:scrgbClr r="0" g="0" b="0"/>
          </a:effectRef>
          <a:fontRef idx="none"/>
        </p:style>
      </p:cxnSp>
      <p:cxnSp>
        <p:nvCxnSpPr>
          <p:cNvPr id="50" name="Straight Connector 49">
            <a:extLst>
              <a:ext uri="{FF2B5EF4-FFF2-40B4-BE49-F238E27FC236}">
                <a16:creationId xmlns:a16="http://schemas.microsoft.com/office/drawing/2014/main" id="{7FE80206-0D09-2547-BFC0-42A0BE844985}"/>
              </a:ext>
            </a:extLst>
          </p:cNvPr>
          <p:cNvCxnSpPr/>
          <p:nvPr userDrawn="1"/>
        </p:nvCxnSpPr>
        <p:spPr>
          <a:xfrm>
            <a:off x="4228119" y="3242046"/>
            <a:ext cx="0" cy="692248"/>
          </a:xfrm>
          <a:prstGeom prst="line">
            <a:avLst/>
          </a:prstGeom>
          <a:noFill/>
          <a:ln w="9525" cap="flat">
            <a:solidFill>
              <a:schemeClr val="tx1"/>
            </a:solidFill>
            <a:prstDash val="solid"/>
            <a:miter lim="400000"/>
          </a:ln>
          <a:effectLst/>
          <a:sp3d/>
        </p:spPr>
        <p:style>
          <a:lnRef idx="0">
            <a:scrgbClr r="0" g="0" b="0"/>
          </a:lnRef>
          <a:fillRef idx="0">
            <a:scrgbClr r="0" g="0" b="0"/>
          </a:fillRef>
          <a:effectRef idx="0">
            <a:scrgbClr r="0" g="0" b="0"/>
          </a:effectRef>
          <a:fontRef idx="none"/>
        </p:style>
      </p:cxnSp>
      <p:sp>
        <p:nvSpPr>
          <p:cNvPr id="51" name="Text Placeholder 16">
            <a:extLst>
              <a:ext uri="{FF2B5EF4-FFF2-40B4-BE49-F238E27FC236}">
                <a16:creationId xmlns:a16="http://schemas.microsoft.com/office/drawing/2014/main" id="{547C4400-FD57-534A-9C8B-DA4A31F83F8A}"/>
              </a:ext>
            </a:extLst>
          </p:cNvPr>
          <p:cNvSpPr>
            <a:spLocks noGrp="1"/>
          </p:cNvSpPr>
          <p:nvPr>
            <p:ph type="body" sz="quarter" idx="35" hasCustomPrompt="1"/>
          </p:nvPr>
        </p:nvSpPr>
        <p:spPr>
          <a:xfrm>
            <a:off x="3899947" y="2135253"/>
            <a:ext cx="1579039" cy="519732"/>
          </a:xfrm>
        </p:spPr>
        <p:txBody>
          <a:bodyPr>
            <a:normAutofit/>
          </a:bodyPr>
          <a:lstStyle>
            <a:lvl1pPr marL="0" marR="0" indent="0" algn="l" defTabSz="457200" rtl="0" eaLnBrk="1" fontAlgn="auto" latinLnBrk="0" hangingPunct="1">
              <a:lnSpc>
                <a:spcPct val="100000"/>
              </a:lnSpc>
              <a:spcBef>
                <a:spcPts val="0"/>
              </a:spcBef>
              <a:spcAft>
                <a:spcPts val="600"/>
              </a:spcAft>
              <a:buClrTx/>
              <a:buSzTx/>
              <a:buFontTx/>
              <a:buNone/>
              <a:tabLst/>
              <a:defRPr lang="en-US" sz="1200" b="0" spc="0">
                <a:solidFill>
                  <a:schemeClr val="tx1"/>
                </a:solidFill>
                <a:latin typeface="+mn-lt"/>
                <a:sym typeface="Helvetica Light"/>
              </a:defRPr>
            </a:lvl1pPr>
            <a:lvl2pPr>
              <a:lnSpc>
                <a:spcPct val="100000"/>
              </a:lnSpc>
              <a:defRPr sz="900"/>
            </a:lvl2pPr>
            <a:lvl3pPr>
              <a:lnSpc>
                <a:spcPct val="100000"/>
              </a:lnSpc>
              <a:defRPr sz="900"/>
            </a:lvl3pPr>
            <a:lvl4pPr>
              <a:lnSpc>
                <a:spcPct val="100000"/>
              </a:lnSpc>
              <a:defRPr sz="900"/>
            </a:lvl4pPr>
            <a:lvl5pPr>
              <a:lnSpc>
                <a:spcPct val="100000"/>
              </a:lnSpc>
              <a:defRPr sz="900"/>
            </a:lvl5pPr>
            <a:lvl7pPr marL="0" indent="0" defTabSz="457200" hangingPunct="1">
              <a:lnSpc>
                <a:spcPct val="100000"/>
              </a:lnSpc>
              <a:spcBef>
                <a:spcPts val="0"/>
              </a:spcBef>
              <a:spcAft>
                <a:spcPts val="600"/>
              </a:spcAft>
              <a:buClr>
                <a:schemeClr val="accent2"/>
              </a:buClr>
              <a:buFontTx/>
              <a:buNone/>
              <a:defRPr/>
            </a:lvl7pPr>
            <a:lvl8pPr marL="176212" indent="0" defTabSz="457200" hangingPunct="1">
              <a:lnSpc>
                <a:spcPct val="100000"/>
              </a:lnSpc>
              <a:spcBef>
                <a:spcPts val="0"/>
              </a:spcBef>
              <a:spcAft>
                <a:spcPts val="600"/>
              </a:spcAft>
              <a:buClr>
                <a:schemeClr val="accent2"/>
              </a:buClr>
              <a:buSzPct val="70000"/>
              <a:buFontTx/>
              <a:buNone/>
              <a:defRPr/>
            </a:lvl8pPr>
          </a:lstStyle>
          <a:p>
            <a:pPr lvl="0" defTabSz="457200" hangingPunct="1">
              <a:lnSpc>
                <a:spcPct val="100000"/>
              </a:lnSpc>
              <a:spcAft>
                <a:spcPts val="600"/>
              </a:spcAft>
              <a:defRPr/>
            </a:pPr>
            <a:r>
              <a:rPr lang="en-US" sz="1200" b="0" spc="0">
                <a:solidFill>
                  <a:schemeClr val="tx1"/>
                </a:solidFill>
                <a:latin typeface="+mn-lt"/>
                <a:sym typeface="Helvetica Light"/>
              </a:rPr>
              <a:t>Ebit </a:t>
            </a:r>
            <a:r>
              <a:rPr lang="en-US" sz="1200" b="0" spc="0" err="1">
                <a:solidFill>
                  <a:schemeClr val="tx1"/>
                </a:solidFill>
                <a:latin typeface="+mn-lt"/>
                <a:sym typeface="Helvetica Light"/>
              </a:rPr>
              <a:t>restia</a:t>
            </a:r>
            <a:r>
              <a:rPr lang="en-US" sz="1200" b="0" spc="0">
                <a:solidFill>
                  <a:schemeClr val="tx1"/>
                </a:solidFill>
                <a:latin typeface="+mn-lt"/>
                <a:sym typeface="Helvetica Light"/>
              </a:rPr>
              <a:t> s quo </a:t>
            </a:r>
            <a:r>
              <a:rPr lang="en-US" sz="1200" b="0" spc="0" err="1">
                <a:solidFill>
                  <a:schemeClr val="tx1"/>
                </a:solidFill>
                <a:latin typeface="+mn-lt"/>
                <a:sym typeface="Helvetica Light"/>
              </a:rPr>
              <a:t>mo</a:t>
            </a:r>
            <a:r>
              <a:rPr lang="en-US" sz="1200" b="0" spc="0">
                <a:solidFill>
                  <a:schemeClr val="tx1"/>
                </a:solidFill>
                <a:latin typeface="+mn-lt"/>
                <a:sym typeface="Helvetica Light"/>
              </a:rPr>
              <a:t> </a:t>
            </a:r>
            <a:r>
              <a:rPr lang="en-US" sz="1200" b="0" spc="0" err="1">
                <a:solidFill>
                  <a:schemeClr val="tx1"/>
                </a:solidFill>
                <a:latin typeface="+mn-lt"/>
                <a:sym typeface="Helvetica Light"/>
              </a:rPr>
              <a:t>eatiund</a:t>
            </a:r>
            <a:r>
              <a:rPr lang="en-US" sz="1200" b="0" spc="0">
                <a:solidFill>
                  <a:schemeClr val="tx1"/>
                </a:solidFill>
                <a:latin typeface="+mn-lt"/>
                <a:sym typeface="Helvetica Light"/>
              </a:rPr>
              <a:t> </a:t>
            </a:r>
            <a:r>
              <a:rPr lang="en-US" sz="1200" b="0" spc="0" err="1">
                <a:solidFill>
                  <a:schemeClr val="tx1"/>
                </a:solidFill>
                <a:latin typeface="+mn-lt"/>
                <a:sym typeface="Helvetica Light"/>
              </a:rPr>
              <a:t>isq</a:t>
            </a:r>
            <a:r>
              <a:rPr lang="en-US" sz="1200" b="0" spc="0">
                <a:solidFill>
                  <a:schemeClr val="tx1"/>
                </a:solidFill>
                <a:latin typeface="+mn-lt"/>
                <a:sym typeface="Helvetica Light"/>
              </a:rPr>
              <a:t> </a:t>
            </a:r>
            <a:r>
              <a:rPr lang="en-US" sz="1200" b="0" spc="0" err="1">
                <a:solidFill>
                  <a:schemeClr val="tx1"/>
                </a:solidFill>
                <a:latin typeface="+mn-lt"/>
                <a:sym typeface="Helvetica Light"/>
              </a:rPr>
              <a:t>uide</a:t>
            </a:r>
            <a:r>
              <a:rPr lang="en-US" sz="1200" b="0" spc="0">
                <a:solidFill>
                  <a:schemeClr val="tx1"/>
                </a:solidFill>
                <a:latin typeface="+mn-lt"/>
                <a:sym typeface="Helvetica Light"/>
              </a:rPr>
              <a:t> </a:t>
            </a:r>
            <a:r>
              <a:rPr lang="en-US" sz="1200" b="0" spc="0" err="1">
                <a:solidFill>
                  <a:schemeClr val="tx1"/>
                </a:solidFill>
                <a:latin typeface="+mn-lt"/>
                <a:sym typeface="Helvetica Light"/>
              </a:rPr>
              <a:t>sint</a:t>
            </a:r>
            <a:endParaRPr lang="en-US" sz="1200" b="0" spc="0">
              <a:solidFill>
                <a:schemeClr val="tx1"/>
              </a:solidFill>
              <a:latin typeface="+mn-lt"/>
              <a:ea typeface="+mn-ea"/>
              <a:cs typeface="+mn-cs"/>
              <a:sym typeface="Helvetica Light"/>
            </a:endParaRPr>
          </a:p>
        </p:txBody>
      </p:sp>
      <p:sp>
        <p:nvSpPr>
          <p:cNvPr id="52" name="Text Placeholder 16">
            <a:extLst>
              <a:ext uri="{FF2B5EF4-FFF2-40B4-BE49-F238E27FC236}">
                <a16:creationId xmlns:a16="http://schemas.microsoft.com/office/drawing/2014/main" id="{0133DED0-3A01-CC45-B007-AF7A858BA140}"/>
              </a:ext>
            </a:extLst>
          </p:cNvPr>
          <p:cNvSpPr>
            <a:spLocks noGrp="1"/>
          </p:cNvSpPr>
          <p:nvPr>
            <p:ph type="body" sz="quarter" idx="36" hasCustomPrompt="1"/>
          </p:nvPr>
        </p:nvSpPr>
        <p:spPr>
          <a:xfrm>
            <a:off x="6735744" y="2135253"/>
            <a:ext cx="1579039" cy="519732"/>
          </a:xfrm>
        </p:spPr>
        <p:txBody>
          <a:bodyPr>
            <a:normAutofit/>
          </a:bodyPr>
          <a:lstStyle>
            <a:lvl1pPr marL="0" marR="0" indent="0" algn="l" defTabSz="457200" rtl="0" eaLnBrk="1" fontAlgn="auto" latinLnBrk="0" hangingPunct="1">
              <a:lnSpc>
                <a:spcPct val="100000"/>
              </a:lnSpc>
              <a:spcBef>
                <a:spcPts val="0"/>
              </a:spcBef>
              <a:spcAft>
                <a:spcPts val="600"/>
              </a:spcAft>
              <a:buClrTx/>
              <a:buSzTx/>
              <a:buFontTx/>
              <a:buNone/>
              <a:tabLst/>
              <a:defRPr lang="en-US" sz="1200" b="0" spc="0">
                <a:solidFill>
                  <a:schemeClr val="tx1"/>
                </a:solidFill>
                <a:latin typeface="+mn-lt"/>
                <a:sym typeface="Helvetica Light"/>
              </a:defRPr>
            </a:lvl1pPr>
            <a:lvl2pPr>
              <a:lnSpc>
                <a:spcPct val="100000"/>
              </a:lnSpc>
              <a:defRPr sz="900"/>
            </a:lvl2pPr>
            <a:lvl3pPr>
              <a:lnSpc>
                <a:spcPct val="100000"/>
              </a:lnSpc>
              <a:defRPr sz="900"/>
            </a:lvl3pPr>
            <a:lvl4pPr>
              <a:lnSpc>
                <a:spcPct val="100000"/>
              </a:lnSpc>
              <a:defRPr sz="900"/>
            </a:lvl4pPr>
            <a:lvl5pPr>
              <a:lnSpc>
                <a:spcPct val="100000"/>
              </a:lnSpc>
              <a:defRPr sz="900"/>
            </a:lvl5pPr>
            <a:lvl7pPr marL="0" indent="0" defTabSz="457200" hangingPunct="1">
              <a:lnSpc>
                <a:spcPct val="100000"/>
              </a:lnSpc>
              <a:spcBef>
                <a:spcPts val="0"/>
              </a:spcBef>
              <a:spcAft>
                <a:spcPts val="600"/>
              </a:spcAft>
              <a:buClr>
                <a:schemeClr val="accent2"/>
              </a:buClr>
              <a:buFontTx/>
              <a:buNone/>
              <a:defRPr/>
            </a:lvl7pPr>
            <a:lvl8pPr marL="176212" indent="0" defTabSz="457200" hangingPunct="1">
              <a:lnSpc>
                <a:spcPct val="100000"/>
              </a:lnSpc>
              <a:spcBef>
                <a:spcPts val="0"/>
              </a:spcBef>
              <a:spcAft>
                <a:spcPts val="600"/>
              </a:spcAft>
              <a:buClr>
                <a:schemeClr val="accent2"/>
              </a:buClr>
              <a:buSzPct val="70000"/>
              <a:buFontTx/>
              <a:buNone/>
              <a:defRPr/>
            </a:lvl8pPr>
          </a:lstStyle>
          <a:p>
            <a:pPr lvl="0" defTabSz="457200" hangingPunct="1">
              <a:lnSpc>
                <a:spcPct val="100000"/>
              </a:lnSpc>
              <a:spcAft>
                <a:spcPts val="600"/>
              </a:spcAft>
              <a:defRPr/>
            </a:pPr>
            <a:r>
              <a:rPr lang="en-US" sz="1200" b="0" spc="0">
                <a:solidFill>
                  <a:schemeClr val="tx1"/>
                </a:solidFill>
                <a:latin typeface="+mn-lt"/>
                <a:sym typeface="Helvetica Light"/>
              </a:rPr>
              <a:t>Ebit </a:t>
            </a:r>
            <a:r>
              <a:rPr lang="en-US" sz="1200" b="0" spc="0" err="1">
                <a:solidFill>
                  <a:schemeClr val="tx1"/>
                </a:solidFill>
                <a:latin typeface="+mn-lt"/>
                <a:sym typeface="Helvetica Light"/>
              </a:rPr>
              <a:t>restia</a:t>
            </a:r>
            <a:r>
              <a:rPr lang="en-US" sz="1200" b="0" spc="0">
                <a:solidFill>
                  <a:schemeClr val="tx1"/>
                </a:solidFill>
                <a:latin typeface="+mn-lt"/>
                <a:sym typeface="Helvetica Light"/>
              </a:rPr>
              <a:t> s quo </a:t>
            </a:r>
            <a:r>
              <a:rPr lang="en-US" sz="1200" b="0" spc="0" err="1">
                <a:solidFill>
                  <a:schemeClr val="tx1"/>
                </a:solidFill>
                <a:latin typeface="+mn-lt"/>
                <a:sym typeface="Helvetica Light"/>
              </a:rPr>
              <a:t>mo</a:t>
            </a:r>
            <a:r>
              <a:rPr lang="en-US" sz="1200" b="0" spc="0">
                <a:solidFill>
                  <a:schemeClr val="tx1"/>
                </a:solidFill>
                <a:latin typeface="+mn-lt"/>
                <a:sym typeface="Helvetica Light"/>
              </a:rPr>
              <a:t> </a:t>
            </a:r>
            <a:r>
              <a:rPr lang="en-US" sz="1200" b="0" spc="0" err="1">
                <a:solidFill>
                  <a:schemeClr val="tx1"/>
                </a:solidFill>
                <a:latin typeface="+mn-lt"/>
                <a:sym typeface="Helvetica Light"/>
              </a:rPr>
              <a:t>eatiund</a:t>
            </a:r>
            <a:r>
              <a:rPr lang="en-US" sz="1200" b="0" spc="0">
                <a:solidFill>
                  <a:schemeClr val="tx1"/>
                </a:solidFill>
                <a:latin typeface="+mn-lt"/>
                <a:sym typeface="Helvetica Light"/>
              </a:rPr>
              <a:t> </a:t>
            </a:r>
            <a:r>
              <a:rPr lang="en-US" sz="1200" b="0" spc="0" err="1">
                <a:solidFill>
                  <a:schemeClr val="tx1"/>
                </a:solidFill>
                <a:latin typeface="+mn-lt"/>
                <a:sym typeface="Helvetica Light"/>
              </a:rPr>
              <a:t>isq</a:t>
            </a:r>
            <a:r>
              <a:rPr lang="en-US" sz="1200" b="0" spc="0">
                <a:solidFill>
                  <a:schemeClr val="tx1"/>
                </a:solidFill>
                <a:latin typeface="+mn-lt"/>
                <a:sym typeface="Helvetica Light"/>
              </a:rPr>
              <a:t> </a:t>
            </a:r>
            <a:r>
              <a:rPr lang="en-US" sz="1200" b="0" spc="0" err="1">
                <a:solidFill>
                  <a:schemeClr val="tx1"/>
                </a:solidFill>
                <a:latin typeface="+mn-lt"/>
                <a:sym typeface="Helvetica Light"/>
              </a:rPr>
              <a:t>uide</a:t>
            </a:r>
            <a:r>
              <a:rPr lang="en-US" sz="1200" b="0" spc="0">
                <a:solidFill>
                  <a:schemeClr val="tx1"/>
                </a:solidFill>
                <a:latin typeface="+mn-lt"/>
                <a:sym typeface="Helvetica Light"/>
              </a:rPr>
              <a:t> </a:t>
            </a:r>
            <a:r>
              <a:rPr lang="en-US" sz="1200" b="0" spc="0" err="1">
                <a:solidFill>
                  <a:schemeClr val="tx1"/>
                </a:solidFill>
                <a:latin typeface="+mn-lt"/>
                <a:sym typeface="Helvetica Light"/>
              </a:rPr>
              <a:t>sint</a:t>
            </a:r>
            <a:endParaRPr lang="en-US" sz="1200" b="0" spc="0">
              <a:solidFill>
                <a:schemeClr val="tx1"/>
              </a:solidFill>
              <a:latin typeface="+mn-lt"/>
              <a:ea typeface="+mn-ea"/>
              <a:cs typeface="+mn-cs"/>
              <a:sym typeface="Helvetica Light"/>
            </a:endParaRPr>
          </a:p>
        </p:txBody>
      </p:sp>
      <p:sp>
        <p:nvSpPr>
          <p:cNvPr id="53" name="Text Placeholder 16">
            <a:extLst>
              <a:ext uri="{FF2B5EF4-FFF2-40B4-BE49-F238E27FC236}">
                <a16:creationId xmlns:a16="http://schemas.microsoft.com/office/drawing/2014/main" id="{7DD28E6B-F4B9-8B44-8364-AF01C0C22AC5}"/>
              </a:ext>
            </a:extLst>
          </p:cNvPr>
          <p:cNvSpPr>
            <a:spLocks noGrp="1"/>
          </p:cNvSpPr>
          <p:nvPr>
            <p:ph type="body" sz="quarter" idx="37" hasCustomPrompt="1"/>
          </p:nvPr>
        </p:nvSpPr>
        <p:spPr>
          <a:xfrm>
            <a:off x="2536734" y="3315871"/>
            <a:ext cx="1579039" cy="519732"/>
          </a:xfrm>
        </p:spPr>
        <p:txBody>
          <a:bodyPr>
            <a:normAutofit/>
          </a:bodyPr>
          <a:lstStyle>
            <a:lvl1pPr marL="0" marR="0" indent="0" algn="l" defTabSz="457200" rtl="0" eaLnBrk="1" fontAlgn="auto" latinLnBrk="0" hangingPunct="1">
              <a:lnSpc>
                <a:spcPct val="100000"/>
              </a:lnSpc>
              <a:spcBef>
                <a:spcPts val="0"/>
              </a:spcBef>
              <a:spcAft>
                <a:spcPts val="600"/>
              </a:spcAft>
              <a:buClrTx/>
              <a:buSzTx/>
              <a:buFontTx/>
              <a:buNone/>
              <a:tabLst/>
              <a:defRPr lang="en-US" sz="1200" b="0" spc="0">
                <a:solidFill>
                  <a:schemeClr val="tx1"/>
                </a:solidFill>
                <a:latin typeface="+mn-lt"/>
                <a:sym typeface="Helvetica Light"/>
              </a:defRPr>
            </a:lvl1pPr>
            <a:lvl2pPr>
              <a:lnSpc>
                <a:spcPct val="100000"/>
              </a:lnSpc>
              <a:defRPr sz="900"/>
            </a:lvl2pPr>
            <a:lvl3pPr>
              <a:lnSpc>
                <a:spcPct val="100000"/>
              </a:lnSpc>
              <a:defRPr sz="900"/>
            </a:lvl3pPr>
            <a:lvl4pPr>
              <a:lnSpc>
                <a:spcPct val="100000"/>
              </a:lnSpc>
              <a:defRPr sz="900"/>
            </a:lvl4pPr>
            <a:lvl5pPr>
              <a:lnSpc>
                <a:spcPct val="100000"/>
              </a:lnSpc>
              <a:defRPr sz="900"/>
            </a:lvl5pPr>
            <a:lvl7pPr marL="0" indent="0" defTabSz="457200" hangingPunct="1">
              <a:lnSpc>
                <a:spcPct val="100000"/>
              </a:lnSpc>
              <a:spcBef>
                <a:spcPts val="0"/>
              </a:spcBef>
              <a:spcAft>
                <a:spcPts val="600"/>
              </a:spcAft>
              <a:buClr>
                <a:schemeClr val="accent2"/>
              </a:buClr>
              <a:buFontTx/>
              <a:buNone/>
              <a:defRPr/>
            </a:lvl7pPr>
            <a:lvl8pPr marL="176212" indent="0" defTabSz="457200" hangingPunct="1">
              <a:lnSpc>
                <a:spcPct val="100000"/>
              </a:lnSpc>
              <a:spcBef>
                <a:spcPts val="0"/>
              </a:spcBef>
              <a:spcAft>
                <a:spcPts val="600"/>
              </a:spcAft>
              <a:buClr>
                <a:schemeClr val="accent2"/>
              </a:buClr>
              <a:buSzPct val="70000"/>
              <a:buFontTx/>
              <a:buNone/>
              <a:defRPr/>
            </a:lvl8pPr>
          </a:lstStyle>
          <a:p>
            <a:pPr lvl="0" defTabSz="457200" hangingPunct="1">
              <a:lnSpc>
                <a:spcPct val="100000"/>
              </a:lnSpc>
              <a:spcAft>
                <a:spcPts val="600"/>
              </a:spcAft>
              <a:defRPr/>
            </a:pPr>
            <a:r>
              <a:rPr lang="en-US" sz="1200" b="0" spc="0">
                <a:solidFill>
                  <a:schemeClr val="tx1"/>
                </a:solidFill>
                <a:latin typeface="+mn-lt"/>
                <a:sym typeface="Helvetica Light"/>
              </a:rPr>
              <a:t>Ebit </a:t>
            </a:r>
            <a:r>
              <a:rPr lang="en-US" sz="1200" b="0" spc="0" err="1">
                <a:solidFill>
                  <a:schemeClr val="tx1"/>
                </a:solidFill>
                <a:latin typeface="+mn-lt"/>
                <a:sym typeface="Helvetica Light"/>
              </a:rPr>
              <a:t>restia</a:t>
            </a:r>
            <a:r>
              <a:rPr lang="en-US" sz="1200" b="0" spc="0">
                <a:solidFill>
                  <a:schemeClr val="tx1"/>
                </a:solidFill>
                <a:latin typeface="+mn-lt"/>
                <a:sym typeface="Helvetica Light"/>
              </a:rPr>
              <a:t> s quo </a:t>
            </a:r>
            <a:r>
              <a:rPr lang="en-US" sz="1200" b="0" spc="0" err="1">
                <a:solidFill>
                  <a:schemeClr val="tx1"/>
                </a:solidFill>
                <a:latin typeface="+mn-lt"/>
                <a:sym typeface="Helvetica Light"/>
              </a:rPr>
              <a:t>mo</a:t>
            </a:r>
            <a:r>
              <a:rPr lang="en-US" sz="1200" b="0" spc="0">
                <a:solidFill>
                  <a:schemeClr val="tx1"/>
                </a:solidFill>
                <a:latin typeface="+mn-lt"/>
                <a:sym typeface="Helvetica Light"/>
              </a:rPr>
              <a:t> </a:t>
            </a:r>
            <a:r>
              <a:rPr lang="en-US" sz="1200" b="0" spc="0" err="1">
                <a:solidFill>
                  <a:schemeClr val="tx1"/>
                </a:solidFill>
                <a:latin typeface="+mn-lt"/>
                <a:sym typeface="Helvetica Light"/>
              </a:rPr>
              <a:t>eatiund</a:t>
            </a:r>
            <a:r>
              <a:rPr lang="en-US" sz="1200" b="0" spc="0">
                <a:solidFill>
                  <a:schemeClr val="tx1"/>
                </a:solidFill>
                <a:latin typeface="+mn-lt"/>
                <a:sym typeface="Helvetica Light"/>
              </a:rPr>
              <a:t> </a:t>
            </a:r>
            <a:r>
              <a:rPr lang="en-US" sz="1200" b="0" spc="0" err="1">
                <a:solidFill>
                  <a:schemeClr val="tx1"/>
                </a:solidFill>
                <a:latin typeface="+mn-lt"/>
                <a:sym typeface="Helvetica Light"/>
              </a:rPr>
              <a:t>isq</a:t>
            </a:r>
            <a:r>
              <a:rPr lang="en-US" sz="1200" b="0" spc="0">
                <a:solidFill>
                  <a:schemeClr val="tx1"/>
                </a:solidFill>
                <a:latin typeface="+mn-lt"/>
                <a:sym typeface="Helvetica Light"/>
              </a:rPr>
              <a:t> </a:t>
            </a:r>
            <a:r>
              <a:rPr lang="en-US" sz="1200" b="0" spc="0" err="1">
                <a:solidFill>
                  <a:schemeClr val="tx1"/>
                </a:solidFill>
                <a:latin typeface="+mn-lt"/>
                <a:sym typeface="Helvetica Light"/>
              </a:rPr>
              <a:t>uide</a:t>
            </a:r>
            <a:r>
              <a:rPr lang="en-US" sz="1200" b="0" spc="0">
                <a:solidFill>
                  <a:schemeClr val="tx1"/>
                </a:solidFill>
                <a:latin typeface="+mn-lt"/>
                <a:sym typeface="Helvetica Light"/>
              </a:rPr>
              <a:t> </a:t>
            </a:r>
            <a:r>
              <a:rPr lang="en-US" sz="1200" b="0" spc="0" err="1">
                <a:solidFill>
                  <a:schemeClr val="tx1"/>
                </a:solidFill>
                <a:latin typeface="+mn-lt"/>
                <a:sym typeface="Helvetica Light"/>
              </a:rPr>
              <a:t>sint</a:t>
            </a:r>
            <a:endParaRPr lang="en-US" sz="1200" b="0" spc="0">
              <a:solidFill>
                <a:schemeClr val="tx1"/>
              </a:solidFill>
              <a:latin typeface="+mn-lt"/>
              <a:ea typeface="+mn-ea"/>
              <a:cs typeface="+mn-cs"/>
              <a:sym typeface="Helvetica Light"/>
            </a:endParaRPr>
          </a:p>
        </p:txBody>
      </p:sp>
      <p:sp>
        <p:nvSpPr>
          <p:cNvPr id="54" name="Text Placeholder 16">
            <a:extLst>
              <a:ext uri="{FF2B5EF4-FFF2-40B4-BE49-F238E27FC236}">
                <a16:creationId xmlns:a16="http://schemas.microsoft.com/office/drawing/2014/main" id="{B488ECC9-FAB4-BD4A-A124-22D7856E6727}"/>
              </a:ext>
            </a:extLst>
          </p:cNvPr>
          <p:cNvSpPr>
            <a:spLocks noGrp="1"/>
          </p:cNvSpPr>
          <p:nvPr>
            <p:ph type="body" sz="quarter" idx="38" hasCustomPrompt="1"/>
          </p:nvPr>
        </p:nvSpPr>
        <p:spPr>
          <a:xfrm>
            <a:off x="5303084" y="3315871"/>
            <a:ext cx="1579039" cy="519732"/>
          </a:xfrm>
        </p:spPr>
        <p:txBody>
          <a:bodyPr>
            <a:normAutofit/>
          </a:bodyPr>
          <a:lstStyle>
            <a:lvl1pPr marL="0" marR="0" indent="0" algn="l" defTabSz="457200" rtl="0" eaLnBrk="1" fontAlgn="auto" latinLnBrk="0" hangingPunct="1">
              <a:lnSpc>
                <a:spcPct val="100000"/>
              </a:lnSpc>
              <a:spcBef>
                <a:spcPts val="0"/>
              </a:spcBef>
              <a:spcAft>
                <a:spcPts val="600"/>
              </a:spcAft>
              <a:buClrTx/>
              <a:buSzTx/>
              <a:buFontTx/>
              <a:buNone/>
              <a:tabLst/>
              <a:defRPr lang="en-US" sz="1200" b="0" spc="0">
                <a:solidFill>
                  <a:schemeClr val="tx1"/>
                </a:solidFill>
                <a:latin typeface="+mn-lt"/>
                <a:sym typeface="Helvetica Light"/>
              </a:defRPr>
            </a:lvl1pPr>
            <a:lvl2pPr>
              <a:lnSpc>
                <a:spcPct val="100000"/>
              </a:lnSpc>
              <a:defRPr sz="900"/>
            </a:lvl2pPr>
            <a:lvl3pPr>
              <a:lnSpc>
                <a:spcPct val="100000"/>
              </a:lnSpc>
              <a:defRPr sz="900"/>
            </a:lvl3pPr>
            <a:lvl4pPr>
              <a:lnSpc>
                <a:spcPct val="100000"/>
              </a:lnSpc>
              <a:defRPr sz="900"/>
            </a:lvl4pPr>
            <a:lvl5pPr>
              <a:lnSpc>
                <a:spcPct val="100000"/>
              </a:lnSpc>
              <a:defRPr sz="900"/>
            </a:lvl5pPr>
            <a:lvl7pPr marL="0" indent="0" defTabSz="457200" hangingPunct="1">
              <a:lnSpc>
                <a:spcPct val="100000"/>
              </a:lnSpc>
              <a:spcBef>
                <a:spcPts val="0"/>
              </a:spcBef>
              <a:spcAft>
                <a:spcPts val="600"/>
              </a:spcAft>
              <a:buClr>
                <a:schemeClr val="accent2"/>
              </a:buClr>
              <a:buFontTx/>
              <a:buNone/>
              <a:defRPr/>
            </a:lvl7pPr>
            <a:lvl8pPr marL="176212" indent="0" defTabSz="457200" hangingPunct="1">
              <a:lnSpc>
                <a:spcPct val="100000"/>
              </a:lnSpc>
              <a:spcBef>
                <a:spcPts val="0"/>
              </a:spcBef>
              <a:spcAft>
                <a:spcPts val="600"/>
              </a:spcAft>
              <a:buClr>
                <a:schemeClr val="accent2"/>
              </a:buClr>
              <a:buSzPct val="70000"/>
              <a:buFontTx/>
              <a:buNone/>
              <a:defRPr/>
            </a:lvl8pPr>
          </a:lstStyle>
          <a:p>
            <a:pPr lvl="0" defTabSz="457200" hangingPunct="1">
              <a:lnSpc>
                <a:spcPct val="100000"/>
              </a:lnSpc>
              <a:spcAft>
                <a:spcPts val="600"/>
              </a:spcAft>
              <a:defRPr/>
            </a:pPr>
            <a:r>
              <a:rPr lang="en-US" sz="1200" b="0" spc="0">
                <a:solidFill>
                  <a:schemeClr val="tx1"/>
                </a:solidFill>
                <a:latin typeface="+mn-lt"/>
                <a:sym typeface="Helvetica Light"/>
              </a:rPr>
              <a:t>Ebit </a:t>
            </a:r>
            <a:r>
              <a:rPr lang="en-US" sz="1200" b="0" spc="0" err="1">
                <a:solidFill>
                  <a:schemeClr val="tx1"/>
                </a:solidFill>
                <a:latin typeface="+mn-lt"/>
                <a:sym typeface="Helvetica Light"/>
              </a:rPr>
              <a:t>restia</a:t>
            </a:r>
            <a:r>
              <a:rPr lang="en-US" sz="1200" b="0" spc="0">
                <a:solidFill>
                  <a:schemeClr val="tx1"/>
                </a:solidFill>
                <a:latin typeface="+mn-lt"/>
                <a:sym typeface="Helvetica Light"/>
              </a:rPr>
              <a:t> s quo </a:t>
            </a:r>
            <a:r>
              <a:rPr lang="en-US" sz="1200" b="0" spc="0" err="1">
                <a:solidFill>
                  <a:schemeClr val="tx1"/>
                </a:solidFill>
                <a:latin typeface="+mn-lt"/>
                <a:sym typeface="Helvetica Light"/>
              </a:rPr>
              <a:t>mo</a:t>
            </a:r>
            <a:r>
              <a:rPr lang="en-US" sz="1200" b="0" spc="0">
                <a:solidFill>
                  <a:schemeClr val="tx1"/>
                </a:solidFill>
                <a:latin typeface="+mn-lt"/>
                <a:sym typeface="Helvetica Light"/>
              </a:rPr>
              <a:t> </a:t>
            </a:r>
            <a:r>
              <a:rPr lang="en-US" sz="1200" b="0" spc="0" err="1">
                <a:solidFill>
                  <a:schemeClr val="tx1"/>
                </a:solidFill>
                <a:latin typeface="+mn-lt"/>
                <a:sym typeface="Helvetica Light"/>
              </a:rPr>
              <a:t>eatiund</a:t>
            </a:r>
            <a:r>
              <a:rPr lang="en-US" sz="1200" b="0" spc="0">
                <a:solidFill>
                  <a:schemeClr val="tx1"/>
                </a:solidFill>
                <a:latin typeface="+mn-lt"/>
                <a:sym typeface="Helvetica Light"/>
              </a:rPr>
              <a:t> </a:t>
            </a:r>
            <a:r>
              <a:rPr lang="en-US" sz="1200" b="0" spc="0" err="1">
                <a:solidFill>
                  <a:schemeClr val="tx1"/>
                </a:solidFill>
                <a:latin typeface="+mn-lt"/>
                <a:sym typeface="Helvetica Light"/>
              </a:rPr>
              <a:t>isq</a:t>
            </a:r>
            <a:r>
              <a:rPr lang="en-US" sz="1200" b="0" spc="0">
                <a:solidFill>
                  <a:schemeClr val="tx1"/>
                </a:solidFill>
                <a:latin typeface="+mn-lt"/>
                <a:sym typeface="Helvetica Light"/>
              </a:rPr>
              <a:t> </a:t>
            </a:r>
            <a:r>
              <a:rPr lang="en-US" sz="1200" b="0" spc="0" err="1">
                <a:solidFill>
                  <a:schemeClr val="tx1"/>
                </a:solidFill>
                <a:latin typeface="+mn-lt"/>
                <a:sym typeface="Helvetica Light"/>
              </a:rPr>
              <a:t>uide</a:t>
            </a:r>
            <a:r>
              <a:rPr lang="en-US" sz="1200" b="0" spc="0">
                <a:solidFill>
                  <a:schemeClr val="tx1"/>
                </a:solidFill>
                <a:latin typeface="+mn-lt"/>
                <a:sym typeface="Helvetica Light"/>
              </a:rPr>
              <a:t> </a:t>
            </a:r>
            <a:r>
              <a:rPr lang="en-US" sz="1200" b="0" spc="0" err="1">
                <a:solidFill>
                  <a:schemeClr val="tx1"/>
                </a:solidFill>
                <a:latin typeface="+mn-lt"/>
                <a:sym typeface="Helvetica Light"/>
              </a:rPr>
              <a:t>sint</a:t>
            </a:r>
            <a:endParaRPr lang="en-US" sz="1200" b="0" spc="0">
              <a:solidFill>
                <a:schemeClr val="tx1"/>
              </a:solidFill>
              <a:latin typeface="+mn-lt"/>
              <a:ea typeface="+mn-ea"/>
              <a:cs typeface="+mn-cs"/>
              <a:sym typeface="Helvetica Light"/>
            </a:endParaRPr>
          </a:p>
        </p:txBody>
      </p:sp>
      <p:sp>
        <p:nvSpPr>
          <p:cNvPr id="56" name="Text Placeholder 2">
            <a:extLst>
              <a:ext uri="{FF2B5EF4-FFF2-40B4-BE49-F238E27FC236}">
                <a16:creationId xmlns:a16="http://schemas.microsoft.com/office/drawing/2014/main" id="{B5B78200-7531-2B4D-8250-622A6BF04C24}"/>
              </a:ext>
            </a:extLst>
          </p:cNvPr>
          <p:cNvSpPr>
            <a:spLocks noGrp="1"/>
          </p:cNvSpPr>
          <p:nvPr>
            <p:ph type="body" sz="quarter" idx="39" hasCustomPrompt="1"/>
          </p:nvPr>
        </p:nvSpPr>
        <p:spPr>
          <a:xfrm>
            <a:off x="374361" y="1844958"/>
            <a:ext cx="1078002" cy="1150784"/>
          </a:xfrm>
        </p:spPr>
        <p:txBody>
          <a:bodyPr>
            <a:noAutofit/>
          </a:bodyPr>
          <a:lstStyle>
            <a:lvl1pPr marL="0" indent="0">
              <a:lnSpc>
                <a:spcPts val="8000"/>
              </a:lnSpc>
              <a:spcBef>
                <a:spcPts val="0"/>
              </a:spcBef>
              <a:buFontTx/>
              <a:buNone/>
              <a:defRPr sz="7200" b="1" i="0">
                <a:ln>
                  <a:solidFill>
                    <a:schemeClr val="bg2"/>
                  </a:solidFill>
                </a:ln>
                <a:noFill/>
                <a:latin typeface="Franklin Gothic Demi" panose="020B0603020102020204" pitchFamily="34" charset="0"/>
              </a:defRPr>
            </a:lvl1pPr>
            <a:lvl2pPr marL="457200" indent="0">
              <a:buFontTx/>
              <a:buNone/>
              <a:defRPr sz="800"/>
            </a:lvl2pPr>
            <a:lvl3pPr marL="914400" indent="0">
              <a:buFontTx/>
              <a:buNone/>
              <a:defRPr sz="800"/>
            </a:lvl3pPr>
            <a:lvl4pPr marL="1371600" indent="0">
              <a:buFontTx/>
              <a:buNone/>
              <a:defRPr sz="800"/>
            </a:lvl4pPr>
            <a:lvl5pPr marL="1828800" indent="0">
              <a:buFontTx/>
              <a:buNone/>
              <a:defRPr sz="800"/>
            </a:lvl5pPr>
          </a:lstStyle>
          <a:p>
            <a:pPr lvl="0"/>
            <a:r>
              <a:rPr lang="en-US"/>
              <a:t>1</a:t>
            </a:r>
          </a:p>
        </p:txBody>
      </p:sp>
      <p:sp>
        <p:nvSpPr>
          <p:cNvPr id="57" name="Text Placeholder 2">
            <a:extLst>
              <a:ext uri="{FF2B5EF4-FFF2-40B4-BE49-F238E27FC236}">
                <a16:creationId xmlns:a16="http://schemas.microsoft.com/office/drawing/2014/main" id="{A1768992-7063-6740-8C32-379A03F1ABD0}"/>
              </a:ext>
            </a:extLst>
          </p:cNvPr>
          <p:cNvSpPr>
            <a:spLocks noGrp="1"/>
          </p:cNvSpPr>
          <p:nvPr>
            <p:ph type="body" sz="quarter" idx="40" hasCustomPrompt="1"/>
          </p:nvPr>
        </p:nvSpPr>
        <p:spPr>
          <a:xfrm>
            <a:off x="3244883" y="1844958"/>
            <a:ext cx="1078002" cy="1150784"/>
          </a:xfrm>
        </p:spPr>
        <p:txBody>
          <a:bodyPr>
            <a:noAutofit/>
          </a:bodyPr>
          <a:lstStyle>
            <a:lvl1pPr marL="0" indent="0">
              <a:lnSpc>
                <a:spcPts val="8000"/>
              </a:lnSpc>
              <a:spcBef>
                <a:spcPts val="0"/>
              </a:spcBef>
              <a:buFontTx/>
              <a:buNone/>
              <a:defRPr sz="7200" b="1" i="0">
                <a:ln>
                  <a:solidFill>
                    <a:schemeClr val="bg2"/>
                  </a:solidFill>
                </a:ln>
                <a:noFill/>
                <a:latin typeface="Franklin Gothic Demi" panose="020B0603020102020204" pitchFamily="34" charset="0"/>
              </a:defRPr>
            </a:lvl1pPr>
            <a:lvl2pPr marL="457200" indent="0">
              <a:buFontTx/>
              <a:buNone/>
              <a:defRPr sz="800"/>
            </a:lvl2pPr>
            <a:lvl3pPr marL="914400" indent="0">
              <a:buFontTx/>
              <a:buNone/>
              <a:defRPr sz="800"/>
            </a:lvl3pPr>
            <a:lvl4pPr marL="1371600" indent="0">
              <a:buFontTx/>
              <a:buNone/>
              <a:defRPr sz="800"/>
            </a:lvl4pPr>
            <a:lvl5pPr marL="1828800" indent="0">
              <a:buFontTx/>
              <a:buNone/>
              <a:defRPr sz="800"/>
            </a:lvl5pPr>
          </a:lstStyle>
          <a:p>
            <a:pPr lvl="0"/>
            <a:r>
              <a:rPr lang="en-US"/>
              <a:t>2</a:t>
            </a:r>
          </a:p>
        </p:txBody>
      </p:sp>
      <p:sp>
        <p:nvSpPr>
          <p:cNvPr id="58" name="Text Placeholder 2">
            <a:extLst>
              <a:ext uri="{FF2B5EF4-FFF2-40B4-BE49-F238E27FC236}">
                <a16:creationId xmlns:a16="http://schemas.microsoft.com/office/drawing/2014/main" id="{A02E6247-9D17-584B-B1BB-81B66D1D7E5A}"/>
              </a:ext>
            </a:extLst>
          </p:cNvPr>
          <p:cNvSpPr>
            <a:spLocks noGrp="1"/>
          </p:cNvSpPr>
          <p:nvPr>
            <p:ph type="body" sz="quarter" idx="41" hasCustomPrompt="1"/>
          </p:nvPr>
        </p:nvSpPr>
        <p:spPr>
          <a:xfrm>
            <a:off x="6034382" y="1844958"/>
            <a:ext cx="1078002" cy="1150784"/>
          </a:xfrm>
        </p:spPr>
        <p:txBody>
          <a:bodyPr>
            <a:noAutofit/>
          </a:bodyPr>
          <a:lstStyle>
            <a:lvl1pPr marL="0" indent="0">
              <a:lnSpc>
                <a:spcPts val="8000"/>
              </a:lnSpc>
              <a:spcBef>
                <a:spcPts val="0"/>
              </a:spcBef>
              <a:buFontTx/>
              <a:buNone/>
              <a:defRPr sz="7200" b="1" i="0">
                <a:ln>
                  <a:solidFill>
                    <a:schemeClr val="bg2"/>
                  </a:solidFill>
                </a:ln>
                <a:noFill/>
                <a:latin typeface="Franklin Gothic Demi" panose="020B0603020102020204" pitchFamily="34" charset="0"/>
              </a:defRPr>
            </a:lvl1pPr>
            <a:lvl2pPr marL="457200" indent="0">
              <a:buFontTx/>
              <a:buNone/>
              <a:defRPr sz="800"/>
            </a:lvl2pPr>
            <a:lvl3pPr marL="914400" indent="0">
              <a:buFontTx/>
              <a:buNone/>
              <a:defRPr sz="800"/>
            </a:lvl3pPr>
            <a:lvl4pPr marL="1371600" indent="0">
              <a:buFontTx/>
              <a:buNone/>
              <a:defRPr sz="800"/>
            </a:lvl4pPr>
            <a:lvl5pPr marL="1828800" indent="0">
              <a:buFontTx/>
              <a:buNone/>
              <a:defRPr sz="800"/>
            </a:lvl5pPr>
          </a:lstStyle>
          <a:p>
            <a:pPr lvl="0"/>
            <a:r>
              <a:rPr lang="en-US"/>
              <a:t>3</a:t>
            </a:r>
          </a:p>
        </p:txBody>
      </p:sp>
      <p:sp>
        <p:nvSpPr>
          <p:cNvPr id="60" name="Text Placeholder 2">
            <a:extLst>
              <a:ext uri="{FF2B5EF4-FFF2-40B4-BE49-F238E27FC236}">
                <a16:creationId xmlns:a16="http://schemas.microsoft.com/office/drawing/2014/main" id="{058F4634-3531-7241-B951-8AE5FD991CE2}"/>
              </a:ext>
            </a:extLst>
          </p:cNvPr>
          <p:cNvSpPr>
            <a:spLocks noGrp="1"/>
          </p:cNvSpPr>
          <p:nvPr>
            <p:ph type="body" sz="quarter" idx="42" hasCustomPrompt="1"/>
          </p:nvPr>
        </p:nvSpPr>
        <p:spPr>
          <a:xfrm>
            <a:off x="1827049" y="3014528"/>
            <a:ext cx="1078002" cy="1150784"/>
          </a:xfrm>
        </p:spPr>
        <p:txBody>
          <a:bodyPr>
            <a:noAutofit/>
          </a:bodyPr>
          <a:lstStyle>
            <a:lvl1pPr marL="0" indent="0">
              <a:lnSpc>
                <a:spcPts val="8000"/>
              </a:lnSpc>
              <a:spcBef>
                <a:spcPts val="0"/>
              </a:spcBef>
              <a:buFontTx/>
              <a:buNone/>
              <a:defRPr sz="7200" b="1" i="0">
                <a:ln>
                  <a:solidFill>
                    <a:schemeClr val="bg2"/>
                  </a:solidFill>
                </a:ln>
                <a:noFill/>
                <a:latin typeface="Franklin Gothic Demi" panose="020B0603020102020204" pitchFamily="34" charset="0"/>
              </a:defRPr>
            </a:lvl1pPr>
            <a:lvl2pPr marL="457200" indent="0">
              <a:buFontTx/>
              <a:buNone/>
              <a:defRPr sz="800"/>
            </a:lvl2pPr>
            <a:lvl3pPr marL="914400" indent="0">
              <a:buFontTx/>
              <a:buNone/>
              <a:defRPr sz="800"/>
            </a:lvl3pPr>
            <a:lvl4pPr marL="1371600" indent="0">
              <a:buFontTx/>
              <a:buNone/>
              <a:defRPr sz="800"/>
            </a:lvl4pPr>
            <a:lvl5pPr marL="1828800" indent="0">
              <a:buFontTx/>
              <a:buNone/>
              <a:defRPr sz="800"/>
            </a:lvl5pPr>
          </a:lstStyle>
          <a:p>
            <a:pPr lvl="0"/>
            <a:r>
              <a:rPr lang="en-US"/>
              <a:t>4</a:t>
            </a:r>
          </a:p>
        </p:txBody>
      </p:sp>
      <p:sp>
        <p:nvSpPr>
          <p:cNvPr id="61" name="Text Placeholder 2">
            <a:extLst>
              <a:ext uri="{FF2B5EF4-FFF2-40B4-BE49-F238E27FC236}">
                <a16:creationId xmlns:a16="http://schemas.microsoft.com/office/drawing/2014/main" id="{B1E402FB-26DE-9240-AC29-2D86E329268D}"/>
              </a:ext>
            </a:extLst>
          </p:cNvPr>
          <p:cNvSpPr>
            <a:spLocks noGrp="1"/>
          </p:cNvSpPr>
          <p:nvPr>
            <p:ph type="body" sz="quarter" idx="43" hasCustomPrompt="1"/>
          </p:nvPr>
        </p:nvSpPr>
        <p:spPr>
          <a:xfrm>
            <a:off x="4570248" y="3014528"/>
            <a:ext cx="1078002" cy="1150784"/>
          </a:xfrm>
        </p:spPr>
        <p:txBody>
          <a:bodyPr>
            <a:noAutofit/>
          </a:bodyPr>
          <a:lstStyle>
            <a:lvl1pPr marL="0" indent="0">
              <a:lnSpc>
                <a:spcPts val="8000"/>
              </a:lnSpc>
              <a:spcBef>
                <a:spcPts val="0"/>
              </a:spcBef>
              <a:buFontTx/>
              <a:buNone/>
              <a:defRPr sz="7200" b="1" i="0">
                <a:ln>
                  <a:solidFill>
                    <a:schemeClr val="bg2"/>
                  </a:solidFill>
                </a:ln>
                <a:noFill/>
                <a:latin typeface="Franklin Gothic Demi" panose="020B0603020102020204" pitchFamily="34" charset="0"/>
              </a:defRPr>
            </a:lvl1pPr>
            <a:lvl2pPr marL="457200" indent="0">
              <a:buFontTx/>
              <a:buNone/>
              <a:defRPr sz="800"/>
            </a:lvl2pPr>
            <a:lvl3pPr marL="914400" indent="0">
              <a:buFontTx/>
              <a:buNone/>
              <a:defRPr sz="800"/>
            </a:lvl3pPr>
            <a:lvl4pPr marL="1371600" indent="0">
              <a:buFontTx/>
              <a:buNone/>
              <a:defRPr sz="800"/>
            </a:lvl4pPr>
            <a:lvl5pPr marL="1828800" indent="0">
              <a:buFontTx/>
              <a:buNone/>
              <a:defRPr sz="800"/>
            </a:lvl5pPr>
          </a:lstStyle>
          <a:p>
            <a:pPr lvl="0"/>
            <a:r>
              <a:rPr lang="en-US"/>
              <a:t>5</a:t>
            </a:r>
          </a:p>
        </p:txBody>
      </p:sp>
    </p:spTree>
    <p:extLst>
      <p:ext uri="{BB962C8B-B14F-4D97-AF65-F5344CB8AC3E}">
        <p14:creationId xmlns:p14="http://schemas.microsoft.com/office/powerpoint/2010/main" val="3191565223"/>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alent Slide on Black">
    <p:bg>
      <p:bgRef idx="1001">
        <a:schemeClr val="bg1"/>
      </p:bgRef>
    </p:bg>
    <p:spTree>
      <p:nvGrpSpPr>
        <p:cNvPr id="1" name=""/>
        <p:cNvGrpSpPr/>
        <p:nvPr/>
      </p:nvGrpSpPr>
      <p:grpSpPr>
        <a:xfrm>
          <a:off x="0" y="0"/>
          <a:ext cx="0" cy="0"/>
          <a:chOff x="0" y="0"/>
          <a:chExt cx="0" cy="0"/>
        </a:xfrm>
      </p:grpSpPr>
      <p:pic>
        <p:nvPicPr>
          <p:cNvPr id="23" name="Picture Placeholder 12">
            <a:extLst>
              <a:ext uri="{FF2B5EF4-FFF2-40B4-BE49-F238E27FC236}">
                <a16:creationId xmlns:a16="http://schemas.microsoft.com/office/drawing/2014/main" id="{00FFA24B-633F-B14F-9404-B15361C46D9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flipV="1">
            <a:off x="-2" y="-5"/>
            <a:ext cx="2247901" cy="5143497"/>
          </a:xfrm>
          <a:prstGeom prst="rect">
            <a:avLst/>
          </a:prstGeom>
          <a:gradFill flip="none" rotWithShape="1">
            <a:gsLst>
              <a:gs pos="0">
                <a:schemeClr val="bg2">
                  <a:lumMod val="90000"/>
                  <a:tint val="66000"/>
                  <a:satMod val="160000"/>
                </a:schemeClr>
              </a:gs>
              <a:gs pos="50000">
                <a:schemeClr val="bg2">
                  <a:lumMod val="90000"/>
                  <a:tint val="44500"/>
                  <a:satMod val="160000"/>
                </a:schemeClr>
              </a:gs>
              <a:gs pos="100000">
                <a:schemeClr val="bg2">
                  <a:lumMod val="90000"/>
                  <a:tint val="23500"/>
                  <a:satMod val="160000"/>
                </a:schemeClr>
              </a:gs>
            </a:gsLst>
            <a:lin ang="5400000" scaled="1"/>
            <a:tileRect/>
          </a:gradFill>
          <a:ln w="12700">
            <a:miter lim="400000"/>
          </a:ln>
          <a:extLst>
            <a:ext uri="{C572A759-6A51-4108-AA02-DFA0A04FC94B}">
              <ma14:wrappingTextBoxFlag xmlns="" xmlns:ma14="http://schemas.microsoft.com/office/mac/drawingml/2011/main" val="1"/>
            </a:ext>
          </a:extLst>
        </p:spPr>
      </p:pic>
      <p:sp>
        <p:nvSpPr>
          <p:cNvPr id="20" name="Text Placeholder 22">
            <a:extLst>
              <a:ext uri="{FF2B5EF4-FFF2-40B4-BE49-F238E27FC236}">
                <a16:creationId xmlns:a16="http://schemas.microsoft.com/office/drawing/2014/main" id="{72F52E83-7875-E841-93AB-1F808B0DBDAF}"/>
              </a:ext>
            </a:extLst>
          </p:cNvPr>
          <p:cNvSpPr>
            <a:spLocks noGrp="1"/>
          </p:cNvSpPr>
          <p:nvPr>
            <p:ph type="body" sz="quarter" idx="17" hasCustomPrompt="1"/>
          </p:nvPr>
        </p:nvSpPr>
        <p:spPr>
          <a:xfrm>
            <a:off x="4312395" y="1375741"/>
            <a:ext cx="3485198" cy="274637"/>
          </a:xfrm>
        </p:spPr>
        <p:txBody>
          <a:bodyPr>
            <a:noAutofit/>
          </a:bodyPr>
          <a:lstStyle>
            <a:lvl1pPr marL="0" indent="0" hangingPunct="1">
              <a:lnSpc>
                <a:spcPct val="100000"/>
              </a:lnSpc>
              <a:buFontTx/>
              <a:buNone/>
              <a:defRPr sz="1200">
                <a:solidFill>
                  <a:schemeClr val="accent2"/>
                </a:solidFill>
                <a:latin typeface="+mj-lt"/>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hangingPunct="1">
              <a:lnSpc>
                <a:spcPct val="100000"/>
              </a:lnSpc>
              <a:defRPr/>
            </a:pPr>
            <a:r>
              <a:rPr lang="en-US" sz="1200" b="0" spc="100">
                <a:solidFill>
                  <a:schemeClr val="accent2"/>
                </a:solidFill>
                <a:sym typeface="Helvetica Light"/>
              </a:rPr>
              <a:t>PROGRAM SHOW NAME AND SCHEDULE</a:t>
            </a:r>
          </a:p>
        </p:txBody>
      </p:sp>
      <p:sp>
        <p:nvSpPr>
          <p:cNvPr id="29" name="Text Placeholder 2">
            <a:extLst>
              <a:ext uri="{FF2B5EF4-FFF2-40B4-BE49-F238E27FC236}">
                <a16:creationId xmlns:a16="http://schemas.microsoft.com/office/drawing/2014/main" id="{B0D7506A-BCBC-9A42-B0D2-A81486B838CF}"/>
              </a:ext>
            </a:extLst>
          </p:cNvPr>
          <p:cNvSpPr>
            <a:spLocks noGrp="1"/>
          </p:cNvSpPr>
          <p:nvPr>
            <p:ph type="body" sz="quarter" idx="34" hasCustomPrompt="1"/>
          </p:nvPr>
        </p:nvSpPr>
        <p:spPr>
          <a:xfrm>
            <a:off x="4277664" y="608606"/>
            <a:ext cx="4063119" cy="503963"/>
          </a:xfrm>
        </p:spPr>
        <p:txBody>
          <a:bodyPr>
            <a:noAutofit/>
          </a:bodyPr>
          <a:lstStyle>
            <a:lvl1pPr marL="0" indent="0">
              <a:lnSpc>
                <a:spcPts val="2900"/>
              </a:lnSpc>
              <a:spcBef>
                <a:spcPts val="0"/>
              </a:spcBef>
              <a:buFontTx/>
              <a:buNone/>
              <a:defRPr sz="3000" b="0" i="0">
                <a:solidFill>
                  <a:schemeClr val="tx1"/>
                </a:solidFill>
                <a:latin typeface="Franklin Gothic Book" panose="020B0503020102020204" pitchFamily="34" charset="0"/>
              </a:defRPr>
            </a:lvl1pPr>
            <a:lvl2pPr marL="457200" indent="0">
              <a:buFontTx/>
              <a:buNone/>
              <a:defRPr sz="800"/>
            </a:lvl2pPr>
            <a:lvl3pPr marL="914400" indent="0">
              <a:buFontTx/>
              <a:buNone/>
              <a:defRPr sz="800"/>
            </a:lvl3pPr>
            <a:lvl4pPr marL="1371600" indent="0">
              <a:buFontTx/>
              <a:buNone/>
              <a:defRPr sz="800"/>
            </a:lvl4pPr>
            <a:lvl5pPr marL="1828800" indent="0">
              <a:buFontTx/>
              <a:buNone/>
              <a:defRPr sz="800"/>
            </a:lvl5pPr>
          </a:lstStyle>
          <a:p>
            <a:pPr lvl="0"/>
            <a:r>
              <a:rPr lang="en-US"/>
              <a:t>Talent Name</a:t>
            </a:r>
          </a:p>
        </p:txBody>
      </p:sp>
      <p:pic>
        <p:nvPicPr>
          <p:cNvPr id="17" name="Picture 16">
            <a:extLst>
              <a:ext uri="{FF2B5EF4-FFF2-40B4-BE49-F238E27FC236}">
                <a16:creationId xmlns:a16="http://schemas.microsoft.com/office/drawing/2014/main" id="{6B571609-52A4-1F47-97AC-F1DC5A853C7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98081" y="4688776"/>
            <a:ext cx="1027911" cy="102153"/>
          </a:xfrm>
          <a:prstGeom prst="rect">
            <a:avLst/>
          </a:prstGeom>
        </p:spPr>
      </p:pic>
      <p:sp>
        <p:nvSpPr>
          <p:cNvPr id="18" name="Picture Placeholder 4">
            <a:extLst>
              <a:ext uri="{FF2B5EF4-FFF2-40B4-BE49-F238E27FC236}">
                <a16:creationId xmlns:a16="http://schemas.microsoft.com/office/drawing/2014/main" id="{38CE47F7-F0F9-4044-B7A1-E146DE535E78}"/>
              </a:ext>
            </a:extLst>
          </p:cNvPr>
          <p:cNvSpPr>
            <a:spLocks noGrp="1"/>
          </p:cNvSpPr>
          <p:nvPr>
            <p:ph type="pic" sz="quarter" idx="21"/>
          </p:nvPr>
        </p:nvSpPr>
        <p:spPr>
          <a:xfrm>
            <a:off x="841572" y="1274397"/>
            <a:ext cx="2899506" cy="2899506"/>
          </a:xfrm>
          <a:prstGeom prst="ellipse">
            <a:avLst/>
          </a:prstGeom>
          <a:solidFill>
            <a:schemeClr val="accent1"/>
          </a:solidFill>
          <a:ln>
            <a:noFill/>
          </a:ln>
        </p:spPr>
        <p:txBody>
          <a:bodyPr/>
          <a:lstStyle/>
          <a:p>
            <a:endParaRPr lang="en-US"/>
          </a:p>
        </p:txBody>
      </p:sp>
      <p:cxnSp>
        <p:nvCxnSpPr>
          <p:cNvPr id="36" name="Straight Connector 35">
            <a:extLst>
              <a:ext uri="{FF2B5EF4-FFF2-40B4-BE49-F238E27FC236}">
                <a16:creationId xmlns:a16="http://schemas.microsoft.com/office/drawing/2014/main" id="{1FD7146D-493E-8049-A48F-F59FF95070ED}"/>
              </a:ext>
            </a:extLst>
          </p:cNvPr>
          <p:cNvCxnSpPr>
            <a:cxnSpLocks/>
          </p:cNvCxnSpPr>
          <p:nvPr userDrawn="1"/>
        </p:nvCxnSpPr>
        <p:spPr>
          <a:xfrm>
            <a:off x="4372591" y="1167447"/>
            <a:ext cx="1078006" cy="0"/>
          </a:xfrm>
          <a:prstGeom prst="line">
            <a:avLst/>
          </a:prstGeom>
          <a:noFill/>
          <a:ln w="9525" cap="flat">
            <a:solidFill>
              <a:schemeClr val="tx1"/>
            </a:solidFill>
            <a:prstDash val="solid"/>
            <a:miter lim="400000"/>
          </a:ln>
          <a:effectLst/>
          <a:sp3d/>
        </p:spPr>
        <p:style>
          <a:lnRef idx="0">
            <a:scrgbClr r="0" g="0" b="0"/>
          </a:lnRef>
          <a:fillRef idx="0">
            <a:scrgbClr r="0" g="0" b="0"/>
          </a:fillRef>
          <a:effectRef idx="0">
            <a:scrgbClr r="0" g="0" b="0"/>
          </a:effectRef>
          <a:fontRef idx="none"/>
        </p:style>
      </p:cxnSp>
      <p:sp>
        <p:nvSpPr>
          <p:cNvPr id="39" name="Text Placeholder 16">
            <a:extLst>
              <a:ext uri="{FF2B5EF4-FFF2-40B4-BE49-F238E27FC236}">
                <a16:creationId xmlns:a16="http://schemas.microsoft.com/office/drawing/2014/main" id="{418C8FF2-89A6-3C4C-AED7-4872B11F919B}"/>
              </a:ext>
            </a:extLst>
          </p:cNvPr>
          <p:cNvSpPr>
            <a:spLocks noGrp="1"/>
          </p:cNvSpPr>
          <p:nvPr>
            <p:ph type="body" sz="quarter" idx="35" hasCustomPrompt="1"/>
          </p:nvPr>
        </p:nvSpPr>
        <p:spPr>
          <a:xfrm>
            <a:off x="4312389" y="1623705"/>
            <a:ext cx="3950449" cy="519732"/>
          </a:xfrm>
        </p:spPr>
        <p:txBody>
          <a:bodyPr>
            <a:normAutofit/>
          </a:bodyPr>
          <a:lstStyle>
            <a:lvl1pPr marL="0" marR="0" indent="0" algn="l" defTabSz="457200" rtl="0" eaLnBrk="1" fontAlgn="auto" latinLnBrk="0" hangingPunct="1">
              <a:lnSpc>
                <a:spcPct val="100000"/>
              </a:lnSpc>
              <a:spcBef>
                <a:spcPts val="0"/>
              </a:spcBef>
              <a:spcAft>
                <a:spcPts val="600"/>
              </a:spcAft>
              <a:buClrTx/>
              <a:buSzTx/>
              <a:buFontTx/>
              <a:buNone/>
              <a:tabLst/>
              <a:defRPr lang="en-US" sz="1200" b="0" spc="0">
                <a:solidFill>
                  <a:schemeClr val="tx1"/>
                </a:solidFill>
                <a:latin typeface="+mn-lt"/>
                <a:sym typeface="Helvetica Light"/>
              </a:defRPr>
            </a:lvl1pPr>
            <a:lvl2pPr>
              <a:lnSpc>
                <a:spcPct val="100000"/>
              </a:lnSpc>
              <a:defRPr sz="900"/>
            </a:lvl2pPr>
            <a:lvl3pPr>
              <a:lnSpc>
                <a:spcPct val="100000"/>
              </a:lnSpc>
              <a:defRPr sz="900"/>
            </a:lvl3pPr>
            <a:lvl4pPr>
              <a:lnSpc>
                <a:spcPct val="100000"/>
              </a:lnSpc>
              <a:defRPr sz="900"/>
            </a:lvl4pPr>
            <a:lvl5pPr>
              <a:lnSpc>
                <a:spcPct val="100000"/>
              </a:lnSpc>
              <a:defRPr sz="900"/>
            </a:lvl5pPr>
            <a:lvl7pPr marL="0" indent="0" defTabSz="457200" hangingPunct="1">
              <a:lnSpc>
                <a:spcPct val="100000"/>
              </a:lnSpc>
              <a:spcBef>
                <a:spcPts val="0"/>
              </a:spcBef>
              <a:spcAft>
                <a:spcPts val="600"/>
              </a:spcAft>
              <a:buClr>
                <a:schemeClr val="accent2"/>
              </a:buClr>
              <a:buFontTx/>
              <a:buNone/>
              <a:defRPr/>
            </a:lvl7pPr>
            <a:lvl8pPr marL="176212" indent="0" defTabSz="457200" hangingPunct="1">
              <a:lnSpc>
                <a:spcPct val="100000"/>
              </a:lnSpc>
              <a:spcBef>
                <a:spcPts val="0"/>
              </a:spcBef>
              <a:spcAft>
                <a:spcPts val="600"/>
              </a:spcAft>
              <a:buClr>
                <a:schemeClr val="accent2"/>
              </a:buClr>
              <a:buSzPct val="70000"/>
              <a:buFontTx/>
              <a:buNone/>
              <a:defRPr/>
            </a:lvl8pPr>
          </a:lstStyle>
          <a:p>
            <a:pPr lvl="0" defTabSz="457200" hangingPunct="1">
              <a:lnSpc>
                <a:spcPct val="100000"/>
              </a:lnSpc>
              <a:spcAft>
                <a:spcPts val="600"/>
              </a:spcAft>
              <a:defRPr/>
            </a:pPr>
            <a:r>
              <a:rPr lang="en-US" sz="1200" b="0" spc="0">
                <a:solidFill>
                  <a:schemeClr val="tx1"/>
                </a:solidFill>
                <a:latin typeface="+mn-lt"/>
                <a:sym typeface="Helvetica Light"/>
              </a:rPr>
              <a:t>Ebit </a:t>
            </a:r>
            <a:r>
              <a:rPr lang="en-US" sz="1200" b="0" spc="0" err="1">
                <a:solidFill>
                  <a:schemeClr val="tx1"/>
                </a:solidFill>
                <a:latin typeface="+mn-lt"/>
                <a:sym typeface="Helvetica Light"/>
              </a:rPr>
              <a:t>restia</a:t>
            </a:r>
            <a:r>
              <a:rPr lang="en-US" sz="1200" b="0" spc="0">
                <a:solidFill>
                  <a:schemeClr val="tx1"/>
                </a:solidFill>
                <a:latin typeface="+mn-lt"/>
                <a:sym typeface="Helvetica Light"/>
              </a:rPr>
              <a:t> s quo </a:t>
            </a:r>
            <a:r>
              <a:rPr lang="en-US" sz="1200" b="0" spc="0" err="1">
                <a:solidFill>
                  <a:schemeClr val="tx1"/>
                </a:solidFill>
                <a:latin typeface="+mn-lt"/>
                <a:sym typeface="Helvetica Light"/>
              </a:rPr>
              <a:t>mo</a:t>
            </a:r>
            <a:r>
              <a:rPr lang="en-US" sz="1200" b="0" spc="0">
                <a:solidFill>
                  <a:schemeClr val="tx1"/>
                </a:solidFill>
                <a:latin typeface="+mn-lt"/>
                <a:sym typeface="Helvetica Light"/>
              </a:rPr>
              <a:t> </a:t>
            </a:r>
            <a:r>
              <a:rPr lang="en-US" sz="1200" b="0" spc="0" err="1">
                <a:solidFill>
                  <a:schemeClr val="tx1"/>
                </a:solidFill>
                <a:latin typeface="+mn-lt"/>
                <a:sym typeface="Helvetica Light"/>
              </a:rPr>
              <a:t>eatiund</a:t>
            </a:r>
            <a:r>
              <a:rPr lang="en-US" sz="1200" b="0" spc="0">
                <a:solidFill>
                  <a:schemeClr val="tx1"/>
                </a:solidFill>
                <a:latin typeface="+mn-lt"/>
                <a:sym typeface="Helvetica Light"/>
              </a:rPr>
              <a:t> </a:t>
            </a:r>
            <a:r>
              <a:rPr lang="en-US" sz="1200" b="0" spc="0" err="1">
                <a:solidFill>
                  <a:schemeClr val="tx1"/>
                </a:solidFill>
                <a:latin typeface="+mn-lt"/>
                <a:sym typeface="Helvetica Light"/>
              </a:rPr>
              <a:t>isq</a:t>
            </a:r>
            <a:r>
              <a:rPr lang="en-US" sz="1200" b="0" spc="0">
                <a:solidFill>
                  <a:schemeClr val="tx1"/>
                </a:solidFill>
                <a:latin typeface="+mn-lt"/>
                <a:sym typeface="Helvetica Light"/>
              </a:rPr>
              <a:t> </a:t>
            </a:r>
            <a:r>
              <a:rPr lang="en-US" sz="1200" b="0" spc="0" err="1">
                <a:solidFill>
                  <a:schemeClr val="tx1"/>
                </a:solidFill>
                <a:latin typeface="+mn-lt"/>
                <a:sym typeface="Helvetica Light"/>
              </a:rPr>
              <a:t>uide</a:t>
            </a:r>
            <a:r>
              <a:rPr lang="en-US" sz="1200" b="0" spc="0">
                <a:solidFill>
                  <a:schemeClr val="tx1"/>
                </a:solidFill>
                <a:latin typeface="+mn-lt"/>
                <a:sym typeface="Helvetica Light"/>
              </a:rPr>
              <a:t> </a:t>
            </a:r>
            <a:r>
              <a:rPr lang="en-US" sz="1200" b="0" spc="0" err="1">
                <a:solidFill>
                  <a:schemeClr val="tx1"/>
                </a:solidFill>
                <a:latin typeface="+mn-lt"/>
                <a:sym typeface="Helvetica Light"/>
              </a:rPr>
              <a:t>sint</a:t>
            </a:r>
            <a:r>
              <a:rPr lang="en-US" sz="1200" b="0" spc="0">
                <a:solidFill>
                  <a:schemeClr val="tx1"/>
                </a:solidFill>
                <a:latin typeface="+mn-lt"/>
                <a:sym typeface="Helvetica Light"/>
              </a:rPr>
              <a:t> </a:t>
            </a:r>
            <a:r>
              <a:rPr lang="en-US" sz="1200" b="0" spc="0" err="1">
                <a:solidFill>
                  <a:schemeClr val="tx1"/>
                </a:solidFill>
                <a:latin typeface="+mn-lt"/>
                <a:sym typeface="Helvetica Light"/>
              </a:rPr>
              <a:t>ulpa</a:t>
            </a:r>
            <a:r>
              <a:rPr lang="en-US" sz="1200" b="0" spc="0">
                <a:solidFill>
                  <a:schemeClr val="tx1"/>
                </a:solidFill>
                <a:latin typeface="+mn-lt"/>
                <a:sym typeface="Helvetica Light"/>
              </a:rPr>
              <a:t> </a:t>
            </a:r>
            <a:r>
              <a:rPr lang="en-US" sz="1200" b="0" spc="0" err="1">
                <a:solidFill>
                  <a:schemeClr val="tx1"/>
                </a:solidFill>
                <a:latin typeface="+mn-lt"/>
                <a:sym typeface="Helvetica Light"/>
              </a:rPr>
              <a:t>nam</a:t>
            </a:r>
            <a:r>
              <a:rPr lang="en-US" sz="1200" b="0" spc="0">
                <a:solidFill>
                  <a:schemeClr val="tx1"/>
                </a:solidFill>
                <a:latin typeface="+mn-lt"/>
                <a:sym typeface="Helvetica Light"/>
              </a:rPr>
              <a:t> </a:t>
            </a:r>
            <a:r>
              <a:rPr lang="en-US" sz="1200" b="0" spc="0" err="1">
                <a:solidFill>
                  <a:schemeClr val="tx1"/>
                </a:solidFill>
                <a:latin typeface="+mn-lt"/>
                <a:sym typeface="Helvetica Light"/>
              </a:rPr>
              <a:t>fugiam</a:t>
            </a:r>
            <a:r>
              <a:rPr lang="en-US" sz="1200" b="0" spc="0">
                <a:solidFill>
                  <a:schemeClr val="tx1"/>
                </a:solidFill>
                <a:latin typeface="+mn-lt"/>
                <a:sym typeface="Helvetica Light"/>
              </a:rPr>
              <a:t> debit, </a:t>
            </a:r>
            <a:r>
              <a:rPr lang="en-US" sz="1200" b="0" spc="0" err="1">
                <a:solidFill>
                  <a:schemeClr val="tx1"/>
                </a:solidFill>
                <a:latin typeface="+mn-lt"/>
                <a:sym typeface="Helvetica Light"/>
              </a:rPr>
              <a:t>volum</a:t>
            </a:r>
            <a:r>
              <a:rPr lang="en-US" sz="1200" b="0" spc="0">
                <a:solidFill>
                  <a:schemeClr val="tx1"/>
                </a:solidFill>
                <a:latin typeface="+mn-lt"/>
                <a:sym typeface="Helvetica Light"/>
              </a:rPr>
              <a:t> labor</a:t>
            </a:r>
            <a:endParaRPr lang="en-US" sz="1200" b="0" spc="0">
              <a:solidFill>
                <a:schemeClr val="tx1"/>
              </a:solidFill>
              <a:latin typeface="+mn-lt"/>
              <a:ea typeface="+mn-ea"/>
              <a:cs typeface="+mn-cs"/>
              <a:sym typeface="Helvetica Light"/>
            </a:endParaRPr>
          </a:p>
        </p:txBody>
      </p:sp>
      <p:sp>
        <p:nvSpPr>
          <p:cNvPr id="40" name="Text Placeholder 16">
            <a:extLst>
              <a:ext uri="{FF2B5EF4-FFF2-40B4-BE49-F238E27FC236}">
                <a16:creationId xmlns:a16="http://schemas.microsoft.com/office/drawing/2014/main" id="{46829BE8-E152-2F4D-B92C-99DFB44F992F}"/>
              </a:ext>
            </a:extLst>
          </p:cNvPr>
          <p:cNvSpPr>
            <a:spLocks noGrp="1"/>
          </p:cNvSpPr>
          <p:nvPr>
            <p:ph type="body" sz="quarter" idx="36" hasCustomPrompt="1"/>
          </p:nvPr>
        </p:nvSpPr>
        <p:spPr>
          <a:xfrm>
            <a:off x="4312389" y="2318185"/>
            <a:ext cx="3950449" cy="1721379"/>
          </a:xfrm>
        </p:spPr>
        <p:txBody>
          <a:bodyPr>
            <a:normAutofit/>
          </a:bodyPr>
          <a:lstStyle>
            <a:lvl1pPr marL="0" marR="0" indent="0" algn="l" defTabSz="457200" rtl="0" eaLnBrk="1" fontAlgn="auto" latinLnBrk="0" hangingPunct="1">
              <a:lnSpc>
                <a:spcPct val="100000"/>
              </a:lnSpc>
              <a:spcBef>
                <a:spcPts val="0"/>
              </a:spcBef>
              <a:spcAft>
                <a:spcPts val="600"/>
              </a:spcAft>
              <a:buClrTx/>
              <a:buSzTx/>
              <a:buFontTx/>
              <a:buNone/>
              <a:tabLst/>
              <a:defRPr lang="en-US" sz="1200" b="0" spc="0">
                <a:solidFill>
                  <a:schemeClr val="tx1"/>
                </a:solidFill>
                <a:latin typeface="+mn-lt"/>
                <a:sym typeface="Helvetica Light"/>
              </a:defRPr>
            </a:lvl1pPr>
            <a:lvl2pPr>
              <a:lnSpc>
                <a:spcPct val="100000"/>
              </a:lnSpc>
              <a:defRPr sz="900"/>
            </a:lvl2pPr>
            <a:lvl3pPr>
              <a:lnSpc>
                <a:spcPct val="100000"/>
              </a:lnSpc>
              <a:defRPr sz="900"/>
            </a:lvl3pPr>
            <a:lvl4pPr>
              <a:lnSpc>
                <a:spcPct val="100000"/>
              </a:lnSpc>
              <a:defRPr sz="900"/>
            </a:lvl4pPr>
            <a:lvl5pPr>
              <a:lnSpc>
                <a:spcPct val="100000"/>
              </a:lnSpc>
              <a:defRPr sz="900"/>
            </a:lvl5pPr>
            <a:lvl7pPr marL="0" indent="0" defTabSz="457200" hangingPunct="1">
              <a:lnSpc>
                <a:spcPct val="100000"/>
              </a:lnSpc>
              <a:spcBef>
                <a:spcPts val="0"/>
              </a:spcBef>
              <a:spcAft>
                <a:spcPts val="600"/>
              </a:spcAft>
              <a:buClr>
                <a:schemeClr val="accent2"/>
              </a:buClr>
              <a:buFontTx/>
              <a:buNone/>
              <a:defRPr/>
            </a:lvl7pPr>
            <a:lvl8pPr marL="176212" indent="0" defTabSz="457200" hangingPunct="1">
              <a:lnSpc>
                <a:spcPct val="100000"/>
              </a:lnSpc>
              <a:spcBef>
                <a:spcPts val="0"/>
              </a:spcBef>
              <a:spcAft>
                <a:spcPts val="600"/>
              </a:spcAft>
              <a:buClr>
                <a:schemeClr val="accent2"/>
              </a:buClr>
              <a:buSzPct val="70000"/>
              <a:buFontTx/>
              <a:buNone/>
              <a:defRPr/>
            </a:lvl8pPr>
          </a:lstStyle>
          <a:p>
            <a:pPr marL="0" marR="0" lvl="0" indent="0" algn="l" defTabSz="457200" rtl="0" eaLnBrk="1" fontAlgn="auto" latinLnBrk="0" hangingPunct="1">
              <a:lnSpc>
                <a:spcPct val="100000"/>
              </a:lnSpc>
              <a:spcBef>
                <a:spcPts val="0"/>
              </a:spcBef>
              <a:spcAft>
                <a:spcPts val="600"/>
              </a:spcAft>
              <a:buClrTx/>
              <a:buSzTx/>
              <a:buFontTx/>
              <a:buNone/>
              <a:tabLst/>
              <a:defRPr/>
            </a:pPr>
            <a:r>
              <a:rPr lang="en-US" sz="1200" b="0" spc="0">
                <a:solidFill>
                  <a:schemeClr val="accent2"/>
                </a:solidFill>
                <a:sym typeface="Helvetica Light"/>
              </a:rPr>
              <a:t>TITLE: </a:t>
            </a:r>
            <a:r>
              <a:rPr lang="en-US" sz="1200" b="0" spc="0">
                <a:solidFill>
                  <a:schemeClr val="tx1"/>
                </a:solidFill>
                <a:latin typeface="+mn-lt"/>
                <a:sym typeface="Helvetica Light"/>
              </a:rPr>
              <a:t>Ide </a:t>
            </a:r>
            <a:r>
              <a:rPr lang="en-US" sz="1200" b="0" spc="0" err="1">
                <a:solidFill>
                  <a:schemeClr val="tx1"/>
                </a:solidFill>
                <a:latin typeface="+mn-lt"/>
                <a:sym typeface="Helvetica Light"/>
              </a:rPr>
              <a:t>nobitas</a:t>
            </a:r>
            <a:r>
              <a:rPr lang="en-US" sz="1200" b="0" spc="0">
                <a:solidFill>
                  <a:schemeClr val="tx1"/>
                </a:solidFill>
                <a:latin typeface="+mn-lt"/>
                <a:sym typeface="Helvetica Light"/>
              </a:rPr>
              <a:t> </a:t>
            </a:r>
            <a:r>
              <a:rPr lang="en-US" sz="1200" b="0" spc="0" err="1">
                <a:solidFill>
                  <a:schemeClr val="tx1"/>
                </a:solidFill>
                <a:latin typeface="+mn-lt"/>
                <a:sym typeface="Helvetica Light"/>
              </a:rPr>
              <a:t>ratem</a:t>
            </a:r>
            <a:r>
              <a:rPr lang="en-US" sz="1200" b="0" spc="0">
                <a:solidFill>
                  <a:schemeClr val="tx1"/>
                </a:solidFill>
                <a:latin typeface="+mn-lt"/>
                <a:sym typeface="Helvetica Light"/>
              </a:rPr>
              <a:t> </a:t>
            </a:r>
            <a:r>
              <a:rPr lang="en-US" sz="1200" b="0" spc="0" err="1">
                <a:solidFill>
                  <a:schemeClr val="tx1"/>
                </a:solidFill>
                <a:latin typeface="+mn-lt"/>
                <a:sym typeface="Helvetica Light"/>
              </a:rPr>
              <a:t>labo</a:t>
            </a:r>
            <a:r>
              <a:rPr lang="en-US" sz="1200" b="0" spc="0">
                <a:solidFill>
                  <a:schemeClr val="tx1"/>
                </a:solidFill>
                <a:latin typeface="+mn-lt"/>
                <a:sym typeface="Helvetica Light"/>
              </a:rPr>
              <a:t>.  Qu </a:t>
            </a:r>
            <a:r>
              <a:rPr lang="en-US" sz="1200" b="0" spc="0" err="1">
                <a:solidFill>
                  <a:schemeClr val="tx1"/>
                </a:solidFill>
                <a:latin typeface="+mn-lt"/>
                <a:sym typeface="Helvetica Light"/>
              </a:rPr>
              <a:t>voloamus</a:t>
            </a:r>
            <a:r>
              <a:rPr lang="en-US" sz="1200" b="0" spc="0">
                <a:solidFill>
                  <a:schemeClr val="tx1"/>
                </a:solidFill>
                <a:latin typeface="+mn-lt"/>
                <a:sym typeface="Helvetica Light"/>
              </a:rPr>
              <a:t>. </a:t>
            </a:r>
            <a:r>
              <a:rPr lang="en-US" sz="1200" b="0" spc="0" err="1">
                <a:solidFill>
                  <a:schemeClr val="tx1"/>
                </a:solidFill>
                <a:latin typeface="+mn-lt"/>
                <a:sym typeface="Helvetica Light"/>
              </a:rPr>
              <a:t>seque</a:t>
            </a:r>
            <a:r>
              <a:rPr lang="en-US" sz="1200" b="0" spc="0">
                <a:solidFill>
                  <a:schemeClr val="tx1"/>
                </a:solidFill>
                <a:latin typeface="+mn-lt"/>
                <a:sym typeface="Helvetica Light"/>
              </a:rPr>
              <a:t> </a:t>
            </a:r>
          </a:p>
          <a:p>
            <a:pPr marL="0" marR="0" lvl="0" indent="0" algn="l" defTabSz="457200" rtl="0" eaLnBrk="1" fontAlgn="auto" latinLnBrk="0" hangingPunct="1">
              <a:lnSpc>
                <a:spcPct val="100000"/>
              </a:lnSpc>
              <a:spcBef>
                <a:spcPts val="0"/>
              </a:spcBef>
              <a:spcAft>
                <a:spcPts val="600"/>
              </a:spcAft>
              <a:buClrTx/>
              <a:buSzTx/>
              <a:buFontTx/>
              <a:buNone/>
              <a:tabLst/>
              <a:defRPr/>
            </a:pPr>
            <a:r>
              <a:rPr lang="en-US" sz="1200" b="0" spc="0">
                <a:solidFill>
                  <a:schemeClr val="accent2"/>
                </a:solidFill>
                <a:sym typeface="Helvetica Light"/>
              </a:rPr>
              <a:t>TITLE: </a:t>
            </a:r>
            <a:r>
              <a:rPr lang="en-US" sz="1200" b="0" spc="0">
                <a:solidFill>
                  <a:schemeClr val="tx1"/>
                </a:solidFill>
                <a:latin typeface="+mn-lt"/>
                <a:sym typeface="Helvetica Light"/>
              </a:rPr>
              <a:t>Ide </a:t>
            </a:r>
            <a:r>
              <a:rPr lang="en-US" sz="1200" b="0" spc="0" err="1">
                <a:solidFill>
                  <a:schemeClr val="tx1"/>
                </a:solidFill>
                <a:latin typeface="+mn-lt"/>
                <a:sym typeface="Helvetica Light"/>
              </a:rPr>
              <a:t>nobitas</a:t>
            </a:r>
            <a:r>
              <a:rPr lang="en-US" sz="1200" b="0" spc="0">
                <a:solidFill>
                  <a:schemeClr val="tx1"/>
                </a:solidFill>
                <a:latin typeface="+mn-lt"/>
                <a:sym typeface="Helvetica Light"/>
              </a:rPr>
              <a:t> </a:t>
            </a:r>
            <a:r>
              <a:rPr lang="en-US" sz="1200" b="0" spc="0" err="1">
                <a:solidFill>
                  <a:schemeClr val="tx1"/>
                </a:solidFill>
                <a:latin typeface="+mn-lt"/>
                <a:sym typeface="Helvetica Light"/>
              </a:rPr>
              <a:t>ratem</a:t>
            </a:r>
            <a:r>
              <a:rPr lang="en-US" sz="1200" b="0" spc="0">
                <a:solidFill>
                  <a:schemeClr val="tx1"/>
                </a:solidFill>
                <a:latin typeface="+mn-lt"/>
                <a:sym typeface="Helvetica Light"/>
              </a:rPr>
              <a:t> </a:t>
            </a:r>
            <a:r>
              <a:rPr lang="en-US" sz="1200" b="0" spc="0" err="1">
                <a:solidFill>
                  <a:schemeClr val="tx1"/>
                </a:solidFill>
                <a:latin typeface="+mn-lt"/>
                <a:sym typeface="Helvetica Light"/>
              </a:rPr>
              <a:t>labo</a:t>
            </a:r>
            <a:r>
              <a:rPr lang="en-US" sz="1200" b="0" spc="0">
                <a:solidFill>
                  <a:schemeClr val="tx1"/>
                </a:solidFill>
                <a:latin typeface="+mn-lt"/>
                <a:sym typeface="Helvetica Light"/>
              </a:rPr>
              <a:t>.  Qu </a:t>
            </a:r>
            <a:r>
              <a:rPr lang="en-US" sz="1200" b="0" spc="0" err="1">
                <a:solidFill>
                  <a:schemeClr val="tx1"/>
                </a:solidFill>
                <a:latin typeface="+mn-lt"/>
                <a:sym typeface="Helvetica Light"/>
              </a:rPr>
              <a:t>voloamus</a:t>
            </a:r>
            <a:r>
              <a:rPr lang="en-US" sz="1200" b="0" spc="0">
                <a:solidFill>
                  <a:schemeClr val="tx1"/>
                </a:solidFill>
                <a:latin typeface="+mn-lt"/>
                <a:sym typeface="Helvetica Light"/>
              </a:rPr>
              <a:t>. </a:t>
            </a:r>
            <a:r>
              <a:rPr lang="en-US" sz="1200" b="0" spc="0" err="1">
                <a:solidFill>
                  <a:schemeClr val="tx1"/>
                </a:solidFill>
                <a:latin typeface="+mn-lt"/>
                <a:sym typeface="Helvetica Light"/>
              </a:rPr>
              <a:t>seque</a:t>
            </a:r>
            <a:r>
              <a:rPr lang="en-US" sz="1200" b="0" spc="0">
                <a:solidFill>
                  <a:schemeClr val="tx1"/>
                </a:solidFill>
                <a:latin typeface="+mn-lt"/>
                <a:sym typeface="Helvetica Light"/>
              </a:rPr>
              <a:t> </a:t>
            </a:r>
          </a:p>
          <a:p>
            <a:pPr marL="0" marR="0" lvl="0" indent="0" algn="l" defTabSz="457200" rtl="0" eaLnBrk="1" fontAlgn="auto" latinLnBrk="0" hangingPunct="1">
              <a:lnSpc>
                <a:spcPct val="100000"/>
              </a:lnSpc>
              <a:spcBef>
                <a:spcPts val="0"/>
              </a:spcBef>
              <a:spcAft>
                <a:spcPts val="600"/>
              </a:spcAft>
              <a:buClrTx/>
              <a:buSzTx/>
              <a:buFontTx/>
              <a:buNone/>
              <a:tabLst/>
              <a:defRPr/>
            </a:pPr>
            <a:r>
              <a:rPr lang="en-US" sz="1200" b="0" spc="0">
                <a:solidFill>
                  <a:schemeClr val="accent2"/>
                </a:solidFill>
                <a:sym typeface="Helvetica Light"/>
              </a:rPr>
              <a:t>TITLE: </a:t>
            </a:r>
            <a:r>
              <a:rPr lang="en-US" sz="1200" b="0" spc="0">
                <a:solidFill>
                  <a:schemeClr val="tx1"/>
                </a:solidFill>
                <a:latin typeface="+mn-lt"/>
                <a:sym typeface="Helvetica Light"/>
              </a:rPr>
              <a:t>Ide </a:t>
            </a:r>
            <a:r>
              <a:rPr lang="en-US" sz="1200" b="0" spc="0" err="1">
                <a:solidFill>
                  <a:schemeClr val="tx1"/>
                </a:solidFill>
                <a:latin typeface="+mn-lt"/>
                <a:sym typeface="Helvetica Light"/>
              </a:rPr>
              <a:t>nobitas</a:t>
            </a:r>
            <a:r>
              <a:rPr lang="en-US" sz="1200" b="0" spc="0">
                <a:solidFill>
                  <a:schemeClr val="tx1"/>
                </a:solidFill>
                <a:latin typeface="+mn-lt"/>
                <a:sym typeface="Helvetica Light"/>
              </a:rPr>
              <a:t> </a:t>
            </a:r>
            <a:r>
              <a:rPr lang="en-US" sz="1200" b="0" spc="0" err="1">
                <a:solidFill>
                  <a:schemeClr val="tx1"/>
                </a:solidFill>
                <a:latin typeface="+mn-lt"/>
                <a:sym typeface="Helvetica Light"/>
              </a:rPr>
              <a:t>ratem</a:t>
            </a:r>
            <a:r>
              <a:rPr lang="en-US" sz="1200" b="0" spc="0">
                <a:solidFill>
                  <a:schemeClr val="tx1"/>
                </a:solidFill>
                <a:latin typeface="+mn-lt"/>
                <a:sym typeface="Helvetica Light"/>
              </a:rPr>
              <a:t> </a:t>
            </a:r>
            <a:r>
              <a:rPr lang="en-US" sz="1200" b="0" spc="0" err="1">
                <a:solidFill>
                  <a:schemeClr val="tx1"/>
                </a:solidFill>
                <a:latin typeface="+mn-lt"/>
                <a:sym typeface="Helvetica Light"/>
              </a:rPr>
              <a:t>labo</a:t>
            </a:r>
            <a:r>
              <a:rPr lang="en-US" sz="1200" b="0" spc="0">
                <a:solidFill>
                  <a:schemeClr val="tx1"/>
                </a:solidFill>
                <a:latin typeface="+mn-lt"/>
                <a:sym typeface="Helvetica Light"/>
              </a:rPr>
              <a:t>.  Qu </a:t>
            </a:r>
            <a:r>
              <a:rPr lang="en-US" sz="1200" b="0" spc="0" err="1">
                <a:solidFill>
                  <a:schemeClr val="tx1"/>
                </a:solidFill>
                <a:latin typeface="+mn-lt"/>
                <a:sym typeface="Helvetica Light"/>
              </a:rPr>
              <a:t>voloamus</a:t>
            </a:r>
            <a:r>
              <a:rPr lang="en-US" sz="1200" b="0" spc="0">
                <a:solidFill>
                  <a:schemeClr val="tx1"/>
                </a:solidFill>
                <a:latin typeface="+mn-lt"/>
                <a:sym typeface="Helvetica Light"/>
              </a:rPr>
              <a:t>. </a:t>
            </a:r>
            <a:r>
              <a:rPr lang="en-US" sz="1200" b="0" spc="0" err="1">
                <a:solidFill>
                  <a:schemeClr val="tx1"/>
                </a:solidFill>
                <a:latin typeface="+mn-lt"/>
                <a:sym typeface="Helvetica Light"/>
              </a:rPr>
              <a:t>seque</a:t>
            </a:r>
            <a:r>
              <a:rPr lang="en-US" sz="1200" b="0" spc="0">
                <a:solidFill>
                  <a:schemeClr val="tx1"/>
                </a:solidFill>
                <a:latin typeface="+mn-lt"/>
                <a:sym typeface="Helvetica Light"/>
              </a:rPr>
              <a:t> </a:t>
            </a:r>
          </a:p>
          <a:p>
            <a:pPr marL="0" marR="0" lvl="0" indent="0" algn="l" defTabSz="457200" rtl="0" eaLnBrk="1" fontAlgn="auto" latinLnBrk="0" hangingPunct="1">
              <a:lnSpc>
                <a:spcPct val="100000"/>
              </a:lnSpc>
              <a:spcBef>
                <a:spcPts val="0"/>
              </a:spcBef>
              <a:spcAft>
                <a:spcPts val="600"/>
              </a:spcAft>
              <a:buClrTx/>
              <a:buSzTx/>
              <a:buFontTx/>
              <a:buNone/>
              <a:tabLst/>
              <a:defRPr/>
            </a:pPr>
            <a:r>
              <a:rPr lang="en-US" sz="1200" b="0" spc="0">
                <a:solidFill>
                  <a:schemeClr val="accent2"/>
                </a:solidFill>
                <a:sym typeface="Helvetica Light"/>
              </a:rPr>
              <a:t>TITLE: </a:t>
            </a:r>
            <a:r>
              <a:rPr lang="en-US" sz="1200" b="0" spc="0">
                <a:solidFill>
                  <a:schemeClr val="tx1"/>
                </a:solidFill>
                <a:latin typeface="+mn-lt"/>
                <a:sym typeface="Helvetica Light"/>
              </a:rPr>
              <a:t>Ide </a:t>
            </a:r>
            <a:r>
              <a:rPr lang="en-US" sz="1200" b="0" spc="0" err="1">
                <a:solidFill>
                  <a:schemeClr val="tx1"/>
                </a:solidFill>
                <a:latin typeface="+mn-lt"/>
                <a:sym typeface="Helvetica Light"/>
              </a:rPr>
              <a:t>nobitas</a:t>
            </a:r>
            <a:r>
              <a:rPr lang="en-US" sz="1200" b="0" spc="0">
                <a:solidFill>
                  <a:schemeClr val="tx1"/>
                </a:solidFill>
                <a:latin typeface="+mn-lt"/>
                <a:sym typeface="Helvetica Light"/>
              </a:rPr>
              <a:t> </a:t>
            </a:r>
            <a:r>
              <a:rPr lang="en-US" sz="1200" b="0" spc="0" err="1">
                <a:solidFill>
                  <a:schemeClr val="tx1"/>
                </a:solidFill>
                <a:latin typeface="+mn-lt"/>
                <a:sym typeface="Helvetica Light"/>
              </a:rPr>
              <a:t>ratem</a:t>
            </a:r>
            <a:r>
              <a:rPr lang="en-US" sz="1200" b="0" spc="0">
                <a:solidFill>
                  <a:schemeClr val="tx1"/>
                </a:solidFill>
                <a:latin typeface="+mn-lt"/>
                <a:sym typeface="Helvetica Light"/>
              </a:rPr>
              <a:t> </a:t>
            </a:r>
            <a:r>
              <a:rPr lang="en-US" sz="1200" b="0" spc="0" err="1">
                <a:solidFill>
                  <a:schemeClr val="tx1"/>
                </a:solidFill>
                <a:latin typeface="+mn-lt"/>
                <a:sym typeface="Helvetica Light"/>
              </a:rPr>
              <a:t>labo</a:t>
            </a:r>
            <a:r>
              <a:rPr lang="en-US" sz="1200" b="0" spc="0">
                <a:solidFill>
                  <a:schemeClr val="tx1"/>
                </a:solidFill>
                <a:latin typeface="+mn-lt"/>
                <a:sym typeface="Helvetica Light"/>
              </a:rPr>
              <a:t>.  Qu </a:t>
            </a:r>
            <a:r>
              <a:rPr lang="en-US" sz="1200" b="0" spc="0" err="1">
                <a:solidFill>
                  <a:schemeClr val="tx1"/>
                </a:solidFill>
                <a:latin typeface="+mn-lt"/>
                <a:sym typeface="Helvetica Light"/>
              </a:rPr>
              <a:t>voloamus</a:t>
            </a:r>
            <a:r>
              <a:rPr lang="en-US" sz="1200" b="0" spc="0">
                <a:solidFill>
                  <a:schemeClr val="tx1"/>
                </a:solidFill>
                <a:latin typeface="+mn-lt"/>
                <a:sym typeface="Helvetica Light"/>
              </a:rPr>
              <a:t>. </a:t>
            </a:r>
            <a:r>
              <a:rPr lang="en-US" sz="1200" b="0" spc="0" err="1">
                <a:solidFill>
                  <a:schemeClr val="tx1"/>
                </a:solidFill>
                <a:latin typeface="+mn-lt"/>
                <a:sym typeface="Helvetica Light"/>
              </a:rPr>
              <a:t>seque</a:t>
            </a:r>
            <a:r>
              <a:rPr lang="en-US" sz="1200" b="0" spc="0">
                <a:solidFill>
                  <a:schemeClr val="tx1"/>
                </a:solidFill>
                <a:latin typeface="+mn-lt"/>
                <a:sym typeface="Helvetica Light"/>
              </a:rPr>
              <a:t> </a:t>
            </a:r>
          </a:p>
          <a:p>
            <a:pPr marL="0" marR="0" lvl="0" indent="0" algn="l" defTabSz="457200" rtl="0" eaLnBrk="1" fontAlgn="auto" latinLnBrk="0" hangingPunct="1">
              <a:lnSpc>
                <a:spcPct val="100000"/>
              </a:lnSpc>
              <a:spcBef>
                <a:spcPts val="0"/>
              </a:spcBef>
              <a:spcAft>
                <a:spcPts val="600"/>
              </a:spcAft>
              <a:buClrTx/>
              <a:buSzTx/>
              <a:buFontTx/>
              <a:buNone/>
              <a:tabLst/>
              <a:defRPr/>
            </a:pPr>
            <a:r>
              <a:rPr lang="en-US" sz="1200" b="0" spc="0">
                <a:solidFill>
                  <a:schemeClr val="accent2"/>
                </a:solidFill>
                <a:sym typeface="Helvetica Light"/>
              </a:rPr>
              <a:t>TITLE: </a:t>
            </a:r>
            <a:r>
              <a:rPr lang="en-US" sz="1200" b="0" spc="0">
                <a:solidFill>
                  <a:schemeClr val="tx1"/>
                </a:solidFill>
                <a:latin typeface="+mn-lt"/>
                <a:sym typeface="Helvetica Light"/>
              </a:rPr>
              <a:t>Ide </a:t>
            </a:r>
            <a:r>
              <a:rPr lang="en-US" sz="1200" b="0" spc="0" err="1">
                <a:solidFill>
                  <a:schemeClr val="tx1"/>
                </a:solidFill>
                <a:latin typeface="+mn-lt"/>
                <a:sym typeface="Helvetica Light"/>
              </a:rPr>
              <a:t>nobitas</a:t>
            </a:r>
            <a:r>
              <a:rPr lang="en-US" sz="1200" b="0" spc="0">
                <a:solidFill>
                  <a:schemeClr val="tx1"/>
                </a:solidFill>
                <a:latin typeface="+mn-lt"/>
                <a:sym typeface="Helvetica Light"/>
              </a:rPr>
              <a:t> </a:t>
            </a:r>
            <a:r>
              <a:rPr lang="en-US" sz="1200" b="0" spc="0" err="1">
                <a:solidFill>
                  <a:schemeClr val="tx1"/>
                </a:solidFill>
                <a:latin typeface="+mn-lt"/>
                <a:sym typeface="Helvetica Light"/>
              </a:rPr>
              <a:t>ratem</a:t>
            </a:r>
            <a:r>
              <a:rPr lang="en-US" sz="1200" b="0" spc="0">
                <a:solidFill>
                  <a:schemeClr val="tx1"/>
                </a:solidFill>
                <a:latin typeface="+mn-lt"/>
                <a:sym typeface="Helvetica Light"/>
              </a:rPr>
              <a:t> </a:t>
            </a:r>
            <a:r>
              <a:rPr lang="en-US" sz="1200" b="0" spc="0" err="1">
                <a:solidFill>
                  <a:schemeClr val="tx1"/>
                </a:solidFill>
                <a:latin typeface="+mn-lt"/>
                <a:sym typeface="Helvetica Light"/>
              </a:rPr>
              <a:t>labo</a:t>
            </a:r>
            <a:r>
              <a:rPr lang="en-US" sz="1200" b="0" spc="0">
                <a:solidFill>
                  <a:schemeClr val="tx1"/>
                </a:solidFill>
                <a:latin typeface="+mn-lt"/>
                <a:sym typeface="Helvetica Light"/>
              </a:rPr>
              <a:t>.  Qu </a:t>
            </a:r>
            <a:r>
              <a:rPr lang="en-US" sz="1200" b="0" spc="0" err="1">
                <a:solidFill>
                  <a:schemeClr val="tx1"/>
                </a:solidFill>
                <a:latin typeface="+mn-lt"/>
                <a:sym typeface="Helvetica Light"/>
              </a:rPr>
              <a:t>voloamus</a:t>
            </a:r>
            <a:r>
              <a:rPr lang="en-US" sz="1200" b="0" spc="0">
                <a:solidFill>
                  <a:schemeClr val="tx1"/>
                </a:solidFill>
                <a:latin typeface="+mn-lt"/>
                <a:sym typeface="Helvetica Light"/>
              </a:rPr>
              <a:t>. </a:t>
            </a:r>
            <a:r>
              <a:rPr lang="en-US" sz="1200" b="0" spc="0" err="1">
                <a:solidFill>
                  <a:schemeClr val="tx1"/>
                </a:solidFill>
                <a:latin typeface="+mn-lt"/>
                <a:sym typeface="Helvetica Light"/>
              </a:rPr>
              <a:t>seque</a:t>
            </a:r>
            <a:r>
              <a:rPr lang="en-US" sz="1200" b="0" spc="0">
                <a:solidFill>
                  <a:schemeClr val="tx1"/>
                </a:solidFill>
                <a:latin typeface="+mn-lt"/>
                <a:sym typeface="Helvetica Light"/>
              </a:rPr>
              <a:t> </a:t>
            </a:r>
          </a:p>
          <a:p>
            <a:pPr marL="0" marR="0" lvl="0" indent="0" algn="l" defTabSz="457200" rtl="0" eaLnBrk="1" fontAlgn="auto" latinLnBrk="0" hangingPunct="1">
              <a:lnSpc>
                <a:spcPct val="100000"/>
              </a:lnSpc>
              <a:spcBef>
                <a:spcPts val="0"/>
              </a:spcBef>
              <a:spcAft>
                <a:spcPts val="600"/>
              </a:spcAft>
              <a:buClrTx/>
              <a:buSzTx/>
              <a:buFontTx/>
              <a:buNone/>
              <a:tabLst/>
              <a:defRPr/>
            </a:pPr>
            <a:r>
              <a:rPr lang="en-US" sz="1200" b="0" spc="0">
                <a:solidFill>
                  <a:schemeClr val="accent2"/>
                </a:solidFill>
                <a:sym typeface="Helvetica Light"/>
              </a:rPr>
              <a:t>TITLE: </a:t>
            </a:r>
            <a:r>
              <a:rPr lang="en-US" sz="1200" b="0" spc="0">
                <a:solidFill>
                  <a:schemeClr val="tx1"/>
                </a:solidFill>
                <a:latin typeface="+mn-lt"/>
                <a:sym typeface="Helvetica Light"/>
              </a:rPr>
              <a:t>Ide </a:t>
            </a:r>
            <a:r>
              <a:rPr lang="en-US" sz="1200" b="0" spc="0" err="1">
                <a:solidFill>
                  <a:schemeClr val="tx1"/>
                </a:solidFill>
                <a:latin typeface="+mn-lt"/>
                <a:sym typeface="Helvetica Light"/>
              </a:rPr>
              <a:t>nobitas</a:t>
            </a:r>
            <a:r>
              <a:rPr lang="en-US" sz="1200" b="0" spc="0">
                <a:solidFill>
                  <a:schemeClr val="tx1"/>
                </a:solidFill>
                <a:latin typeface="+mn-lt"/>
                <a:sym typeface="Helvetica Light"/>
              </a:rPr>
              <a:t> </a:t>
            </a:r>
            <a:r>
              <a:rPr lang="en-US" sz="1200" b="0" spc="0" err="1">
                <a:solidFill>
                  <a:schemeClr val="tx1"/>
                </a:solidFill>
                <a:latin typeface="+mn-lt"/>
                <a:sym typeface="Helvetica Light"/>
              </a:rPr>
              <a:t>ratem</a:t>
            </a:r>
            <a:r>
              <a:rPr lang="en-US" sz="1200" b="0" spc="0">
                <a:solidFill>
                  <a:schemeClr val="tx1"/>
                </a:solidFill>
                <a:latin typeface="+mn-lt"/>
                <a:sym typeface="Helvetica Light"/>
              </a:rPr>
              <a:t> </a:t>
            </a:r>
            <a:r>
              <a:rPr lang="en-US" sz="1200" b="0" spc="0" err="1">
                <a:solidFill>
                  <a:schemeClr val="tx1"/>
                </a:solidFill>
                <a:latin typeface="+mn-lt"/>
                <a:sym typeface="Helvetica Light"/>
              </a:rPr>
              <a:t>labo</a:t>
            </a:r>
            <a:r>
              <a:rPr lang="en-US" sz="1200" b="0" spc="0">
                <a:solidFill>
                  <a:schemeClr val="tx1"/>
                </a:solidFill>
                <a:latin typeface="+mn-lt"/>
                <a:sym typeface="Helvetica Light"/>
              </a:rPr>
              <a:t>.  Qu </a:t>
            </a:r>
            <a:r>
              <a:rPr lang="en-US" sz="1200" b="0" spc="0" err="1">
                <a:solidFill>
                  <a:schemeClr val="tx1"/>
                </a:solidFill>
                <a:latin typeface="+mn-lt"/>
                <a:sym typeface="Helvetica Light"/>
              </a:rPr>
              <a:t>voloamus</a:t>
            </a:r>
            <a:r>
              <a:rPr lang="en-US" sz="1200" b="0" spc="0">
                <a:solidFill>
                  <a:schemeClr val="tx1"/>
                </a:solidFill>
                <a:latin typeface="+mn-lt"/>
                <a:sym typeface="Helvetica Light"/>
              </a:rPr>
              <a:t>. </a:t>
            </a:r>
            <a:r>
              <a:rPr lang="en-US" sz="1200" b="0" spc="0" err="1">
                <a:solidFill>
                  <a:schemeClr val="tx1"/>
                </a:solidFill>
                <a:latin typeface="+mn-lt"/>
                <a:sym typeface="Helvetica Light"/>
              </a:rPr>
              <a:t>seque</a:t>
            </a:r>
            <a:r>
              <a:rPr lang="en-US" sz="1200" b="0" spc="0">
                <a:solidFill>
                  <a:schemeClr val="tx1"/>
                </a:solidFill>
                <a:latin typeface="+mn-lt"/>
                <a:sym typeface="Helvetica Light"/>
              </a:rPr>
              <a:t> </a:t>
            </a:r>
          </a:p>
        </p:txBody>
      </p:sp>
      <p:pic>
        <p:nvPicPr>
          <p:cNvPr id="5" name="Picture 4">
            <a:extLst>
              <a:ext uri="{FF2B5EF4-FFF2-40B4-BE49-F238E27FC236}">
                <a16:creationId xmlns:a16="http://schemas.microsoft.com/office/drawing/2014/main" id="{2CEB063B-071E-504C-9E85-BC62F41E2CD8}"/>
              </a:ext>
            </a:extLst>
          </p:cNvPr>
          <p:cNvPicPr>
            <a:picLocks noChangeAspect="1"/>
          </p:cNvPicPr>
          <p:nvPr userDrawn="1"/>
        </p:nvPicPr>
        <p:blipFill>
          <a:blip r:embed="rId4"/>
          <a:stretch>
            <a:fillRect/>
          </a:stretch>
        </p:blipFill>
        <p:spPr>
          <a:xfrm>
            <a:off x="4381500" y="4199070"/>
            <a:ext cx="2933700" cy="165100"/>
          </a:xfrm>
          <a:prstGeom prst="rect">
            <a:avLst/>
          </a:prstGeom>
        </p:spPr>
      </p:pic>
      <p:sp>
        <p:nvSpPr>
          <p:cNvPr id="53" name="Text Placeholder 16">
            <a:extLst>
              <a:ext uri="{FF2B5EF4-FFF2-40B4-BE49-F238E27FC236}">
                <a16:creationId xmlns:a16="http://schemas.microsoft.com/office/drawing/2014/main" id="{75EF76CA-49CF-C44B-8B46-3850FA49F249}"/>
              </a:ext>
            </a:extLst>
          </p:cNvPr>
          <p:cNvSpPr>
            <a:spLocks noGrp="1"/>
          </p:cNvSpPr>
          <p:nvPr>
            <p:ph type="body" sz="quarter" idx="14" hasCustomPrompt="1"/>
          </p:nvPr>
        </p:nvSpPr>
        <p:spPr>
          <a:xfrm>
            <a:off x="4579809" y="4173903"/>
            <a:ext cx="1027911" cy="360991"/>
          </a:xfrm>
        </p:spPr>
        <p:txBody>
          <a:bodyPr>
            <a:normAutofit/>
          </a:bodyPr>
          <a:lstStyle>
            <a:lvl1pPr marL="0" marR="0" indent="0" algn="l" defTabSz="457200" rtl="0" eaLnBrk="1" fontAlgn="auto" latinLnBrk="0" hangingPunct="1">
              <a:lnSpc>
                <a:spcPct val="100000"/>
              </a:lnSpc>
              <a:spcBef>
                <a:spcPts val="0"/>
              </a:spcBef>
              <a:spcAft>
                <a:spcPts val="600"/>
              </a:spcAft>
              <a:buClr>
                <a:schemeClr val="accent2"/>
              </a:buClr>
              <a:buSzTx/>
              <a:buFontTx/>
              <a:buNone/>
              <a:tabLst/>
              <a:defRPr lang="en-US" sz="900" b="0" spc="0">
                <a:solidFill>
                  <a:schemeClr val="tx1"/>
                </a:solidFill>
                <a:latin typeface="+mn-lt"/>
                <a:sym typeface="Helvetica Light"/>
              </a:defRPr>
            </a:lvl1pPr>
            <a:lvl2pPr>
              <a:lnSpc>
                <a:spcPct val="100000"/>
              </a:lnSpc>
              <a:defRPr sz="900"/>
            </a:lvl2pPr>
            <a:lvl3pPr>
              <a:lnSpc>
                <a:spcPct val="100000"/>
              </a:lnSpc>
              <a:defRPr sz="900"/>
            </a:lvl3pPr>
            <a:lvl4pPr>
              <a:lnSpc>
                <a:spcPct val="100000"/>
              </a:lnSpc>
              <a:defRPr sz="900"/>
            </a:lvl4pPr>
            <a:lvl5pPr>
              <a:lnSpc>
                <a:spcPct val="100000"/>
              </a:lnSpc>
              <a:defRPr sz="900"/>
            </a:lvl5pPr>
            <a:lvl7pPr marL="0" indent="0" defTabSz="457200" hangingPunct="1">
              <a:lnSpc>
                <a:spcPct val="100000"/>
              </a:lnSpc>
              <a:spcBef>
                <a:spcPts val="0"/>
              </a:spcBef>
              <a:spcAft>
                <a:spcPts val="600"/>
              </a:spcAft>
              <a:buClr>
                <a:schemeClr val="accent2"/>
              </a:buClr>
              <a:buFontTx/>
              <a:buNone/>
              <a:defRPr/>
            </a:lvl7pPr>
            <a:lvl8pPr marL="176212" indent="0" defTabSz="457200" hangingPunct="1">
              <a:lnSpc>
                <a:spcPct val="100000"/>
              </a:lnSpc>
              <a:spcBef>
                <a:spcPts val="0"/>
              </a:spcBef>
              <a:spcAft>
                <a:spcPts val="600"/>
              </a:spcAft>
              <a:buClr>
                <a:schemeClr val="accent2"/>
              </a:buClr>
              <a:buSzPct val="70000"/>
              <a:buFontTx/>
              <a:buNone/>
              <a:defRPr/>
            </a:lvl8pPr>
          </a:lstStyle>
          <a:p>
            <a:pPr marL="0" marR="0" lvl="0" indent="0" algn="l" defTabSz="457200" rtl="0" eaLnBrk="1" fontAlgn="auto" latinLnBrk="0" hangingPunct="1">
              <a:lnSpc>
                <a:spcPct val="100000"/>
              </a:lnSpc>
              <a:spcBef>
                <a:spcPts val="0"/>
              </a:spcBef>
              <a:spcAft>
                <a:spcPts val="600"/>
              </a:spcAft>
              <a:buClr>
                <a:schemeClr val="accent2"/>
              </a:buClr>
              <a:buSzTx/>
              <a:buFontTx/>
              <a:buNone/>
              <a:tabLst/>
              <a:defRPr/>
            </a:pPr>
            <a:r>
              <a:rPr lang="en-US" sz="900" b="0" spc="0">
                <a:solidFill>
                  <a:schemeClr val="tx1"/>
                </a:solidFill>
                <a:latin typeface="+mn-lt"/>
                <a:sym typeface="Helvetica Light"/>
              </a:rPr>
              <a:t>@</a:t>
            </a:r>
            <a:r>
              <a:rPr lang="en-US" sz="900" b="0" spc="0" err="1">
                <a:solidFill>
                  <a:schemeClr val="tx1"/>
                </a:solidFill>
                <a:latin typeface="+mn-lt"/>
                <a:sym typeface="Helvetica Light"/>
              </a:rPr>
              <a:t>restiasquomo</a:t>
            </a:r>
            <a:endParaRPr lang="en-US" sz="900" b="0" spc="0">
              <a:solidFill>
                <a:schemeClr val="tx1"/>
              </a:solidFill>
              <a:latin typeface="+mn-lt"/>
              <a:sym typeface="Helvetica Light"/>
            </a:endParaRPr>
          </a:p>
        </p:txBody>
      </p:sp>
      <p:sp>
        <p:nvSpPr>
          <p:cNvPr id="54" name="Text Placeholder 16">
            <a:extLst>
              <a:ext uri="{FF2B5EF4-FFF2-40B4-BE49-F238E27FC236}">
                <a16:creationId xmlns:a16="http://schemas.microsoft.com/office/drawing/2014/main" id="{358380C0-6F90-6B4A-A7FE-28326FDF29D0}"/>
              </a:ext>
            </a:extLst>
          </p:cNvPr>
          <p:cNvSpPr>
            <a:spLocks noGrp="1"/>
          </p:cNvSpPr>
          <p:nvPr>
            <p:ph type="body" sz="quarter" idx="37" hasCustomPrompt="1"/>
          </p:nvPr>
        </p:nvSpPr>
        <p:spPr>
          <a:xfrm>
            <a:off x="5922473" y="4173903"/>
            <a:ext cx="1027911" cy="360991"/>
          </a:xfrm>
        </p:spPr>
        <p:txBody>
          <a:bodyPr>
            <a:normAutofit/>
          </a:bodyPr>
          <a:lstStyle>
            <a:lvl1pPr marL="0" marR="0" indent="0" algn="l" defTabSz="457200" rtl="0" eaLnBrk="1" fontAlgn="auto" latinLnBrk="0" hangingPunct="1">
              <a:lnSpc>
                <a:spcPct val="100000"/>
              </a:lnSpc>
              <a:spcBef>
                <a:spcPts val="0"/>
              </a:spcBef>
              <a:spcAft>
                <a:spcPts val="600"/>
              </a:spcAft>
              <a:buClr>
                <a:schemeClr val="accent2"/>
              </a:buClr>
              <a:buSzTx/>
              <a:buFontTx/>
              <a:buNone/>
              <a:tabLst/>
              <a:defRPr lang="en-US" sz="900" b="0" spc="0">
                <a:solidFill>
                  <a:schemeClr val="tx1"/>
                </a:solidFill>
                <a:latin typeface="+mn-lt"/>
                <a:sym typeface="Helvetica Light"/>
              </a:defRPr>
            </a:lvl1pPr>
            <a:lvl2pPr>
              <a:lnSpc>
                <a:spcPct val="100000"/>
              </a:lnSpc>
              <a:defRPr sz="900"/>
            </a:lvl2pPr>
            <a:lvl3pPr>
              <a:lnSpc>
                <a:spcPct val="100000"/>
              </a:lnSpc>
              <a:defRPr sz="900"/>
            </a:lvl3pPr>
            <a:lvl4pPr>
              <a:lnSpc>
                <a:spcPct val="100000"/>
              </a:lnSpc>
              <a:defRPr sz="900"/>
            </a:lvl4pPr>
            <a:lvl5pPr>
              <a:lnSpc>
                <a:spcPct val="100000"/>
              </a:lnSpc>
              <a:defRPr sz="900"/>
            </a:lvl5pPr>
            <a:lvl7pPr marL="0" indent="0" defTabSz="457200" hangingPunct="1">
              <a:lnSpc>
                <a:spcPct val="100000"/>
              </a:lnSpc>
              <a:spcBef>
                <a:spcPts val="0"/>
              </a:spcBef>
              <a:spcAft>
                <a:spcPts val="600"/>
              </a:spcAft>
              <a:buClr>
                <a:schemeClr val="accent2"/>
              </a:buClr>
              <a:buFontTx/>
              <a:buNone/>
              <a:defRPr/>
            </a:lvl7pPr>
            <a:lvl8pPr marL="176212" indent="0" defTabSz="457200" hangingPunct="1">
              <a:lnSpc>
                <a:spcPct val="100000"/>
              </a:lnSpc>
              <a:spcBef>
                <a:spcPts val="0"/>
              </a:spcBef>
              <a:spcAft>
                <a:spcPts val="600"/>
              </a:spcAft>
              <a:buClr>
                <a:schemeClr val="accent2"/>
              </a:buClr>
              <a:buSzPct val="70000"/>
              <a:buFontTx/>
              <a:buNone/>
              <a:defRPr/>
            </a:lvl8pPr>
          </a:lstStyle>
          <a:p>
            <a:pPr marL="0" marR="0" lvl="0" indent="0" algn="l" defTabSz="457200" rtl="0" eaLnBrk="1" fontAlgn="auto" latinLnBrk="0" hangingPunct="1">
              <a:lnSpc>
                <a:spcPct val="100000"/>
              </a:lnSpc>
              <a:spcBef>
                <a:spcPts val="0"/>
              </a:spcBef>
              <a:spcAft>
                <a:spcPts val="600"/>
              </a:spcAft>
              <a:buClr>
                <a:schemeClr val="accent2"/>
              </a:buClr>
              <a:buSzTx/>
              <a:buFontTx/>
              <a:buNone/>
              <a:tabLst/>
              <a:defRPr/>
            </a:pPr>
            <a:r>
              <a:rPr lang="en-US" sz="900" b="0" spc="0">
                <a:solidFill>
                  <a:schemeClr val="tx1"/>
                </a:solidFill>
                <a:latin typeface="+mn-lt"/>
                <a:sym typeface="Helvetica Light"/>
              </a:rPr>
              <a:t>@</a:t>
            </a:r>
            <a:r>
              <a:rPr lang="en-US" sz="900" b="0" spc="0" err="1">
                <a:solidFill>
                  <a:schemeClr val="tx1"/>
                </a:solidFill>
                <a:latin typeface="+mn-lt"/>
                <a:sym typeface="Helvetica Light"/>
              </a:rPr>
              <a:t>restiasquomo</a:t>
            </a:r>
            <a:endParaRPr lang="en-US" sz="900" b="0" spc="0">
              <a:solidFill>
                <a:schemeClr val="tx1"/>
              </a:solidFill>
              <a:latin typeface="+mn-lt"/>
              <a:sym typeface="Helvetica Light"/>
            </a:endParaRPr>
          </a:p>
        </p:txBody>
      </p:sp>
      <p:sp>
        <p:nvSpPr>
          <p:cNvPr id="55" name="Text Placeholder 16">
            <a:extLst>
              <a:ext uri="{FF2B5EF4-FFF2-40B4-BE49-F238E27FC236}">
                <a16:creationId xmlns:a16="http://schemas.microsoft.com/office/drawing/2014/main" id="{8EDC0551-EBD2-9447-AC80-F65583092744}"/>
              </a:ext>
            </a:extLst>
          </p:cNvPr>
          <p:cNvSpPr>
            <a:spLocks noGrp="1"/>
          </p:cNvSpPr>
          <p:nvPr>
            <p:ph type="body" sz="quarter" idx="38" hasCustomPrompt="1"/>
          </p:nvPr>
        </p:nvSpPr>
        <p:spPr>
          <a:xfrm>
            <a:off x="7311435" y="4173903"/>
            <a:ext cx="1027911" cy="360991"/>
          </a:xfrm>
        </p:spPr>
        <p:txBody>
          <a:bodyPr>
            <a:normAutofit/>
          </a:bodyPr>
          <a:lstStyle>
            <a:lvl1pPr marL="0" marR="0" indent="0" algn="l" defTabSz="457200" rtl="0" eaLnBrk="1" fontAlgn="auto" latinLnBrk="0" hangingPunct="1">
              <a:lnSpc>
                <a:spcPct val="100000"/>
              </a:lnSpc>
              <a:spcBef>
                <a:spcPts val="0"/>
              </a:spcBef>
              <a:spcAft>
                <a:spcPts val="600"/>
              </a:spcAft>
              <a:buClr>
                <a:schemeClr val="accent2"/>
              </a:buClr>
              <a:buSzTx/>
              <a:buFontTx/>
              <a:buNone/>
              <a:tabLst/>
              <a:defRPr lang="en-US" sz="900" b="0" spc="0">
                <a:solidFill>
                  <a:schemeClr val="tx1"/>
                </a:solidFill>
                <a:latin typeface="+mn-lt"/>
                <a:sym typeface="Helvetica Light"/>
              </a:defRPr>
            </a:lvl1pPr>
            <a:lvl2pPr>
              <a:lnSpc>
                <a:spcPct val="100000"/>
              </a:lnSpc>
              <a:defRPr sz="900"/>
            </a:lvl2pPr>
            <a:lvl3pPr>
              <a:lnSpc>
                <a:spcPct val="100000"/>
              </a:lnSpc>
              <a:defRPr sz="900"/>
            </a:lvl3pPr>
            <a:lvl4pPr>
              <a:lnSpc>
                <a:spcPct val="100000"/>
              </a:lnSpc>
              <a:defRPr sz="900"/>
            </a:lvl4pPr>
            <a:lvl5pPr>
              <a:lnSpc>
                <a:spcPct val="100000"/>
              </a:lnSpc>
              <a:defRPr sz="900"/>
            </a:lvl5pPr>
            <a:lvl7pPr marL="0" indent="0" defTabSz="457200" hangingPunct="1">
              <a:lnSpc>
                <a:spcPct val="100000"/>
              </a:lnSpc>
              <a:spcBef>
                <a:spcPts val="0"/>
              </a:spcBef>
              <a:spcAft>
                <a:spcPts val="600"/>
              </a:spcAft>
              <a:buClr>
                <a:schemeClr val="accent2"/>
              </a:buClr>
              <a:buFontTx/>
              <a:buNone/>
              <a:defRPr/>
            </a:lvl7pPr>
            <a:lvl8pPr marL="176212" indent="0" defTabSz="457200" hangingPunct="1">
              <a:lnSpc>
                <a:spcPct val="100000"/>
              </a:lnSpc>
              <a:spcBef>
                <a:spcPts val="0"/>
              </a:spcBef>
              <a:spcAft>
                <a:spcPts val="600"/>
              </a:spcAft>
              <a:buClr>
                <a:schemeClr val="accent2"/>
              </a:buClr>
              <a:buSzPct val="70000"/>
              <a:buFontTx/>
              <a:buNone/>
              <a:defRPr/>
            </a:lvl8pPr>
          </a:lstStyle>
          <a:p>
            <a:pPr marL="0" marR="0" lvl="0" indent="0" algn="l" defTabSz="457200" rtl="0" eaLnBrk="1" fontAlgn="auto" latinLnBrk="0" hangingPunct="1">
              <a:lnSpc>
                <a:spcPct val="100000"/>
              </a:lnSpc>
              <a:spcBef>
                <a:spcPts val="0"/>
              </a:spcBef>
              <a:spcAft>
                <a:spcPts val="600"/>
              </a:spcAft>
              <a:buClr>
                <a:schemeClr val="accent2"/>
              </a:buClr>
              <a:buSzTx/>
              <a:buFontTx/>
              <a:buNone/>
              <a:tabLst/>
              <a:defRPr/>
            </a:pPr>
            <a:r>
              <a:rPr lang="en-US" sz="900" b="0" spc="0">
                <a:solidFill>
                  <a:schemeClr val="tx1"/>
                </a:solidFill>
                <a:latin typeface="+mn-lt"/>
                <a:sym typeface="Helvetica Light"/>
              </a:rPr>
              <a:t>@</a:t>
            </a:r>
            <a:r>
              <a:rPr lang="en-US" sz="900" b="0" spc="0" err="1">
                <a:solidFill>
                  <a:schemeClr val="tx1"/>
                </a:solidFill>
                <a:latin typeface="+mn-lt"/>
                <a:sym typeface="Helvetica Light"/>
              </a:rPr>
              <a:t>restiasquomo</a:t>
            </a:r>
            <a:endParaRPr lang="en-US" sz="900" b="0" spc="0">
              <a:solidFill>
                <a:schemeClr val="tx1"/>
              </a:solidFill>
              <a:latin typeface="+mn-lt"/>
              <a:sym typeface="Helvetica Light"/>
            </a:endParaRPr>
          </a:p>
        </p:txBody>
      </p:sp>
      <p:sp>
        <p:nvSpPr>
          <p:cNvPr id="56" name="Picture Placeholder 2">
            <a:extLst>
              <a:ext uri="{FF2B5EF4-FFF2-40B4-BE49-F238E27FC236}">
                <a16:creationId xmlns:a16="http://schemas.microsoft.com/office/drawing/2014/main" id="{E7D63044-9395-F642-85AE-946196538F6A}"/>
              </a:ext>
            </a:extLst>
          </p:cNvPr>
          <p:cNvSpPr>
            <a:spLocks noGrp="1"/>
          </p:cNvSpPr>
          <p:nvPr>
            <p:ph type="pic" sz="quarter" idx="22" hasCustomPrompt="1"/>
          </p:nvPr>
        </p:nvSpPr>
        <p:spPr>
          <a:xfrm>
            <a:off x="7890693" y="234985"/>
            <a:ext cx="894279" cy="572827"/>
          </a:xfrm>
          <a:solidFill>
            <a:schemeClr val="accent1"/>
          </a:solidFill>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5000" b="0" i="0">
                <a:solidFill>
                  <a:schemeClr val="tx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cap="none" spc="0" normalizeH="0" baseline="0">
                <a:ln>
                  <a:noFill/>
                </a:ln>
                <a:solidFill>
                  <a:schemeClr val="bg1"/>
                </a:solidFill>
                <a:effectLst/>
                <a:uFillTx/>
                <a:latin typeface="+mn-lt"/>
                <a:ea typeface="+mn-ea"/>
                <a:cs typeface="+mn-cs"/>
                <a:sym typeface="Helvetica Light"/>
              </a:rPr>
              <a:t>Local Network Logo Here</a:t>
            </a:r>
          </a:p>
        </p:txBody>
      </p:sp>
    </p:spTree>
    <p:extLst>
      <p:ext uri="{BB962C8B-B14F-4D97-AF65-F5344CB8AC3E}">
        <p14:creationId xmlns:p14="http://schemas.microsoft.com/office/powerpoint/2010/main" val="21396612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948" userDrawn="1">
          <p15:clr>
            <a:srgbClr val="FBAE40"/>
          </p15:clr>
        </p15:guide>
        <p15:guide id="2" pos="2760" userDrawn="1">
          <p15:clr>
            <a:srgbClr val="FBAE40"/>
          </p15:clr>
        </p15:guide>
        <p15:guide id="3" orient="horz" pos="300" userDrawn="1">
          <p15:clr>
            <a:srgbClr val="FBAE40"/>
          </p15:clr>
        </p15:guide>
        <p15:guide id="4" pos="384" userDrawn="1">
          <p15:clr>
            <a:srgbClr val="FBAE40"/>
          </p15:clr>
        </p15:guide>
        <p15:guide id="5" orient="horz" pos="3012" userDrawn="1">
          <p15:clr>
            <a:srgbClr val="FBAE40"/>
          </p15:clr>
        </p15:guide>
        <p15:guide id="6" orient="horz" pos="1572" userDrawn="1">
          <p15:clr>
            <a:srgbClr val="FBAE40"/>
          </p15:clr>
        </p15:guide>
        <p15:guide id="7" pos="5376"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alent Slide on White">
    <p:bg>
      <p:bgRef idx="1001">
        <a:schemeClr val="bg1"/>
      </p:bgRef>
    </p:bg>
    <p:spTree>
      <p:nvGrpSpPr>
        <p:cNvPr id="1" name=""/>
        <p:cNvGrpSpPr/>
        <p:nvPr/>
      </p:nvGrpSpPr>
      <p:grpSpPr>
        <a:xfrm>
          <a:off x="0" y="0"/>
          <a:ext cx="0" cy="0"/>
          <a:chOff x="0" y="0"/>
          <a:chExt cx="0" cy="0"/>
        </a:xfrm>
      </p:grpSpPr>
      <p:pic>
        <p:nvPicPr>
          <p:cNvPr id="23" name="Picture Placeholder 12">
            <a:extLst>
              <a:ext uri="{FF2B5EF4-FFF2-40B4-BE49-F238E27FC236}">
                <a16:creationId xmlns:a16="http://schemas.microsoft.com/office/drawing/2014/main" id="{00FFA24B-633F-B14F-9404-B15361C46D9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flipV="1">
            <a:off x="-2" y="-5"/>
            <a:ext cx="2247901" cy="5143497"/>
          </a:xfrm>
          <a:prstGeom prst="rect">
            <a:avLst/>
          </a:prstGeom>
          <a:gradFill flip="none" rotWithShape="1">
            <a:gsLst>
              <a:gs pos="0">
                <a:schemeClr val="bg2">
                  <a:lumMod val="90000"/>
                  <a:tint val="66000"/>
                  <a:satMod val="160000"/>
                </a:schemeClr>
              </a:gs>
              <a:gs pos="50000">
                <a:schemeClr val="bg2">
                  <a:lumMod val="90000"/>
                  <a:tint val="44500"/>
                  <a:satMod val="160000"/>
                </a:schemeClr>
              </a:gs>
              <a:gs pos="100000">
                <a:schemeClr val="bg2">
                  <a:lumMod val="90000"/>
                  <a:tint val="23500"/>
                  <a:satMod val="160000"/>
                </a:schemeClr>
              </a:gs>
            </a:gsLst>
            <a:lin ang="5400000" scaled="1"/>
            <a:tileRect/>
          </a:gradFill>
          <a:ln w="12700">
            <a:miter lim="400000"/>
          </a:ln>
          <a:extLst>
            <a:ext uri="{C572A759-6A51-4108-AA02-DFA0A04FC94B}">
              <ma14:wrappingTextBoxFlag xmlns="" xmlns:ma14="http://schemas.microsoft.com/office/mac/drawingml/2011/main" val="1"/>
            </a:ext>
          </a:extLst>
        </p:spPr>
      </p:pic>
      <p:sp>
        <p:nvSpPr>
          <p:cNvPr id="20" name="Text Placeholder 22">
            <a:extLst>
              <a:ext uri="{FF2B5EF4-FFF2-40B4-BE49-F238E27FC236}">
                <a16:creationId xmlns:a16="http://schemas.microsoft.com/office/drawing/2014/main" id="{72F52E83-7875-E841-93AB-1F808B0DBDAF}"/>
              </a:ext>
            </a:extLst>
          </p:cNvPr>
          <p:cNvSpPr>
            <a:spLocks noGrp="1"/>
          </p:cNvSpPr>
          <p:nvPr>
            <p:ph type="body" sz="quarter" idx="17" hasCustomPrompt="1"/>
          </p:nvPr>
        </p:nvSpPr>
        <p:spPr>
          <a:xfrm>
            <a:off x="4312395" y="1375741"/>
            <a:ext cx="3485198" cy="274637"/>
          </a:xfrm>
        </p:spPr>
        <p:txBody>
          <a:bodyPr>
            <a:noAutofit/>
          </a:bodyPr>
          <a:lstStyle>
            <a:lvl1pPr marL="0" indent="0" hangingPunct="1">
              <a:lnSpc>
                <a:spcPct val="100000"/>
              </a:lnSpc>
              <a:buFontTx/>
              <a:buNone/>
              <a:defRPr sz="1200">
                <a:solidFill>
                  <a:schemeClr val="accent2"/>
                </a:solidFill>
                <a:latin typeface="+mj-lt"/>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hangingPunct="1">
              <a:lnSpc>
                <a:spcPct val="100000"/>
              </a:lnSpc>
              <a:defRPr/>
            </a:pPr>
            <a:r>
              <a:rPr lang="en-US" sz="1200" b="0" spc="100">
                <a:solidFill>
                  <a:schemeClr val="accent2"/>
                </a:solidFill>
                <a:sym typeface="Helvetica Light"/>
              </a:rPr>
              <a:t>PROGRAM SHOW NAME AND SCHEDULE</a:t>
            </a:r>
          </a:p>
        </p:txBody>
      </p:sp>
      <p:sp>
        <p:nvSpPr>
          <p:cNvPr id="29" name="Text Placeholder 2">
            <a:extLst>
              <a:ext uri="{FF2B5EF4-FFF2-40B4-BE49-F238E27FC236}">
                <a16:creationId xmlns:a16="http://schemas.microsoft.com/office/drawing/2014/main" id="{B0D7506A-BCBC-9A42-B0D2-A81486B838CF}"/>
              </a:ext>
            </a:extLst>
          </p:cNvPr>
          <p:cNvSpPr>
            <a:spLocks noGrp="1"/>
          </p:cNvSpPr>
          <p:nvPr>
            <p:ph type="body" sz="quarter" idx="34" hasCustomPrompt="1"/>
          </p:nvPr>
        </p:nvSpPr>
        <p:spPr>
          <a:xfrm>
            <a:off x="4277664" y="608606"/>
            <a:ext cx="4063119" cy="503963"/>
          </a:xfrm>
        </p:spPr>
        <p:txBody>
          <a:bodyPr>
            <a:noAutofit/>
          </a:bodyPr>
          <a:lstStyle>
            <a:lvl1pPr marL="0" indent="0">
              <a:lnSpc>
                <a:spcPts val="2900"/>
              </a:lnSpc>
              <a:spcBef>
                <a:spcPts val="0"/>
              </a:spcBef>
              <a:buFontTx/>
              <a:buNone/>
              <a:defRPr sz="3000" b="0" i="0">
                <a:solidFill>
                  <a:schemeClr val="tx1"/>
                </a:solidFill>
                <a:latin typeface="Franklin Gothic Book" panose="020B0503020102020204" pitchFamily="34" charset="0"/>
              </a:defRPr>
            </a:lvl1pPr>
            <a:lvl2pPr marL="457200" indent="0">
              <a:buFontTx/>
              <a:buNone/>
              <a:defRPr sz="800"/>
            </a:lvl2pPr>
            <a:lvl3pPr marL="914400" indent="0">
              <a:buFontTx/>
              <a:buNone/>
              <a:defRPr sz="800"/>
            </a:lvl3pPr>
            <a:lvl4pPr marL="1371600" indent="0">
              <a:buFontTx/>
              <a:buNone/>
              <a:defRPr sz="800"/>
            </a:lvl4pPr>
            <a:lvl5pPr marL="1828800" indent="0">
              <a:buFontTx/>
              <a:buNone/>
              <a:defRPr sz="800"/>
            </a:lvl5pPr>
          </a:lstStyle>
          <a:p>
            <a:pPr lvl="0"/>
            <a:r>
              <a:rPr lang="en-US"/>
              <a:t>Talent Name</a:t>
            </a:r>
          </a:p>
        </p:txBody>
      </p:sp>
      <p:pic>
        <p:nvPicPr>
          <p:cNvPr id="17" name="Picture 16">
            <a:extLst>
              <a:ext uri="{FF2B5EF4-FFF2-40B4-BE49-F238E27FC236}">
                <a16:creationId xmlns:a16="http://schemas.microsoft.com/office/drawing/2014/main" id="{6B571609-52A4-1F47-97AC-F1DC5A853C7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98081" y="4688776"/>
            <a:ext cx="1027911" cy="102153"/>
          </a:xfrm>
          <a:prstGeom prst="rect">
            <a:avLst/>
          </a:prstGeom>
        </p:spPr>
      </p:pic>
      <p:sp>
        <p:nvSpPr>
          <p:cNvPr id="18" name="Picture Placeholder 4">
            <a:extLst>
              <a:ext uri="{FF2B5EF4-FFF2-40B4-BE49-F238E27FC236}">
                <a16:creationId xmlns:a16="http://schemas.microsoft.com/office/drawing/2014/main" id="{38CE47F7-F0F9-4044-B7A1-E146DE535E78}"/>
              </a:ext>
            </a:extLst>
          </p:cNvPr>
          <p:cNvSpPr>
            <a:spLocks noGrp="1"/>
          </p:cNvSpPr>
          <p:nvPr>
            <p:ph type="pic" sz="quarter" idx="21"/>
          </p:nvPr>
        </p:nvSpPr>
        <p:spPr>
          <a:xfrm>
            <a:off x="841572" y="1274397"/>
            <a:ext cx="2899506" cy="2899506"/>
          </a:xfrm>
          <a:prstGeom prst="ellipse">
            <a:avLst/>
          </a:prstGeom>
          <a:solidFill>
            <a:schemeClr val="accent1"/>
          </a:solidFill>
          <a:ln>
            <a:noFill/>
          </a:ln>
        </p:spPr>
        <p:txBody>
          <a:bodyPr/>
          <a:lstStyle/>
          <a:p>
            <a:endParaRPr lang="en-US"/>
          </a:p>
        </p:txBody>
      </p:sp>
      <p:cxnSp>
        <p:nvCxnSpPr>
          <p:cNvPr id="36" name="Straight Connector 35">
            <a:extLst>
              <a:ext uri="{FF2B5EF4-FFF2-40B4-BE49-F238E27FC236}">
                <a16:creationId xmlns:a16="http://schemas.microsoft.com/office/drawing/2014/main" id="{1FD7146D-493E-8049-A48F-F59FF95070ED}"/>
              </a:ext>
            </a:extLst>
          </p:cNvPr>
          <p:cNvCxnSpPr>
            <a:cxnSpLocks/>
          </p:cNvCxnSpPr>
          <p:nvPr userDrawn="1"/>
        </p:nvCxnSpPr>
        <p:spPr>
          <a:xfrm>
            <a:off x="4372591" y="1167447"/>
            <a:ext cx="1078006" cy="0"/>
          </a:xfrm>
          <a:prstGeom prst="line">
            <a:avLst/>
          </a:prstGeom>
          <a:noFill/>
          <a:ln w="9525" cap="flat">
            <a:solidFill>
              <a:schemeClr val="tx1"/>
            </a:solidFill>
            <a:prstDash val="solid"/>
            <a:miter lim="400000"/>
          </a:ln>
          <a:effectLst/>
          <a:sp3d/>
        </p:spPr>
        <p:style>
          <a:lnRef idx="0">
            <a:scrgbClr r="0" g="0" b="0"/>
          </a:lnRef>
          <a:fillRef idx="0">
            <a:scrgbClr r="0" g="0" b="0"/>
          </a:fillRef>
          <a:effectRef idx="0">
            <a:scrgbClr r="0" g="0" b="0"/>
          </a:effectRef>
          <a:fontRef idx="none"/>
        </p:style>
      </p:cxnSp>
      <p:sp>
        <p:nvSpPr>
          <p:cNvPr id="39" name="Text Placeholder 16">
            <a:extLst>
              <a:ext uri="{FF2B5EF4-FFF2-40B4-BE49-F238E27FC236}">
                <a16:creationId xmlns:a16="http://schemas.microsoft.com/office/drawing/2014/main" id="{418C8FF2-89A6-3C4C-AED7-4872B11F919B}"/>
              </a:ext>
            </a:extLst>
          </p:cNvPr>
          <p:cNvSpPr>
            <a:spLocks noGrp="1"/>
          </p:cNvSpPr>
          <p:nvPr>
            <p:ph type="body" sz="quarter" idx="35" hasCustomPrompt="1"/>
          </p:nvPr>
        </p:nvSpPr>
        <p:spPr>
          <a:xfrm>
            <a:off x="4312389" y="1623705"/>
            <a:ext cx="3950449" cy="519732"/>
          </a:xfrm>
        </p:spPr>
        <p:txBody>
          <a:bodyPr>
            <a:normAutofit/>
          </a:bodyPr>
          <a:lstStyle>
            <a:lvl1pPr marL="0" marR="0" indent="0" algn="l" defTabSz="457200" rtl="0" eaLnBrk="1" fontAlgn="auto" latinLnBrk="0" hangingPunct="1">
              <a:lnSpc>
                <a:spcPct val="100000"/>
              </a:lnSpc>
              <a:spcBef>
                <a:spcPts val="0"/>
              </a:spcBef>
              <a:spcAft>
                <a:spcPts val="600"/>
              </a:spcAft>
              <a:buClrTx/>
              <a:buSzTx/>
              <a:buFontTx/>
              <a:buNone/>
              <a:tabLst/>
              <a:defRPr lang="en-US" sz="1200" b="0" spc="0">
                <a:solidFill>
                  <a:schemeClr val="tx1"/>
                </a:solidFill>
                <a:latin typeface="+mn-lt"/>
                <a:sym typeface="Helvetica Light"/>
              </a:defRPr>
            </a:lvl1pPr>
            <a:lvl2pPr>
              <a:lnSpc>
                <a:spcPct val="100000"/>
              </a:lnSpc>
              <a:defRPr sz="900"/>
            </a:lvl2pPr>
            <a:lvl3pPr>
              <a:lnSpc>
                <a:spcPct val="100000"/>
              </a:lnSpc>
              <a:defRPr sz="900"/>
            </a:lvl3pPr>
            <a:lvl4pPr>
              <a:lnSpc>
                <a:spcPct val="100000"/>
              </a:lnSpc>
              <a:defRPr sz="900"/>
            </a:lvl4pPr>
            <a:lvl5pPr>
              <a:lnSpc>
                <a:spcPct val="100000"/>
              </a:lnSpc>
              <a:defRPr sz="900"/>
            </a:lvl5pPr>
            <a:lvl7pPr marL="0" indent="0" defTabSz="457200" hangingPunct="1">
              <a:lnSpc>
                <a:spcPct val="100000"/>
              </a:lnSpc>
              <a:spcBef>
                <a:spcPts val="0"/>
              </a:spcBef>
              <a:spcAft>
                <a:spcPts val="600"/>
              </a:spcAft>
              <a:buClr>
                <a:schemeClr val="accent2"/>
              </a:buClr>
              <a:buFontTx/>
              <a:buNone/>
              <a:defRPr/>
            </a:lvl7pPr>
            <a:lvl8pPr marL="176212" indent="0" defTabSz="457200" hangingPunct="1">
              <a:lnSpc>
                <a:spcPct val="100000"/>
              </a:lnSpc>
              <a:spcBef>
                <a:spcPts val="0"/>
              </a:spcBef>
              <a:spcAft>
                <a:spcPts val="600"/>
              </a:spcAft>
              <a:buClr>
                <a:schemeClr val="accent2"/>
              </a:buClr>
              <a:buSzPct val="70000"/>
              <a:buFontTx/>
              <a:buNone/>
              <a:defRPr/>
            </a:lvl8pPr>
          </a:lstStyle>
          <a:p>
            <a:pPr lvl="0" defTabSz="457200" hangingPunct="1">
              <a:lnSpc>
                <a:spcPct val="100000"/>
              </a:lnSpc>
              <a:spcAft>
                <a:spcPts val="600"/>
              </a:spcAft>
              <a:defRPr/>
            </a:pPr>
            <a:r>
              <a:rPr lang="en-US" sz="1200" b="0" spc="0">
                <a:solidFill>
                  <a:schemeClr val="tx1"/>
                </a:solidFill>
                <a:latin typeface="+mn-lt"/>
                <a:sym typeface="Helvetica Light"/>
              </a:rPr>
              <a:t>Ebit </a:t>
            </a:r>
            <a:r>
              <a:rPr lang="en-US" sz="1200" b="0" spc="0" err="1">
                <a:solidFill>
                  <a:schemeClr val="tx1"/>
                </a:solidFill>
                <a:latin typeface="+mn-lt"/>
                <a:sym typeface="Helvetica Light"/>
              </a:rPr>
              <a:t>restia</a:t>
            </a:r>
            <a:r>
              <a:rPr lang="en-US" sz="1200" b="0" spc="0">
                <a:solidFill>
                  <a:schemeClr val="tx1"/>
                </a:solidFill>
                <a:latin typeface="+mn-lt"/>
                <a:sym typeface="Helvetica Light"/>
              </a:rPr>
              <a:t> s quo </a:t>
            </a:r>
            <a:r>
              <a:rPr lang="en-US" sz="1200" b="0" spc="0" err="1">
                <a:solidFill>
                  <a:schemeClr val="tx1"/>
                </a:solidFill>
                <a:latin typeface="+mn-lt"/>
                <a:sym typeface="Helvetica Light"/>
              </a:rPr>
              <a:t>mo</a:t>
            </a:r>
            <a:r>
              <a:rPr lang="en-US" sz="1200" b="0" spc="0">
                <a:solidFill>
                  <a:schemeClr val="tx1"/>
                </a:solidFill>
                <a:latin typeface="+mn-lt"/>
                <a:sym typeface="Helvetica Light"/>
              </a:rPr>
              <a:t> </a:t>
            </a:r>
            <a:r>
              <a:rPr lang="en-US" sz="1200" b="0" spc="0" err="1">
                <a:solidFill>
                  <a:schemeClr val="tx1"/>
                </a:solidFill>
                <a:latin typeface="+mn-lt"/>
                <a:sym typeface="Helvetica Light"/>
              </a:rPr>
              <a:t>eatiund</a:t>
            </a:r>
            <a:r>
              <a:rPr lang="en-US" sz="1200" b="0" spc="0">
                <a:solidFill>
                  <a:schemeClr val="tx1"/>
                </a:solidFill>
                <a:latin typeface="+mn-lt"/>
                <a:sym typeface="Helvetica Light"/>
              </a:rPr>
              <a:t> </a:t>
            </a:r>
            <a:r>
              <a:rPr lang="en-US" sz="1200" b="0" spc="0" err="1">
                <a:solidFill>
                  <a:schemeClr val="tx1"/>
                </a:solidFill>
                <a:latin typeface="+mn-lt"/>
                <a:sym typeface="Helvetica Light"/>
              </a:rPr>
              <a:t>isq</a:t>
            </a:r>
            <a:r>
              <a:rPr lang="en-US" sz="1200" b="0" spc="0">
                <a:solidFill>
                  <a:schemeClr val="tx1"/>
                </a:solidFill>
                <a:latin typeface="+mn-lt"/>
                <a:sym typeface="Helvetica Light"/>
              </a:rPr>
              <a:t> </a:t>
            </a:r>
            <a:r>
              <a:rPr lang="en-US" sz="1200" b="0" spc="0" err="1">
                <a:solidFill>
                  <a:schemeClr val="tx1"/>
                </a:solidFill>
                <a:latin typeface="+mn-lt"/>
                <a:sym typeface="Helvetica Light"/>
              </a:rPr>
              <a:t>uide</a:t>
            </a:r>
            <a:r>
              <a:rPr lang="en-US" sz="1200" b="0" spc="0">
                <a:solidFill>
                  <a:schemeClr val="tx1"/>
                </a:solidFill>
                <a:latin typeface="+mn-lt"/>
                <a:sym typeface="Helvetica Light"/>
              </a:rPr>
              <a:t> </a:t>
            </a:r>
            <a:r>
              <a:rPr lang="en-US" sz="1200" b="0" spc="0" err="1">
                <a:solidFill>
                  <a:schemeClr val="tx1"/>
                </a:solidFill>
                <a:latin typeface="+mn-lt"/>
                <a:sym typeface="Helvetica Light"/>
              </a:rPr>
              <a:t>sint</a:t>
            </a:r>
            <a:r>
              <a:rPr lang="en-US" sz="1200" b="0" spc="0">
                <a:solidFill>
                  <a:schemeClr val="tx1"/>
                </a:solidFill>
                <a:latin typeface="+mn-lt"/>
                <a:sym typeface="Helvetica Light"/>
              </a:rPr>
              <a:t> </a:t>
            </a:r>
            <a:r>
              <a:rPr lang="en-US" sz="1200" b="0" spc="0" err="1">
                <a:solidFill>
                  <a:schemeClr val="tx1"/>
                </a:solidFill>
                <a:latin typeface="+mn-lt"/>
                <a:sym typeface="Helvetica Light"/>
              </a:rPr>
              <a:t>ulpa</a:t>
            </a:r>
            <a:r>
              <a:rPr lang="en-US" sz="1200" b="0" spc="0">
                <a:solidFill>
                  <a:schemeClr val="tx1"/>
                </a:solidFill>
                <a:latin typeface="+mn-lt"/>
                <a:sym typeface="Helvetica Light"/>
              </a:rPr>
              <a:t> </a:t>
            </a:r>
            <a:r>
              <a:rPr lang="en-US" sz="1200" b="0" spc="0" err="1">
                <a:solidFill>
                  <a:schemeClr val="tx1"/>
                </a:solidFill>
                <a:latin typeface="+mn-lt"/>
                <a:sym typeface="Helvetica Light"/>
              </a:rPr>
              <a:t>nam</a:t>
            </a:r>
            <a:r>
              <a:rPr lang="en-US" sz="1200" b="0" spc="0">
                <a:solidFill>
                  <a:schemeClr val="tx1"/>
                </a:solidFill>
                <a:latin typeface="+mn-lt"/>
                <a:sym typeface="Helvetica Light"/>
              </a:rPr>
              <a:t> </a:t>
            </a:r>
            <a:r>
              <a:rPr lang="en-US" sz="1200" b="0" spc="0" err="1">
                <a:solidFill>
                  <a:schemeClr val="tx1"/>
                </a:solidFill>
                <a:latin typeface="+mn-lt"/>
                <a:sym typeface="Helvetica Light"/>
              </a:rPr>
              <a:t>fugiam</a:t>
            </a:r>
            <a:r>
              <a:rPr lang="en-US" sz="1200" b="0" spc="0">
                <a:solidFill>
                  <a:schemeClr val="tx1"/>
                </a:solidFill>
                <a:latin typeface="+mn-lt"/>
                <a:sym typeface="Helvetica Light"/>
              </a:rPr>
              <a:t> debit, </a:t>
            </a:r>
            <a:r>
              <a:rPr lang="en-US" sz="1200" b="0" spc="0" err="1">
                <a:solidFill>
                  <a:schemeClr val="tx1"/>
                </a:solidFill>
                <a:latin typeface="+mn-lt"/>
                <a:sym typeface="Helvetica Light"/>
              </a:rPr>
              <a:t>volum</a:t>
            </a:r>
            <a:r>
              <a:rPr lang="en-US" sz="1200" b="0" spc="0">
                <a:solidFill>
                  <a:schemeClr val="tx1"/>
                </a:solidFill>
                <a:latin typeface="+mn-lt"/>
                <a:sym typeface="Helvetica Light"/>
              </a:rPr>
              <a:t> labor</a:t>
            </a:r>
            <a:endParaRPr lang="en-US" sz="1200" b="0" spc="0">
              <a:solidFill>
                <a:schemeClr val="tx1"/>
              </a:solidFill>
              <a:latin typeface="+mn-lt"/>
              <a:ea typeface="+mn-ea"/>
              <a:cs typeface="+mn-cs"/>
              <a:sym typeface="Helvetica Light"/>
            </a:endParaRPr>
          </a:p>
        </p:txBody>
      </p:sp>
      <p:sp>
        <p:nvSpPr>
          <p:cNvPr id="40" name="Text Placeholder 16">
            <a:extLst>
              <a:ext uri="{FF2B5EF4-FFF2-40B4-BE49-F238E27FC236}">
                <a16:creationId xmlns:a16="http://schemas.microsoft.com/office/drawing/2014/main" id="{46829BE8-E152-2F4D-B92C-99DFB44F992F}"/>
              </a:ext>
            </a:extLst>
          </p:cNvPr>
          <p:cNvSpPr>
            <a:spLocks noGrp="1"/>
          </p:cNvSpPr>
          <p:nvPr>
            <p:ph type="body" sz="quarter" idx="36" hasCustomPrompt="1"/>
          </p:nvPr>
        </p:nvSpPr>
        <p:spPr>
          <a:xfrm>
            <a:off x="4312389" y="2318185"/>
            <a:ext cx="3950449" cy="1721379"/>
          </a:xfrm>
        </p:spPr>
        <p:txBody>
          <a:bodyPr>
            <a:normAutofit/>
          </a:bodyPr>
          <a:lstStyle>
            <a:lvl1pPr marL="0" marR="0" indent="0" algn="l" defTabSz="457200" rtl="0" eaLnBrk="1" fontAlgn="auto" latinLnBrk="0" hangingPunct="1">
              <a:lnSpc>
                <a:spcPct val="100000"/>
              </a:lnSpc>
              <a:spcBef>
                <a:spcPts val="0"/>
              </a:spcBef>
              <a:spcAft>
                <a:spcPts val="600"/>
              </a:spcAft>
              <a:buClrTx/>
              <a:buSzTx/>
              <a:buFontTx/>
              <a:buNone/>
              <a:tabLst/>
              <a:defRPr lang="en-US" sz="1200" b="0" spc="0">
                <a:solidFill>
                  <a:schemeClr val="tx1"/>
                </a:solidFill>
                <a:latin typeface="+mn-lt"/>
                <a:sym typeface="Helvetica Light"/>
              </a:defRPr>
            </a:lvl1pPr>
            <a:lvl2pPr>
              <a:lnSpc>
                <a:spcPct val="100000"/>
              </a:lnSpc>
              <a:defRPr sz="900"/>
            </a:lvl2pPr>
            <a:lvl3pPr>
              <a:lnSpc>
                <a:spcPct val="100000"/>
              </a:lnSpc>
              <a:defRPr sz="900"/>
            </a:lvl3pPr>
            <a:lvl4pPr>
              <a:lnSpc>
                <a:spcPct val="100000"/>
              </a:lnSpc>
              <a:defRPr sz="900"/>
            </a:lvl4pPr>
            <a:lvl5pPr>
              <a:lnSpc>
                <a:spcPct val="100000"/>
              </a:lnSpc>
              <a:defRPr sz="900"/>
            </a:lvl5pPr>
            <a:lvl7pPr marL="0" indent="0" defTabSz="457200" hangingPunct="1">
              <a:lnSpc>
                <a:spcPct val="100000"/>
              </a:lnSpc>
              <a:spcBef>
                <a:spcPts val="0"/>
              </a:spcBef>
              <a:spcAft>
                <a:spcPts val="600"/>
              </a:spcAft>
              <a:buClr>
                <a:schemeClr val="accent2"/>
              </a:buClr>
              <a:buFontTx/>
              <a:buNone/>
              <a:defRPr/>
            </a:lvl7pPr>
            <a:lvl8pPr marL="176212" indent="0" defTabSz="457200" hangingPunct="1">
              <a:lnSpc>
                <a:spcPct val="100000"/>
              </a:lnSpc>
              <a:spcBef>
                <a:spcPts val="0"/>
              </a:spcBef>
              <a:spcAft>
                <a:spcPts val="600"/>
              </a:spcAft>
              <a:buClr>
                <a:schemeClr val="accent2"/>
              </a:buClr>
              <a:buSzPct val="70000"/>
              <a:buFontTx/>
              <a:buNone/>
              <a:defRPr/>
            </a:lvl8pPr>
          </a:lstStyle>
          <a:p>
            <a:pPr marL="0" marR="0" lvl="0" indent="0" algn="l" defTabSz="457200" rtl="0" eaLnBrk="1" fontAlgn="auto" latinLnBrk="0" hangingPunct="1">
              <a:lnSpc>
                <a:spcPct val="100000"/>
              </a:lnSpc>
              <a:spcBef>
                <a:spcPts val="0"/>
              </a:spcBef>
              <a:spcAft>
                <a:spcPts val="600"/>
              </a:spcAft>
              <a:buClrTx/>
              <a:buSzTx/>
              <a:buFontTx/>
              <a:buNone/>
              <a:tabLst/>
              <a:defRPr/>
            </a:pPr>
            <a:r>
              <a:rPr lang="en-US" sz="1200" b="0" spc="0">
                <a:solidFill>
                  <a:schemeClr val="accent2"/>
                </a:solidFill>
                <a:sym typeface="Helvetica Light"/>
              </a:rPr>
              <a:t>TITLE: </a:t>
            </a:r>
            <a:r>
              <a:rPr lang="en-US" sz="1200" b="0" spc="0">
                <a:solidFill>
                  <a:schemeClr val="tx1"/>
                </a:solidFill>
                <a:latin typeface="+mn-lt"/>
                <a:sym typeface="Helvetica Light"/>
              </a:rPr>
              <a:t>Ide </a:t>
            </a:r>
            <a:r>
              <a:rPr lang="en-US" sz="1200" b="0" spc="0" err="1">
                <a:solidFill>
                  <a:schemeClr val="tx1"/>
                </a:solidFill>
                <a:latin typeface="+mn-lt"/>
                <a:sym typeface="Helvetica Light"/>
              </a:rPr>
              <a:t>nobitas</a:t>
            </a:r>
            <a:r>
              <a:rPr lang="en-US" sz="1200" b="0" spc="0">
                <a:solidFill>
                  <a:schemeClr val="tx1"/>
                </a:solidFill>
                <a:latin typeface="+mn-lt"/>
                <a:sym typeface="Helvetica Light"/>
              </a:rPr>
              <a:t> </a:t>
            </a:r>
            <a:r>
              <a:rPr lang="en-US" sz="1200" b="0" spc="0" err="1">
                <a:solidFill>
                  <a:schemeClr val="tx1"/>
                </a:solidFill>
                <a:latin typeface="+mn-lt"/>
                <a:sym typeface="Helvetica Light"/>
              </a:rPr>
              <a:t>ratem</a:t>
            </a:r>
            <a:r>
              <a:rPr lang="en-US" sz="1200" b="0" spc="0">
                <a:solidFill>
                  <a:schemeClr val="tx1"/>
                </a:solidFill>
                <a:latin typeface="+mn-lt"/>
                <a:sym typeface="Helvetica Light"/>
              </a:rPr>
              <a:t> </a:t>
            </a:r>
            <a:r>
              <a:rPr lang="en-US" sz="1200" b="0" spc="0" err="1">
                <a:solidFill>
                  <a:schemeClr val="tx1"/>
                </a:solidFill>
                <a:latin typeface="+mn-lt"/>
                <a:sym typeface="Helvetica Light"/>
              </a:rPr>
              <a:t>labo</a:t>
            </a:r>
            <a:r>
              <a:rPr lang="en-US" sz="1200" b="0" spc="0">
                <a:solidFill>
                  <a:schemeClr val="tx1"/>
                </a:solidFill>
                <a:latin typeface="+mn-lt"/>
                <a:sym typeface="Helvetica Light"/>
              </a:rPr>
              <a:t>.  Qu </a:t>
            </a:r>
            <a:r>
              <a:rPr lang="en-US" sz="1200" b="0" spc="0" err="1">
                <a:solidFill>
                  <a:schemeClr val="tx1"/>
                </a:solidFill>
                <a:latin typeface="+mn-lt"/>
                <a:sym typeface="Helvetica Light"/>
              </a:rPr>
              <a:t>voloamus</a:t>
            </a:r>
            <a:r>
              <a:rPr lang="en-US" sz="1200" b="0" spc="0">
                <a:solidFill>
                  <a:schemeClr val="tx1"/>
                </a:solidFill>
                <a:latin typeface="+mn-lt"/>
                <a:sym typeface="Helvetica Light"/>
              </a:rPr>
              <a:t>. </a:t>
            </a:r>
            <a:r>
              <a:rPr lang="en-US" sz="1200" b="0" spc="0" err="1">
                <a:solidFill>
                  <a:schemeClr val="tx1"/>
                </a:solidFill>
                <a:latin typeface="+mn-lt"/>
                <a:sym typeface="Helvetica Light"/>
              </a:rPr>
              <a:t>seque</a:t>
            </a:r>
            <a:r>
              <a:rPr lang="en-US" sz="1200" b="0" spc="0">
                <a:solidFill>
                  <a:schemeClr val="tx1"/>
                </a:solidFill>
                <a:latin typeface="+mn-lt"/>
                <a:sym typeface="Helvetica Light"/>
              </a:rPr>
              <a:t> </a:t>
            </a:r>
          </a:p>
          <a:p>
            <a:pPr marL="0" marR="0" lvl="0" indent="0" algn="l" defTabSz="457200" rtl="0" eaLnBrk="1" fontAlgn="auto" latinLnBrk="0" hangingPunct="1">
              <a:lnSpc>
                <a:spcPct val="100000"/>
              </a:lnSpc>
              <a:spcBef>
                <a:spcPts val="0"/>
              </a:spcBef>
              <a:spcAft>
                <a:spcPts val="600"/>
              </a:spcAft>
              <a:buClrTx/>
              <a:buSzTx/>
              <a:buFontTx/>
              <a:buNone/>
              <a:tabLst/>
              <a:defRPr/>
            </a:pPr>
            <a:r>
              <a:rPr lang="en-US" sz="1200" b="0" spc="0">
                <a:solidFill>
                  <a:schemeClr val="accent2"/>
                </a:solidFill>
                <a:sym typeface="Helvetica Light"/>
              </a:rPr>
              <a:t>TITLE: </a:t>
            </a:r>
            <a:r>
              <a:rPr lang="en-US" sz="1200" b="0" spc="0">
                <a:solidFill>
                  <a:schemeClr val="tx1"/>
                </a:solidFill>
                <a:latin typeface="+mn-lt"/>
                <a:sym typeface="Helvetica Light"/>
              </a:rPr>
              <a:t>Ide </a:t>
            </a:r>
            <a:r>
              <a:rPr lang="en-US" sz="1200" b="0" spc="0" err="1">
                <a:solidFill>
                  <a:schemeClr val="tx1"/>
                </a:solidFill>
                <a:latin typeface="+mn-lt"/>
                <a:sym typeface="Helvetica Light"/>
              </a:rPr>
              <a:t>nobitas</a:t>
            </a:r>
            <a:r>
              <a:rPr lang="en-US" sz="1200" b="0" spc="0">
                <a:solidFill>
                  <a:schemeClr val="tx1"/>
                </a:solidFill>
                <a:latin typeface="+mn-lt"/>
                <a:sym typeface="Helvetica Light"/>
              </a:rPr>
              <a:t> </a:t>
            </a:r>
            <a:r>
              <a:rPr lang="en-US" sz="1200" b="0" spc="0" err="1">
                <a:solidFill>
                  <a:schemeClr val="tx1"/>
                </a:solidFill>
                <a:latin typeface="+mn-lt"/>
                <a:sym typeface="Helvetica Light"/>
              </a:rPr>
              <a:t>ratem</a:t>
            </a:r>
            <a:r>
              <a:rPr lang="en-US" sz="1200" b="0" spc="0">
                <a:solidFill>
                  <a:schemeClr val="tx1"/>
                </a:solidFill>
                <a:latin typeface="+mn-lt"/>
                <a:sym typeface="Helvetica Light"/>
              </a:rPr>
              <a:t> </a:t>
            </a:r>
            <a:r>
              <a:rPr lang="en-US" sz="1200" b="0" spc="0" err="1">
                <a:solidFill>
                  <a:schemeClr val="tx1"/>
                </a:solidFill>
                <a:latin typeface="+mn-lt"/>
                <a:sym typeface="Helvetica Light"/>
              </a:rPr>
              <a:t>labo</a:t>
            </a:r>
            <a:r>
              <a:rPr lang="en-US" sz="1200" b="0" spc="0">
                <a:solidFill>
                  <a:schemeClr val="tx1"/>
                </a:solidFill>
                <a:latin typeface="+mn-lt"/>
                <a:sym typeface="Helvetica Light"/>
              </a:rPr>
              <a:t>.  Qu </a:t>
            </a:r>
            <a:r>
              <a:rPr lang="en-US" sz="1200" b="0" spc="0" err="1">
                <a:solidFill>
                  <a:schemeClr val="tx1"/>
                </a:solidFill>
                <a:latin typeface="+mn-lt"/>
                <a:sym typeface="Helvetica Light"/>
              </a:rPr>
              <a:t>voloamus</a:t>
            </a:r>
            <a:r>
              <a:rPr lang="en-US" sz="1200" b="0" spc="0">
                <a:solidFill>
                  <a:schemeClr val="tx1"/>
                </a:solidFill>
                <a:latin typeface="+mn-lt"/>
                <a:sym typeface="Helvetica Light"/>
              </a:rPr>
              <a:t>. </a:t>
            </a:r>
            <a:r>
              <a:rPr lang="en-US" sz="1200" b="0" spc="0" err="1">
                <a:solidFill>
                  <a:schemeClr val="tx1"/>
                </a:solidFill>
                <a:latin typeface="+mn-lt"/>
                <a:sym typeface="Helvetica Light"/>
              </a:rPr>
              <a:t>seque</a:t>
            </a:r>
            <a:r>
              <a:rPr lang="en-US" sz="1200" b="0" spc="0">
                <a:solidFill>
                  <a:schemeClr val="tx1"/>
                </a:solidFill>
                <a:latin typeface="+mn-lt"/>
                <a:sym typeface="Helvetica Light"/>
              </a:rPr>
              <a:t> </a:t>
            </a:r>
          </a:p>
          <a:p>
            <a:pPr marL="0" marR="0" lvl="0" indent="0" algn="l" defTabSz="457200" rtl="0" eaLnBrk="1" fontAlgn="auto" latinLnBrk="0" hangingPunct="1">
              <a:lnSpc>
                <a:spcPct val="100000"/>
              </a:lnSpc>
              <a:spcBef>
                <a:spcPts val="0"/>
              </a:spcBef>
              <a:spcAft>
                <a:spcPts val="600"/>
              </a:spcAft>
              <a:buClrTx/>
              <a:buSzTx/>
              <a:buFontTx/>
              <a:buNone/>
              <a:tabLst/>
              <a:defRPr/>
            </a:pPr>
            <a:r>
              <a:rPr lang="en-US" sz="1200" b="0" spc="0">
                <a:solidFill>
                  <a:schemeClr val="accent2"/>
                </a:solidFill>
                <a:sym typeface="Helvetica Light"/>
              </a:rPr>
              <a:t>TITLE: </a:t>
            </a:r>
            <a:r>
              <a:rPr lang="en-US" sz="1200" b="0" spc="0">
                <a:solidFill>
                  <a:schemeClr val="tx1"/>
                </a:solidFill>
                <a:latin typeface="+mn-lt"/>
                <a:sym typeface="Helvetica Light"/>
              </a:rPr>
              <a:t>Ide </a:t>
            </a:r>
            <a:r>
              <a:rPr lang="en-US" sz="1200" b="0" spc="0" err="1">
                <a:solidFill>
                  <a:schemeClr val="tx1"/>
                </a:solidFill>
                <a:latin typeface="+mn-lt"/>
                <a:sym typeface="Helvetica Light"/>
              </a:rPr>
              <a:t>nobitas</a:t>
            </a:r>
            <a:r>
              <a:rPr lang="en-US" sz="1200" b="0" spc="0">
                <a:solidFill>
                  <a:schemeClr val="tx1"/>
                </a:solidFill>
                <a:latin typeface="+mn-lt"/>
                <a:sym typeface="Helvetica Light"/>
              </a:rPr>
              <a:t> </a:t>
            </a:r>
            <a:r>
              <a:rPr lang="en-US" sz="1200" b="0" spc="0" err="1">
                <a:solidFill>
                  <a:schemeClr val="tx1"/>
                </a:solidFill>
                <a:latin typeface="+mn-lt"/>
                <a:sym typeface="Helvetica Light"/>
              </a:rPr>
              <a:t>ratem</a:t>
            </a:r>
            <a:r>
              <a:rPr lang="en-US" sz="1200" b="0" spc="0">
                <a:solidFill>
                  <a:schemeClr val="tx1"/>
                </a:solidFill>
                <a:latin typeface="+mn-lt"/>
                <a:sym typeface="Helvetica Light"/>
              </a:rPr>
              <a:t> </a:t>
            </a:r>
            <a:r>
              <a:rPr lang="en-US" sz="1200" b="0" spc="0" err="1">
                <a:solidFill>
                  <a:schemeClr val="tx1"/>
                </a:solidFill>
                <a:latin typeface="+mn-lt"/>
                <a:sym typeface="Helvetica Light"/>
              </a:rPr>
              <a:t>labo</a:t>
            </a:r>
            <a:r>
              <a:rPr lang="en-US" sz="1200" b="0" spc="0">
                <a:solidFill>
                  <a:schemeClr val="tx1"/>
                </a:solidFill>
                <a:latin typeface="+mn-lt"/>
                <a:sym typeface="Helvetica Light"/>
              </a:rPr>
              <a:t>.  Qu </a:t>
            </a:r>
            <a:r>
              <a:rPr lang="en-US" sz="1200" b="0" spc="0" err="1">
                <a:solidFill>
                  <a:schemeClr val="tx1"/>
                </a:solidFill>
                <a:latin typeface="+mn-lt"/>
                <a:sym typeface="Helvetica Light"/>
              </a:rPr>
              <a:t>voloamus</a:t>
            </a:r>
            <a:r>
              <a:rPr lang="en-US" sz="1200" b="0" spc="0">
                <a:solidFill>
                  <a:schemeClr val="tx1"/>
                </a:solidFill>
                <a:latin typeface="+mn-lt"/>
                <a:sym typeface="Helvetica Light"/>
              </a:rPr>
              <a:t>. </a:t>
            </a:r>
            <a:r>
              <a:rPr lang="en-US" sz="1200" b="0" spc="0" err="1">
                <a:solidFill>
                  <a:schemeClr val="tx1"/>
                </a:solidFill>
                <a:latin typeface="+mn-lt"/>
                <a:sym typeface="Helvetica Light"/>
              </a:rPr>
              <a:t>seque</a:t>
            </a:r>
            <a:r>
              <a:rPr lang="en-US" sz="1200" b="0" spc="0">
                <a:solidFill>
                  <a:schemeClr val="tx1"/>
                </a:solidFill>
                <a:latin typeface="+mn-lt"/>
                <a:sym typeface="Helvetica Light"/>
              </a:rPr>
              <a:t> </a:t>
            </a:r>
          </a:p>
          <a:p>
            <a:pPr marL="0" marR="0" lvl="0" indent="0" algn="l" defTabSz="457200" rtl="0" eaLnBrk="1" fontAlgn="auto" latinLnBrk="0" hangingPunct="1">
              <a:lnSpc>
                <a:spcPct val="100000"/>
              </a:lnSpc>
              <a:spcBef>
                <a:spcPts val="0"/>
              </a:spcBef>
              <a:spcAft>
                <a:spcPts val="600"/>
              </a:spcAft>
              <a:buClrTx/>
              <a:buSzTx/>
              <a:buFontTx/>
              <a:buNone/>
              <a:tabLst/>
              <a:defRPr/>
            </a:pPr>
            <a:r>
              <a:rPr lang="en-US" sz="1200" b="0" spc="0">
                <a:solidFill>
                  <a:schemeClr val="accent2"/>
                </a:solidFill>
                <a:sym typeface="Helvetica Light"/>
              </a:rPr>
              <a:t>TITLE: </a:t>
            </a:r>
            <a:r>
              <a:rPr lang="en-US" sz="1200" b="0" spc="0">
                <a:solidFill>
                  <a:schemeClr val="tx1"/>
                </a:solidFill>
                <a:latin typeface="+mn-lt"/>
                <a:sym typeface="Helvetica Light"/>
              </a:rPr>
              <a:t>Ide </a:t>
            </a:r>
            <a:r>
              <a:rPr lang="en-US" sz="1200" b="0" spc="0" err="1">
                <a:solidFill>
                  <a:schemeClr val="tx1"/>
                </a:solidFill>
                <a:latin typeface="+mn-lt"/>
                <a:sym typeface="Helvetica Light"/>
              </a:rPr>
              <a:t>nobitas</a:t>
            </a:r>
            <a:r>
              <a:rPr lang="en-US" sz="1200" b="0" spc="0">
                <a:solidFill>
                  <a:schemeClr val="tx1"/>
                </a:solidFill>
                <a:latin typeface="+mn-lt"/>
                <a:sym typeface="Helvetica Light"/>
              </a:rPr>
              <a:t> </a:t>
            </a:r>
            <a:r>
              <a:rPr lang="en-US" sz="1200" b="0" spc="0" err="1">
                <a:solidFill>
                  <a:schemeClr val="tx1"/>
                </a:solidFill>
                <a:latin typeface="+mn-lt"/>
                <a:sym typeface="Helvetica Light"/>
              </a:rPr>
              <a:t>ratem</a:t>
            </a:r>
            <a:r>
              <a:rPr lang="en-US" sz="1200" b="0" spc="0">
                <a:solidFill>
                  <a:schemeClr val="tx1"/>
                </a:solidFill>
                <a:latin typeface="+mn-lt"/>
                <a:sym typeface="Helvetica Light"/>
              </a:rPr>
              <a:t> </a:t>
            </a:r>
            <a:r>
              <a:rPr lang="en-US" sz="1200" b="0" spc="0" err="1">
                <a:solidFill>
                  <a:schemeClr val="tx1"/>
                </a:solidFill>
                <a:latin typeface="+mn-lt"/>
                <a:sym typeface="Helvetica Light"/>
              </a:rPr>
              <a:t>labo</a:t>
            </a:r>
            <a:r>
              <a:rPr lang="en-US" sz="1200" b="0" spc="0">
                <a:solidFill>
                  <a:schemeClr val="tx1"/>
                </a:solidFill>
                <a:latin typeface="+mn-lt"/>
                <a:sym typeface="Helvetica Light"/>
              </a:rPr>
              <a:t>.  Qu </a:t>
            </a:r>
            <a:r>
              <a:rPr lang="en-US" sz="1200" b="0" spc="0" err="1">
                <a:solidFill>
                  <a:schemeClr val="tx1"/>
                </a:solidFill>
                <a:latin typeface="+mn-lt"/>
                <a:sym typeface="Helvetica Light"/>
              </a:rPr>
              <a:t>voloamus</a:t>
            </a:r>
            <a:r>
              <a:rPr lang="en-US" sz="1200" b="0" spc="0">
                <a:solidFill>
                  <a:schemeClr val="tx1"/>
                </a:solidFill>
                <a:latin typeface="+mn-lt"/>
                <a:sym typeface="Helvetica Light"/>
              </a:rPr>
              <a:t>. </a:t>
            </a:r>
            <a:r>
              <a:rPr lang="en-US" sz="1200" b="0" spc="0" err="1">
                <a:solidFill>
                  <a:schemeClr val="tx1"/>
                </a:solidFill>
                <a:latin typeface="+mn-lt"/>
                <a:sym typeface="Helvetica Light"/>
              </a:rPr>
              <a:t>seque</a:t>
            </a:r>
            <a:r>
              <a:rPr lang="en-US" sz="1200" b="0" spc="0">
                <a:solidFill>
                  <a:schemeClr val="tx1"/>
                </a:solidFill>
                <a:latin typeface="+mn-lt"/>
                <a:sym typeface="Helvetica Light"/>
              </a:rPr>
              <a:t> </a:t>
            </a:r>
          </a:p>
          <a:p>
            <a:pPr marL="0" marR="0" lvl="0" indent="0" algn="l" defTabSz="457200" rtl="0" eaLnBrk="1" fontAlgn="auto" latinLnBrk="0" hangingPunct="1">
              <a:lnSpc>
                <a:spcPct val="100000"/>
              </a:lnSpc>
              <a:spcBef>
                <a:spcPts val="0"/>
              </a:spcBef>
              <a:spcAft>
                <a:spcPts val="600"/>
              </a:spcAft>
              <a:buClrTx/>
              <a:buSzTx/>
              <a:buFontTx/>
              <a:buNone/>
              <a:tabLst/>
              <a:defRPr/>
            </a:pPr>
            <a:r>
              <a:rPr lang="en-US" sz="1200" b="0" spc="0">
                <a:solidFill>
                  <a:schemeClr val="accent2"/>
                </a:solidFill>
                <a:sym typeface="Helvetica Light"/>
              </a:rPr>
              <a:t>TITLE: </a:t>
            </a:r>
            <a:r>
              <a:rPr lang="en-US" sz="1200" b="0" spc="0">
                <a:solidFill>
                  <a:schemeClr val="tx1"/>
                </a:solidFill>
                <a:latin typeface="+mn-lt"/>
                <a:sym typeface="Helvetica Light"/>
              </a:rPr>
              <a:t>Ide </a:t>
            </a:r>
            <a:r>
              <a:rPr lang="en-US" sz="1200" b="0" spc="0" err="1">
                <a:solidFill>
                  <a:schemeClr val="tx1"/>
                </a:solidFill>
                <a:latin typeface="+mn-lt"/>
                <a:sym typeface="Helvetica Light"/>
              </a:rPr>
              <a:t>nobitas</a:t>
            </a:r>
            <a:r>
              <a:rPr lang="en-US" sz="1200" b="0" spc="0">
                <a:solidFill>
                  <a:schemeClr val="tx1"/>
                </a:solidFill>
                <a:latin typeface="+mn-lt"/>
                <a:sym typeface="Helvetica Light"/>
              </a:rPr>
              <a:t> </a:t>
            </a:r>
            <a:r>
              <a:rPr lang="en-US" sz="1200" b="0" spc="0" err="1">
                <a:solidFill>
                  <a:schemeClr val="tx1"/>
                </a:solidFill>
                <a:latin typeface="+mn-lt"/>
                <a:sym typeface="Helvetica Light"/>
              </a:rPr>
              <a:t>ratem</a:t>
            </a:r>
            <a:r>
              <a:rPr lang="en-US" sz="1200" b="0" spc="0">
                <a:solidFill>
                  <a:schemeClr val="tx1"/>
                </a:solidFill>
                <a:latin typeface="+mn-lt"/>
                <a:sym typeface="Helvetica Light"/>
              </a:rPr>
              <a:t> </a:t>
            </a:r>
            <a:r>
              <a:rPr lang="en-US" sz="1200" b="0" spc="0" err="1">
                <a:solidFill>
                  <a:schemeClr val="tx1"/>
                </a:solidFill>
                <a:latin typeface="+mn-lt"/>
                <a:sym typeface="Helvetica Light"/>
              </a:rPr>
              <a:t>labo</a:t>
            </a:r>
            <a:r>
              <a:rPr lang="en-US" sz="1200" b="0" spc="0">
                <a:solidFill>
                  <a:schemeClr val="tx1"/>
                </a:solidFill>
                <a:latin typeface="+mn-lt"/>
                <a:sym typeface="Helvetica Light"/>
              </a:rPr>
              <a:t>.  Qu </a:t>
            </a:r>
            <a:r>
              <a:rPr lang="en-US" sz="1200" b="0" spc="0" err="1">
                <a:solidFill>
                  <a:schemeClr val="tx1"/>
                </a:solidFill>
                <a:latin typeface="+mn-lt"/>
                <a:sym typeface="Helvetica Light"/>
              </a:rPr>
              <a:t>voloamus</a:t>
            </a:r>
            <a:r>
              <a:rPr lang="en-US" sz="1200" b="0" spc="0">
                <a:solidFill>
                  <a:schemeClr val="tx1"/>
                </a:solidFill>
                <a:latin typeface="+mn-lt"/>
                <a:sym typeface="Helvetica Light"/>
              </a:rPr>
              <a:t>. </a:t>
            </a:r>
            <a:r>
              <a:rPr lang="en-US" sz="1200" b="0" spc="0" err="1">
                <a:solidFill>
                  <a:schemeClr val="tx1"/>
                </a:solidFill>
                <a:latin typeface="+mn-lt"/>
                <a:sym typeface="Helvetica Light"/>
              </a:rPr>
              <a:t>seque</a:t>
            </a:r>
            <a:r>
              <a:rPr lang="en-US" sz="1200" b="0" spc="0">
                <a:solidFill>
                  <a:schemeClr val="tx1"/>
                </a:solidFill>
                <a:latin typeface="+mn-lt"/>
                <a:sym typeface="Helvetica Light"/>
              </a:rPr>
              <a:t> </a:t>
            </a:r>
          </a:p>
          <a:p>
            <a:pPr marL="0" marR="0" lvl="0" indent="0" algn="l" defTabSz="457200" rtl="0" eaLnBrk="1" fontAlgn="auto" latinLnBrk="0" hangingPunct="1">
              <a:lnSpc>
                <a:spcPct val="100000"/>
              </a:lnSpc>
              <a:spcBef>
                <a:spcPts val="0"/>
              </a:spcBef>
              <a:spcAft>
                <a:spcPts val="600"/>
              </a:spcAft>
              <a:buClrTx/>
              <a:buSzTx/>
              <a:buFontTx/>
              <a:buNone/>
              <a:tabLst/>
              <a:defRPr/>
            </a:pPr>
            <a:r>
              <a:rPr lang="en-US" sz="1200" b="0" spc="0">
                <a:solidFill>
                  <a:schemeClr val="accent2"/>
                </a:solidFill>
                <a:sym typeface="Helvetica Light"/>
              </a:rPr>
              <a:t>TITLE: </a:t>
            </a:r>
            <a:r>
              <a:rPr lang="en-US" sz="1200" b="0" spc="0">
                <a:solidFill>
                  <a:schemeClr val="tx1"/>
                </a:solidFill>
                <a:latin typeface="+mn-lt"/>
                <a:sym typeface="Helvetica Light"/>
              </a:rPr>
              <a:t>Ide </a:t>
            </a:r>
            <a:r>
              <a:rPr lang="en-US" sz="1200" b="0" spc="0" err="1">
                <a:solidFill>
                  <a:schemeClr val="tx1"/>
                </a:solidFill>
                <a:latin typeface="+mn-lt"/>
                <a:sym typeface="Helvetica Light"/>
              </a:rPr>
              <a:t>nobitas</a:t>
            </a:r>
            <a:r>
              <a:rPr lang="en-US" sz="1200" b="0" spc="0">
                <a:solidFill>
                  <a:schemeClr val="tx1"/>
                </a:solidFill>
                <a:latin typeface="+mn-lt"/>
                <a:sym typeface="Helvetica Light"/>
              </a:rPr>
              <a:t> </a:t>
            </a:r>
            <a:r>
              <a:rPr lang="en-US" sz="1200" b="0" spc="0" err="1">
                <a:solidFill>
                  <a:schemeClr val="tx1"/>
                </a:solidFill>
                <a:latin typeface="+mn-lt"/>
                <a:sym typeface="Helvetica Light"/>
              </a:rPr>
              <a:t>ratem</a:t>
            </a:r>
            <a:r>
              <a:rPr lang="en-US" sz="1200" b="0" spc="0">
                <a:solidFill>
                  <a:schemeClr val="tx1"/>
                </a:solidFill>
                <a:latin typeface="+mn-lt"/>
                <a:sym typeface="Helvetica Light"/>
              </a:rPr>
              <a:t> </a:t>
            </a:r>
            <a:r>
              <a:rPr lang="en-US" sz="1200" b="0" spc="0" err="1">
                <a:solidFill>
                  <a:schemeClr val="tx1"/>
                </a:solidFill>
                <a:latin typeface="+mn-lt"/>
                <a:sym typeface="Helvetica Light"/>
              </a:rPr>
              <a:t>labo</a:t>
            </a:r>
            <a:r>
              <a:rPr lang="en-US" sz="1200" b="0" spc="0">
                <a:solidFill>
                  <a:schemeClr val="tx1"/>
                </a:solidFill>
                <a:latin typeface="+mn-lt"/>
                <a:sym typeface="Helvetica Light"/>
              </a:rPr>
              <a:t>.  Qu </a:t>
            </a:r>
            <a:r>
              <a:rPr lang="en-US" sz="1200" b="0" spc="0" err="1">
                <a:solidFill>
                  <a:schemeClr val="tx1"/>
                </a:solidFill>
                <a:latin typeface="+mn-lt"/>
                <a:sym typeface="Helvetica Light"/>
              </a:rPr>
              <a:t>voloamus</a:t>
            </a:r>
            <a:r>
              <a:rPr lang="en-US" sz="1200" b="0" spc="0">
                <a:solidFill>
                  <a:schemeClr val="tx1"/>
                </a:solidFill>
                <a:latin typeface="+mn-lt"/>
                <a:sym typeface="Helvetica Light"/>
              </a:rPr>
              <a:t>. </a:t>
            </a:r>
            <a:r>
              <a:rPr lang="en-US" sz="1200" b="0" spc="0" err="1">
                <a:solidFill>
                  <a:schemeClr val="tx1"/>
                </a:solidFill>
                <a:latin typeface="+mn-lt"/>
                <a:sym typeface="Helvetica Light"/>
              </a:rPr>
              <a:t>seque</a:t>
            </a:r>
            <a:r>
              <a:rPr lang="en-US" sz="1200" b="0" spc="0">
                <a:solidFill>
                  <a:schemeClr val="tx1"/>
                </a:solidFill>
                <a:latin typeface="+mn-lt"/>
                <a:sym typeface="Helvetica Light"/>
              </a:rPr>
              <a:t> </a:t>
            </a:r>
          </a:p>
        </p:txBody>
      </p:sp>
      <p:sp>
        <p:nvSpPr>
          <p:cNvPr id="53" name="Text Placeholder 16">
            <a:extLst>
              <a:ext uri="{FF2B5EF4-FFF2-40B4-BE49-F238E27FC236}">
                <a16:creationId xmlns:a16="http://schemas.microsoft.com/office/drawing/2014/main" id="{75EF76CA-49CF-C44B-8B46-3850FA49F249}"/>
              </a:ext>
            </a:extLst>
          </p:cNvPr>
          <p:cNvSpPr>
            <a:spLocks noGrp="1"/>
          </p:cNvSpPr>
          <p:nvPr>
            <p:ph type="body" sz="quarter" idx="14" hasCustomPrompt="1"/>
          </p:nvPr>
        </p:nvSpPr>
        <p:spPr>
          <a:xfrm>
            <a:off x="4579809" y="4173903"/>
            <a:ext cx="1027911" cy="360991"/>
          </a:xfrm>
        </p:spPr>
        <p:txBody>
          <a:bodyPr>
            <a:normAutofit/>
          </a:bodyPr>
          <a:lstStyle>
            <a:lvl1pPr marL="0" marR="0" indent="0" algn="l" defTabSz="457200" rtl="0" eaLnBrk="1" fontAlgn="auto" latinLnBrk="0" hangingPunct="1">
              <a:lnSpc>
                <a:spcPct val="100000"/>
              </a:lnSpc>
              <a:spcBef>
                <a:spcPts val="0"/>
              </a:spcBef>
              <a:spcAft>
                <a:spcPts val="600"/>
              </a:spcAft>
              <a:buClr>
                <a:schemeClr val="accent2"/>
              </a:buClr>
              <a:buSzTx/>
              <a:buFontTx/>
              <a:buNone/>
              <a:tabLst/>
              <a:defRPr lang="en-US" sz="900" b="0" spc="0">
                <a:solidFill>
                  <a:schemeClr val="tx1"/>
                </a:solidFill>
                <a:latin typeface="+mn-lt"/>
                <a:sym typeface="Helvetica Light"/>
              </a:defRPr>
            </a:lvl1pPr>
            <a:lvl2pPr>
              <a:lnSpc>
                <a:spcPct val="100000"/>
              </a:lnSpc>
              <a:defRPr sz="900"/>
            </a:lvl2pPr>
            <a:lvl3pPr>
              <a:lnSpc>
                <a:spcPct val="100000"/>
              </a:lnSpc>
              <a:defRPr sz="900"/>
            </a:lvl3pPr>
            <a:lvl4pPr>
              <a:lnSpc>
                <a:spcPct val="100000"/>
              </a:lnSpc>
              <a:defRPr sz="900"/>
            </a:lvl4pPr>
            <a:lvl5pPr>
              <a:lnSpc>
                <a:spcPct val="100000"/>
              </a:lnSpc>
              <a:defRPr sz="900"/>
            </a:lvl5pPr>
            <a:lvl7pPr marL="0" indent="0" defTabSz="457200" hangingPunct="1">
              <a:lnSpc>
                <a:spcPct val="100000"/>
              </a:lnSpc>
              <a:spcBef>
                <a:spcPts val="0"/>
              </a:spcBef>
              <a:spcAft>
                <a:spcPts val="600"/>
              </a:spcAft>
              <a:buClr>
                <a:schemeClr val="accent2"/>
              </a:buClr>
              <a:buFontTx/>
              <a:buNone/>
              <a:defRPr/>
            </a:lvl7pPr>
            <a:lvl8pPr marL="176212" indent="0" defTabSz="457200" hangingPunct="1">
              <a:lnSpc>
                <a:spcPct val="100000"/>
              </a:lnSpc>
              <a:spcBef>
                <a:spcPts val="0"/>
              </a:spcBef>
              <a:spcAft>
                <a:spcPts val="600"/>
              </a:spcAft>
              <a:buClr>
                <a:schemeClr val="accent2"/>
              </a:buClr>
              <a:buSzPct val="70000"/>
              <a:buFontTx/>
              <a:buNone/>
              <a:defRPr/>
            </a:lvl8pPr>
          </a:lstStyle>
          <a:p>
            <a:pPr marL="0" marR="0" lvl="0" indent="0" algn="l" defTabSz="457200" rtl="0" eaLnBrk="1" fontAlgn="auto" latinLnBrk="0" hangingPunct="1">
              <a:lnSpc>
                <a:spcPct val="100000"/>
              </a:lnSpc>
              <a:spcBef>
                <a:spcPts val="0"/>
              </a:spcBef>
              <a:spcAft>
                <a:spcPts val="600"/>
              </a:spcAft>
              <a:buClr>
                <a:schemeClr val="accent2"/>
              </a:buClr>
              <a:buSzTx/>
              <a:buFontTx/>
              <a:buNone/>
              <a:tabLst/>
              <a:defRPr/>
            </a:pPr>
            <a:r>
              <a:rPr lang="en-US" sz="900" b="0" spc="0">
                <a:solidFill>
                  <a:schemeClr val="tx1"/>
                </a:solidFill>
                <a:latin typeface="+mn-lt"/>
                <a:sym typeface="Helvetica Light"/>
              </a:rPr>
              <a:t>@</a:t>
            </a:r>
            <a:r>
              <a:rPr lang="en-US" sz="900" b="0" spc="0" err="1">
                <a:solidFill>
                  <a:schemeClr val="tx1"/>
                </a:solidFill>
                <a:latin typeface="+mn-lt"/>
                <a:sym typeface="Helvetica Light"/>
              </a:rPr>
              <a:t>restiasquomo</a:t>
            </a:r>
            <a:endParaRPr lang="en-US" sz="900" b="0" spc="0">
              <a:solidFill>
                <a:schemeClr val="tx1"/>
              </a:solidFill>
              <a:latin typeface="+mn-lt"/>
              <a:sym typeface="Helvetica Light"/>
            </a:endParaRPr>
          </a:p>
        </p:txBody>
      </p:sp>
      <p:sp>
        <p:nvSpPr>
          <p:cNvPr id="54" name="Text Placeholder 16">
            <a:extLst>
              <a:ext uri="{FF2B5EF4-FFF2-40B4-BE49-F238E27FC236}">
                <a16:creationId xmlns:a16="http://schemas.microsoft.com/office/drawing/2014/main" id="{358380C0-6F90-6B4A-A7FE-28326FDF29D0}"/>
              </a:ext>
            </a:extLst>
          </p:cNvPr>
          <p:cNvSpPr>
            <a:spLocks noGrp="1"/>
          </p:cNvSpPr>
          <p:nvPr>
            <p:ph type="body" sz="quarter" idx="37" hasCustomPrompt="1"/>
          </p:nvPr>
        </p:nvSpPr>
        <p:spPr>
          <a:xfrm>
            <a:off x="5922473" y="4173903"/>
            <a:ext cx="1027911" cy="360991"/>
          </a:xfrm>
        </p:spPr>
        <p:txBody>
          <a:bodyPr>
            <a:normAutofit/>
          </a:bodyPr>
          <a:lstStyle>
            <a:lvl1pPr marL="0" marR="0" indent="0" algn="l" defTabSz="457200" rtl="0" eaLnBrk="1" fontAlgn="auto" latinLnBrk="0" hangingPunct="1">
              <a:lnSpc>
                <a:spcPct val="100000"/>
              </a:lnSpc>
              <a:spcBef>
                <a:spcPts val="0"/>
              </a:spcBef>
              <a:spcAft>
                <a:spcPts val="600"/>
              </a:spcAft>
              <a:buClr>
                <a:schemeClr val="accent2"/>
              </a:buClr>
              <a:buSzTx/>
              <a:buFontTx/>
              <a:buNone/>
              <a:tabLst/>
              <a:defRPr lang="en-US" sz="900" b="0" spc="0">
                <a:solidFill>
                  <a:schemeClr val="tx1"/>
                </a:solidFill>
                <a:latin typeface="+mn-lt"/>
                <a:sym typeface="Helvetica Light"/>
              </a:defRPr>
            </a:lvl1pPr>
            <a:lvl2pPr>
              <a:lnSpc>
                <a:spcPct val="100000"/>
              </a:lnSpc>
              <a:defRPr sz="900"/>
            </a:lvl2pPr>
            <a:lvl3pPr>
              <a:lnSpc>
                <a:spcPct val="100000"/>
              </a:lnSpc>
              <a:defRPr sz="900"/>
            </a:lvl3pPr>
            <a:lvl4pPr>
              <a:lnSpc>
                <a:spcPct val="100000"/>
              </a:lnSpc>
              <a:defRPr sz="900"/>
            </a:lvl4pPr>
            <a:lvl5pPr>
              <a:lnSpc>
                <a:spcPct val="100000"/>
              </a:lnSpc>
              <a:defRPr sz="900"/>
            </a:lvl5pPr>
            <a:lvl7pPr marL="0" indent="0" defTabSz="457200" hangingPunct="1">
              <a:lnSpc>
                <a:spcPct val="100000"/>
              </a:lnSpc>
              <a:spcBef>
                <a:spcPts val="0"/>
              </a:spcBef>
              <a:spcAft>
                <a:spcPts val="600"/>
              </a:spcAft>
              <a:buClr>
                <a:schemeClr val="accent2"/>
              </a:buClr>
              <a:buFontTx/>
              <a:buNone/>
              <a:defRPr/>
            </a:lvl7pPr>
            <a:lvl8pPr marL="176212" indent="0" defTabSz="457200" hangingPunct="1">
              <a:lnSpc>
                <a:spcPct val="100000"/>
              </a:lnSpc>
              <a:spcBef>
                <a:spcPts val="0"/>
              </a:spcBef>
              <a:spcAft>
                <a:spcPts val="600"/>
              </a:spcAft>
              <a:buClr>
                <a:schemeClr val="accent2"/>
              </a:buClr>
              <a:buSzPct val="70000"/>
              <a:buFontTx/>
              <a:buNone/>
              <a:defRPr/>
            </a:lvl8pPr>
          </a:lstStyle>
          <a:p>
            <a:pPr marL="0" marR="0" lvl="0" indent="0" algn="l" defTabSz="457200" rtl="0" eaLnBrk="1" fontAlgn="auto" latinLnBrk="0" hangingPunct="1">
              <a:lnSpc>
                <a:spcPct val="100000"/>
              </a:lnSpc>
              <a:spcBef>
                <a:spcPts val="0"/>
              </a:spcBef>
              <a:spcAft>
                <a:spcPts val="600"/>
              </a:spcAft>
              <a:buClr>
                <a:schemeClr val="accent2"/>
              </a:buClr>
              <a:buSzTx/>
              <a:buFontTx/>
              <a:buNone/>
              <a:tabLst/>
              <a:defRPr/>
            </a:pPr>
            <a:r>
              <a:rPr lang="en-US" sz="900" b="0" spc="0">
                <a:solidFill>
                  <a:schemeClr val="tx1"/>
                </a:solidFill>
                <a:latin typeface="+mn-lt"/>
                <a:sym typeface="Helvetica Light"/>
              </a:rPr>
              <a:t>@</a:t>
            </a:r>
            <a:r>
              <a:rPr lang="en-US" sz="900" b="0" spc="0" err="1">
                <a:solidFill>
                  <a:schemeClr val="tx1"/>
                </a:solidFill>
                <a:latin typeface="+mn-lt"/>
                <a:sym typeface="Helvetica Light"/>
              </a:rPr>
              <a:t>restiasquomo</a:t>
            </a:r>
            <a:endParaRPr lang="en-US" sz="900" b="0" spc="0">
              <a:solidFill>
                <a:schemeClr val="tx1"/>
              </a:solidFill>
              <a:latin typeface="+mn-lt"/>
              <a:sym typeface="Helvetica Light"/>
            </a:endParaRPr>
          </a:p>
        </p:txBody>
      </p:sp>
      <p:sp>
        <p:nvSpPr>
          <p:cNvPr id="55" name="Text Placeholder 16">
            <a:extLst>
              <a:ext uri="{FF2B5EF4-FFF2-40B4-BE49-F238E27FC236}">
                <a16:creationId xmlns:a16="http://schemas.microsoft.com/office/drawing/2014/main" id="{8EDC0551-EBD2-9447-AC80-F65583092744}"/>
              </a:ext>
            </a:extLst>
          </p:cNvPr>
          <p:cNvSpPr>
            <a:spLocks noGrp="1"/>
          </p:cNvSpPr>
          <p:nvPr>
            <p:ph type="body" sz="quarter" idx="38" hasCustomPrompt="1"/>
          </p:nvPr>
        </p:nvSpPr>
        <p:spPr>
          <a:xfrm>
            <a:off x="7311435" y="4173903"/>
            <a:ext cx="1027911" cy="360991"/>
          </a:xfrm>
        </p:spPr>
        <p:txBody>
          <a:bodyPr>
            <a:normAutofit/>
          </a:bodyPr>
          <a:lstStyle>
            <a:lvl1pPr marL="0" marR="0" indent="0" algn="l" defTabSz="457200" rtl="0" eaLnBrk="1" fontAlgn="auto" latinLnBrk="0" hangingPunct="1">
              <a:lnSpc>
                <a:spcPct val="100000"/>
              </a:lnSpc>
              <a:spcBef>
                <a:spcPts val="0"/>
              </a:spcBef>
              <a:spcAft>
                <a:spcPts val="600"/>
              </a:spcAft>
              <a:buClr>
                <a:schemeClr val="accent2"/>
              </a:buClr>
              <a:buSzTx/>
              <a:buFontTx/>
              <a:buNone/>
              <a:tabLst/>
              <a:defRPr lang="en-US" sz="900" b="0" spc="0">
                <a:solidFill>
                  <a:schemeClr val="tx1"/>
                </a:solidFill>
                <a:latin typeface="+mn-lt"/>
                <a:sym typeface="Helvetica Light"/>
              </a:defRPr>
            </a:lvl1pPr>
            <a:lvl2pPr>
              <a:lnSpc>
                <a:spcPct val="100000"/>
              </a:lnSpc>
              <a:defRPr sz="900"/>
            </a:lvl2pPr>
            <a:lvl3pPr>
              <a:lnSpc>
                <a:spcPct val="100000"/>
              </a:lnSpc>
              <a:defRPr sz="900"/>
            </a:lvl3pPr>
            <a:lvl4pPr>
              <a:lnSpc>
                <a:spcPct val="100000"/>
              </a:lnSpc>
              <a:defRPr sz="900"/>
            </a:lvl4pPr>
            <a:lvl5pPr>
              <a:lnSpc>
                <a:spcPct val="100000"/>
              </a:lnSpc>
              <a:defRPr sz="900"/>
            </a:lvl5pPr>
            <a:lvl7pPr marL="0" indent="0" defTabSz="457200" hangingPunct="1">
              <a:lnSpc>
                <a:spcPct val="100000"/>
              </a:lnSpc>
              <a:spcBef>
                <a:spcPts val="0"/>
              </a:spcBef>
              <a:spcAft>
                <a:spcPts val="600"/>
              </a:spcAft>
              <a:buClr>
                <a:schemeClr val="accent2"/>
              </a:buClr>
              <a:buFontTx/>
              <a:buNone/>
              <a:defRPr/>
            </a:lvl7pPr>
            <a:lvl8pPr marL="176212" indent="0" defTabSz="457200" hangingPunct="1">
              <a:lnSpc>
                <a:spcPct val="100000"/>
              </a:lnSpc>
              <a:spcBef>
                <a:spcPts val="0"/>
              </a:spcBef>
              <a:spcAft>
                <a:spcPts val="600"/>
              </a:spcAft>
              <a:buClr>
                <a:schemeClr val="accent2"/>
              </a:buClr>
              <a:buSzPct val="70000"/>
              <a:buFontTx/>
              <a:buNone/>
              <a:defRPr/>
            </a:lvl8pPr>
          </a:lstStyle>
          <a:p>
            <a:pPr marL="0" marR="0" lvl="0" indent="0" algn="l" defTabSz="457200" rtl="0" eaLnBrk="1" fontAlgn="auto" latinLnBrk="0" hangingPunct="1">
              <a:lnSpc>
                <a:spcPct val="100000"/>
              </a:lnSpc>
              <a:spcBef>
                <a:spcPts val="0"/>
              </a:spcBef>
              <a:spcAft>
                <a:spcPts val="600"/>
              </a:spcAft>
              <a:buClr>
                <a:schemeClr val="accent2"/>
              </a:buClr>
              <a:buSzTx/>
              <a:buFontTx/>
              <a:buNone/>
              <a:tabLst/>
              <a:defRPr/>
            </a:pPr>
            <a:r>
              <a:rPr lang="en-US" sz="900" b="0" spc="0">
                <a:solidFill>
                  <a:schemeClr val="tx1"/>
                </a:solidFill>
                <a:latin typeface="+mn-lt"/>
                <a:sym typeface="Helvetica Light"/>
              </a:rPr>
              <a:t>@</a:t>
            </a:r>
            <a:r>
              <a:rPr lang="en-US" sz="900" b="0" spc="0" err="1">
                <a:solidFill>
                  <a:schemeClr val="tx1"/>
                </a:solidFill>
                <a:latin typeface="+mn-lt"/>
                <a:sym typeface="Helvetica Light"/>
              </a:rPr>
              <a:t>restiasquomo</a:t>
            </a:r>
            <a:endParaRPr lang="en-US" sz="900" b="0" spc="0">
              <a:solidFill>
                <a:schemeClr val="tx1"/>
              </a:solidFill>
              <a:latin typeface="+mn-lt"/>
              <a:sym typeface="Helvetica Light"/>
            </a:endParaRPr>
          </a:p>
        </p:txBody>
      </p:sp>
      <p:pic>
        <p:nvPicPr>
          <p:cNvPr id="2" name="Picture 1">
            <a:extLst>
              <a:ext uri="{FF2B5EF4-FFF2-40B4-BE49-F238E27FC236}">
                <a16:creationId xmlns:a16="http://schemas.microsoft.com/office/drawing/2014/main" id="{042D37C1-2395-9642-9CD9-5BC3E9CFCB11}"/>
              </a:ext>
            </a:extLst>
          </p:cNvPr>
          <p:cNvPicPr>
            <a:picLocks noChangeAspect="1"/>
          </p:cNvPicPr>
          <p:nvPr userDrawn="1"/>
        </p:nvPicPr>
        <p:blipFill>
          <a:blip r:embed="rId4"/>
          <a:stretch>
            <a:fillRect/>
          </a:stretch>
        </p:blipFill>
        <p:spPr>
          <a:xfrm>
            <a:off x="4372591" y="4224200"/>
            <a:ext cx="2933700" cy="165100"/>
          </a:xfrm>
          <a:prstGeom prst="rect">
            <a:avLst/>
          </a:prstGeom>
        </p:spPr>
      </p:pic>
      <p:sp>
        <p:nvSpPr>
          <p:cNvPr id="21" name="Picture Placeholder 2">
            <a:extLst>
              <a:ext uri="{FF2B5EF4-FFF2-40B4-BE49-F238E27FC236}">
                <a16:creationId xmlns:a16="http://schemas.microsoft.com/office/drawing/2014/main" id="{AD24DA81-B87E-0A4A-80F7-387CA719F78F}"/>
              </a:ext>
            </a:extLst>
          </p:cNvPr>
          <p:cNvSpPr>
            <a:spLocks noGrp="1"/>
          </p:cNvSpPr>
          <p:nvPr>
            <p:ph type="pic" sz="quarter" idx="22" hasCustomPrompt="1"/>
          </p:nvPr>
        </p:nvSpPr>
        <p:spPr>
          <a:xfrm>
            <a:off x="7890693" y="234985"/>
            <a:ext cx="894279" cy="572827"/>
          </a:xfrm>
          <a:solidFill>
            <a:schemeClr val="accent1"/>
          </a:solidFill>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5000" b="0" i="0">
                <a:solidFill>
                  <a:schemeClr val="tx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cap="none" spc="0" normalizeH="0" baseline="0">
                <a:ln>
                  <a:noFill/>
                </a:ln>
                <a:solidFill>
                  <a:schemeClr val="bg1"/>
                </a:solidFill>
                <a:effectLst/>
                <a:uFillTx/>
                <a:latin typeface="+mn-lt"/>
                <a:ea typeface="+mn-ea"/>
                <a:cs typeface="+mn-cs"/>
                <a:sym typeface="Helvetica Light"/>
              </a:rPr>
              <a:t>Local Network Logo Here</a:t>
            </a:r>
          </a:p>
        </p:txBody>
      </p:sp>
      <p:pic>
        <p:nvPicPr>
          <p:cNvPr id="22" name="Picture 21">
            <a:extLst>
              <a:ext uri="{FF2B5EF4-FFF2-40B4-BE49-F238E27FC236}">
                <a16:creationId xmlns:a16="http://schemas.microsoft.com/office/drawing/2014/main" id="{077D3BE6-0549-B54A-B6D0-0A33028B9FF0}"/>
              </a:ext>
            </a:extLst>
          </p:cNvPr>
          <p:cNvPicPr>
            <a:picLocks noChangeAspect="1"/>
          </p:cNvPicPr>
          <p:nvPr userDrawn="1"/>
        </p:nvPicPr>
        <p:blipFill>
          <a:blip r:embed="rId3" cstate="screen">
            <a:lum bright="-100000"/>
            <a:extLst>
              <a:ext uri="{28A0092B-C50C-407E-A947-70E740481C1C}">
                <a14:useLocalDpi xmlns:a14="http://schemas.microsoft.com/office/drawing/2010/main"/>
              </a:ext>
            </a:extLst>
          </a:blip>
          <a:stretch>
            <a:fillRect/>
          </a:stretch>
        </p:blipFill>
        <p:spPr>
          <a:xfrm>
            <a:off x="7498081" y="4680067"/>
            <a:ext cx="1027911" cy="102153"/>
          </a:xfrm>
          <a:prstGeom prst="rect">
            <a:avLst/>
          </a:prstGeom>
        </p:spPr>
      </p:pic>
    </p:spTree>
    <p:extLst>
      <p:ext uri="{BB962C8B-B14F-4D97-AF65-F5344CB8AC3E}">
        <p14:creationId xmlns:p14="http://schemas.microsoft.com/office/powerpoint/2010/main" val="82170082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948" userDrawn="1">
          <p15:clr>
            <a:srgbClr val="FBAE40"/>
          </p15:clr>
        </p15:guide>
        <p15:guide id="2" pos="2760" userDrawn="1">
          <p15:clr>
            <a:srgbClr val="FBAE40"/>
          </p15:clr>
        </p15:guide>
        <p15:guide id="3" orient="horz" pos="300" userDrawn="1">
          <p15:clr>
            <a:srgbClr val="FBAE40"/>
          </p15:clr>
        </p15:guide>
        <p15:guide id="4" pos="384" userDrawn="1">
          <p15:clr>
            <a:srgbClr val="FBAE40"/>
          </p15:clr>
        </p15:guide>
        <p15:guide id="5" orient="horz" pos="3012" userDrawn="1">
          <p15:clr>
            <a:srgbClr val="FBAE40"/>
          </p15:clr>
        </p15:guide>
        <p15:guide id="6" orient="horz" pos="1572"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Influencer Slide on Black">
    <p:bg>
      <p:bgRef idx="1001">
        <a:schemeClr val="bg1"/>
      </p:bgRef>
    </p:bg>
    <p:spTree>
      <p:nvGrpSpPr>
        <p:cNvPr id="1" name=""/>
        <p:cNvGrpSpPr/>
        <p:nvPr/>
      </p:nvGrpSpPr>
      <p:grpSpPr>
        <a:xfrm>
          <a:off x="0" y="0"/>
          <a:ext cx="0" cy="0"/>
          <a:chOff x="0" y="0"/>
          <a:chExt cx="0" cy="0"/>
        </a:xfrm>
      </p:grpSpPr>
      <p:pic>
        <p:nvPicPr>
          <p:cNvPr id="15" name="Picture Placeholder 12">
            <a:extLst>
              <a:ext uri="{FF2B5EF4-FFF2-40B4-BE49-F238E27FC236}">
                <a16:creationId xmlns:a16="http://schemas.microsoft.com/office/drawing/2014/main" id="{203F589F-8285-BE4A-BFEB-DC272A7B169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flipV="1">
            <a:off x="2648" y="-14543"/>
            <a:ext cx="2245252" cy="5172586"/>
          </a:xfrm>
          <a:prstGeom prst="rect">
            <a:avLst/>
          </a:prstGeom>
          <a:gradFill flip="none" rotWithShape="1">
            <a:gsLst>
              <a:gs pos="0">
                <a:schemeClr val="bg2">
                  <a:lumMod val="90000"/>
                  <a:tint val="66000"/>
                  <a:satMod val="160000"/>
                </a:schemeClr>
              </a:gs>
              <a:gs pos="50000">
                <a:schemeClr val="bg2">
                  <a:lumMod val="90000"/>
                  <a:tint val="44500"/>
                  <a:satMod val="160000"/>
                </a:schemeClr>
              </a:gs>
              <a:gs pos="100000">
                <a:schemeClr val="bg2">
                  <a:lumMod val="90000"/>
                  <a:tint val="23500"/>
                  <a:satMod val="160000"/>
                </a:schemeClr>
              </a:gs>
            </a:gsLst>
            <a:lin ang="5400000" scaled="1"/>
            <a:tileRect/>
          </a:gradFill>
          <a:ln w="12700">
            <a:miter lim="400000"/>
          </a:ln>
          <a:extLst>
            <a:ext uri="{C572A759-6A51-4108-AA02-DFA0A04FC94B}">
              <ma14:wrappingTextBoxFlag xmlns="" xmlns:ma14="http://schemas.microsoft.com/office/mac/drawingml/2011/main" val="1"/>
            </a:ext>
          </a:extLst>
        </p:spPr>
      </p:pic>
      <p:sp>
        <p:nvSpPr>
          <p:cNvPr id="29" name="Text Placeholder 2">
            <a:extLst>
              <a:ext uri="{FF2B5EF4-FFF2-40B4-BE49-F238E27FC236}">
                <a16:creationId xmlns:a16="http://schemas.microsoft.com/office/drawing/2014/main" id="{B0D7506A-BCBC-9A42-B0D2-A81486B838CF}"/>
              </a:ext>
            </a:extLst>
          </p:cNvPr>
          <p:cNvSpPr>
            <a:spLocks noGrp="1"/>
          </p:cNvSpPr>
          <p:nvPr>
            <p:ph type="body" sz="quarter" idx="34" hasCustomPrompt="1"/>
          </p:nvPr>
        </p:nvSpPr>
        <p:spPr>
          <a:xfrm>
            <a:off x="3772587" y="673855"/>
            <a:ext cx="4063119" cy="503963"/>
          </a:xfrm>
        </p:spPr>
        <p:txBody>
          <a:bodyPr>
            <a:noAutofit/>
          </a:bodyPr>
          <a:lstStyle>
            <a:lvl1pPr marL="0" indent="0">
              <a:lnSpc>
                <a:spcPts val="2900"/>
              </a:lnSpc>
              <a:spcBef>
                <a:spcPts val="0"/>
              </a:spcBef>
              <a:buFontTx/>
              <a:buNone/>
              <a:defRPr sz="3000" b="0" i="0">
                <a:solidFill>
                  <a:schemeClr val="tx1"/>
                </a:solidFill>
                <a:latin typeface="Franklin Gothic Book" panose="020B0503020102020204" pitchFamily="34" charset="0"/>
              </a:defRPr>
            </a:lvl1pPr>
            <a:lvl2pPr marL="457200" indent="0">
              <a:buFontTx/>
              <a:buNone/>
              <a:defRPr sz="800"/>
            </a:lvl2pPr>
            <a:lvl3pPr marL="914400" indent="0">
              <a:buFontTx/>
              <a:buNone/>
              <a:defRPr sz="800"/>
            </a:lvl3pPr>
            <a:lvl4pPr marL="1371600" indent="0">
              <a:buFontTx/>
              <a:buNone/>
              <a:defRPr sz="800"/>
            </a:lvl4pPr>
            <a:lvl5pPr marL="1828800" indent="0">
              <a:buFontTx/>
              <a:buNone/>
              <a:defRPr sz="800"/>
            </a:lvl5pPr>
          </a:lstStyle>
          <a:p>
            <a:pPr lvl="0"/>
            <a:r>
              <a:rPr lang="en-US"/>
              <a:t>Influencer Name</a:t>
            </a:r>
          </a:p>
        </p:txBody>
      </p:sp>
      <p:pic>
        <p:nvPicPr>
          <p:cNvPr id="17" name="Picture 16">
            <a:extLst>
              <a:ext uri="{FF2B5EF4-FFF2-40B4-BE49-F238E27FC236}">
                <a16:creationId xmlns:a16="http://schemas.microsoft.com/office/drawing/2014/main" id="{6B571609-52A4-1F47-97AC-F1DC5A853C7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98081" y="4688776"/>
            <a:ext cx="1027911" cy="102153"/>
          </a:xfrm>
          <a:prstGeom prst="rect">
            <a:avLst/>
          </a:prstGeom>
        </p:spPr>
      </p:pic>
      <p:sp>
        <p:nvSpPr>
          <p:cNvPr id="18" name="Picture Placeholder 4">
            <a:extLst>
              <a:ext uri="{FF2B5EF4-FFF2-40B4-BE49-F238E27FC236}">
                <a16:creationId xmlns:a16="http://schemas.microsoft.com/office/drawing/2014/main" id="{38CE47F7-F0F9-4044-B7A1-E146DE535E78}"/>
              </a:ext>
            </a:extLst>
          </p:cNvPr>
          <p:cNvSpPr>
            <a:spLocks noGrp="1"/>
          </p:cNvSpPr>
          <p:nvPr>
            <p:ph type="pic" sz="quarter" idx="21"/>
          </p:nvPr>
        </p:nvSpPr>
        <p:spPr>
          <a:xfrm>
            <a:off x="6849227" y="359851"/>
            <a:ext cx="986479" cy="986479"/>
          </a:xfrm>
          <a:prstGeom prst="ellipse">
            <a:avLst/>
          </a:prstGeom>
          <a:solidFill>
            <a:schemeClr val="accent1"/>
          </a:solidFill>
          <a:ln>
            <a:noFill/>
          </a:ln>
        </p:spPr>
        <p:txBody>
          <a:bodyPr/>
          <a:lstStyle/>
          <a:p>
            <a:endParaRPr lang="en-US"/>
          </a:p>
        </p:txBody>
      </p:sp>
      <p:cxnSp>
        <p:nvCxnSpPr>
          <p:cNvPr id="36" name="Straight Connector 35">
            <a:extLst>
              <a:ext uri="{FF2B5EF4-FFF2-40B4-BE49-F238E27FC236}">
                <a16:creationId xmlns:a16="http://schemas.microsoft.com/office/drawing/2014/main" id="{1FD7146D-493E-8049-A48F-F59FF95070ED}"/>
              </a:ext>
            </a:extLst>
          </p:cNvPr>
          <p:cNvCxnSpPr>
            <a:cxnSpLocks/>
          </p:cNvCxnSpPr>
          <p:nvPr userDrawn="1"/>
        </p:nvCxnSpPr>
        <p:spPr>
          <a:xfrm>
            <a:off x="1130270" y="-1494730"/>
            <a:ext cx="1078006" cy="0"/>
          </a:xfrm>
          <a:prstGeom prst="line">
            <a:avLst/>
          </a:prstGeom>
          <a:noFill/>
          <a:ln w="9525" cap="flat">
            <a:solidFill>
              <a:schemeClr val="tx1"/>
            </a:solidFill>
            <a:prstDash val="solid"/>
            <a:miter lim="400000"/>
          </a:ln>
          <a:effectLst/>
          <a:sp3d/>
        </p:spPr>
        <p:style>
          <a:lnRef idx="0">
            <a:scrgbClr r="0" g="0" b="0"/>
          </a:lnRef>
          <a:fillRef idx="0">
            <a:scrgbClr r="0" g="0" b="0"/>
          </a:fillRef>
          <a:effectRef idx="0">
            <a:scrgbClr r="0" g="0" b="0"/>
          </a:effectRef>
          <a:fontRef idx="none"/>
        </p:style>
      </p:cxnSp>
      <p:sp>
        <p:nvSpPr>
          <p:cNvPr id="39" name="Text Placeholder 16">
            <a:extLst>
              <a:ext uri="{FF2B5EF4-FFF2-40B4-BE49-F238E27FC236}">
                <a16:creationId xmlns:a16="http://schemas.microsoft.com/office/drawing/2014/main" id="{418C8FF2-89A6-3C4C-AED7-4872B11F919B}"/>
              </a:ext>
            </a:extLst>
          </p:cNvPr>
          <p:cNvSpPr>
            <a:spLocks noGrp="1"/>
          </p:cNvSpPr>
          <p:nvPr>
            <p:ph type="body" sz="quarter" idx="35" hasCustomPrompt="1"/>
          </p:nvPr>
        </p:nvSpPr>
        <p:spPr>
          <a:xfrm>
            <a:off x="3772587" y="1647967"/>
            <a:ext cx="3950449" cy="2342954"/>
          </a:xfrm>
        </p:spPr>
        <p:txBody>
          <a:bodyPr>
            <a:normAutofit/>
          </a:bodyPr>
          <a:lstStyle>
            <a:lvl1pPr marL="0" marR="0" indent="0" algn="l" defTabSz="457200" rtl="0" eaLnBrk="1" fontAlgn="auto" latinLnBrk="0" hangingPunct="1">
              <a:lnSpc>
                <a:spcPct val="100000"/>
              </a:lnSpc>
              <a:spcBef>
                <a:spcPts val="0"/>
              </a:spcBef>
              <a:spcAft>
                <a:spcPts val="600"/>
              </a:spcAft>
              <a:buClrTx/>
              <a:buSzTx/>
              <a:buFontTx/>
              <a:buNone/>
              <a:tabLst/>
              <a:defRPr lang="en-US" sz="1200" b="0" spc="0">
                <a:solidFill>
                  <a:schemeClr val="tx1"/>
                </a:solidFill>
                <a:latin typeface="+mn-lt"/>
                <a:sym typeface="Helvetica Light"/>
              </a:defRPr>
            </a:lvl1pPr>
            <a:lvl2pPr>
              <a:lnSpc>
                <a:spcPct val="100000"/>
              </a:lnSpc>
              <a:defRPr sz="900"/>
            </a:lvl2pPr>
            <a:lvl3pPr>
              <a:lnSpc>
                <a:spcPct val="100000"/>
              </a:lnSpc>
              <a:defRPr sz="900"/>
            </a:lvl3pPr>
            <a:lvl4pPr>
              <a:lnSpc>
                <a:spcPct val="100000"/>
              </a:lnSpc>
              <a:defRPr sz="900"/>
            </a:lvl4pPr>
            <a:lvl5pPr>
              <a:lnSpc>
                <a:spcPct val="100000"/>
              </a:lnSpc>
              <a:defRPr sz="900"/>
            </a:lvl5pPr>
            <a:lvl7pPr marL="0" indent="0" defTabSz="457200" hangingPunct="1">
              <a:lnSpc>
                <a:spcPct val="100000"/>
              </a:lnSpc>
              <a:spcBef>
                <a:spcPts val="0"/>
              </a:spcBef>
              <a:spcAft>
                <a:spcPts val="600"/>
              </a:spcAft>
              <a:buClr>
                <a:schemeClr val="accent2"/>
              </a:buClr>
              <a:buFontTx/>
              <a:buNone/>
              <a:defRPr/>
            </a:lvl7pPr>
            <a:lvl8pPr marL="176212" indent="0" defTabSz="457200" hangingPunct="1">
              <a:lnSpc>
                <a:spcPct val="100000"/>
              </a:lnSpc>
              <a:spcBef>
                <a:spcPts val="0"/>
              </a:spcBef>
              <a:spcAft>
                <a:spcPts val="600"/>
              </a:spcAft>
              <a:buClr>
                <a:schemeClr val="accent2"/>
              </a:buClr>
              <a:buSzPct val="70000"/>
              <a:buFontTx/>
              <a:buNone/>
              <a:defRPr/>
            </a:lvl8pPr>
          </a:lstStyle>
          <a:p>
            <a:pPr lvl="0" defTabSz="457200" hangingPunct="1">
              <a:lnSpc>
                <a:spcPct val="100000"/>
              </a:lnSpc>
              <a:spcAft>
                <a:spcPts val="600"/>
              </a:spcAft>
              <a:defRPr/>
            </a:pPr>
            <a:r>
              <a:rPr lang="en-US" sz="1200" b="0" spc="0">
                <a:solidFill>
                  <a:schemeClr val="tx1"/>
                </a:solidFill>
                <a:latin typeface="+mn-lt"/>
                <a:sym typeface="Helvetica Light"/>
              </a:rPr>
              <a:t>Ebit </a:t>
            </a:r>
            <a:r>
              <a:rPr lang="en-US" sz="1200" b="0" spc="0" err="1">
                <a:solidFill>
                  <a:schemeClr val="tx1"/>
                </a:solidFill>
                <a:latin typeface="+mn-lt"/>
                <a:sym typeface="Helvetica Light"/>
              </a:rPr>
              <a:t>restia</a:t>
            </a:r>
            <a:r>
              <a:rPr lang="en-US" sz="1200" b="0" spc="0">
                <a:solidFill>
                  <a:schemeClr val="tx1"/>
                </a:solidFill>
                <a:latin typeface="+mn-lt"/>
                <a:sym typeface="Helvetica Light"/>
              </a:rPr>
              <a:t> s quo </a:t>
            </a:r>
            <a:r>
              <a:rPr lang="en-US" sz="1200" b="0" spc="0" err="1">
                <a:solidFill>
                  <a:schemeClr val="tx1"/>
                </a:solidFill>
                <a:latin typeface="+mn-lt"/>
                <a:sym typeface="Helvetica Light"/>
              </a:rPr>
              <a:t>mo</a:t>
            </a:r>
            <a:r>
              <a:rPr lang="en-US" sz="1200" b="0" spc="0">
                <a:solidFill>
                  <a:schemeClr val="tx1"/>
                </a:solidFill>
                <a:latin typeface="+mn-lt"/>
                <a:sym typeface="Helvetica Light"/>
              </a:rPr>
              <a:t> </a:t>
            </a:r>
            <a:r>
              <a:rPr lang="en-US" sz="1200" b="0" spc="0" err="1">
                <a:solidFill>
                  <a:schemeClr val="tx1"/>
                </a:solidFill>
                <a:latin typeface="+mn-lt"/>
                <a:sym typeface="Helvetica Light"/>
              </a:rPr>
              <a:t>eatiund</a:t>
            </a:r>
            <a:r>
              <a:rPr lang="en-US" sz="1200" b="0" spc="0">
                <a:solidFill>
                  <a:schemeClr val="tx1"/>
                </a:solidFill>
                <a:latin typeface="+mn-lt"/>
                <a:sym typeface="Helvetica Light"/>
              </a:rPr>
              <a:t> </a:t>
            </a:r>
            <a:r>
              <a:rPr lang="en-US" sz="1200" b="0" spc="0" err="1">
                <a:solidFill>
                  <a:schemeClr val="tx1"/>
                </a:solidFill>
                <a:latin typeface="+mn-lt"/>
                <a:sym typeface="Helvetica Light"/>
              </a:rPr>
              <a:t>isq</a:t>
            </a:r>
            <a:r>
              <a:rPr lang="en-US" sz="1200" b="0" spc="0">
                <a:solidFill>
                  <a:schemeClr val="tx1"/>
                </a:solidFill>
                <a:latin typeface="+mn-lt"/>
                <a:sym typeface="Helvetica Light"/>
              </a:rPr>
              <a:t> </a:t>
            </a:r>
            <a:r>
              <a:rPr lang="en-US" sz="1200" b="0" spc="0" err="1">
                <a:solidFill>
                  <a:schemeClr val="tx1"/>
                </a:solidFill>
                <a:latin typeface="+mn-lt"/>
                <a:sym typeface="Helvetica Light"/>
              </a:rPr>
              <a:t>uide</a:t>
            </a:r>
            <a:r>
              <a:rPr lang="en-US" sz="1200" b="0" spc="0">
                <a:solidFill>
                  <a:schemeClr val="tx1"/>
                </a:solidFill>
                <a:latin typeface="+mn-lt"/>
                <a:sym typeface="Helvetica Light"/>
              </a:rPr>
              <a:t> </a:t>
            </a:r>
            <a:r>
              <a:rPr lang="en-US" sz="1200" b="0" spc="0" err="1">
                <a:solidFill>
                  <a:schemeClr val="tx1"/>
                </a:solidFill>
                <a:latin typeface="+mn-lt"/>
                <a:sym typeface="Helvetica Light"/>
              </a:rPr>
              <a:t>sint</a:t>
            </a:r>
            <a:r>
              <a:rPr lang="en-US" sz="1200" b="0" spc="0">
                <a:solidFill>
                  <a:schemeClr val="tx1"/>
                </a:solidFill>
                <a:latin typeface="+mn-lt"/>
                <a:sym typeface="Helvetica Light"/>
              </a:rPr>
              <a:t> </a:t>
            </a:r>
            <a:r>
              <a:rPr lang="en-US" sz="1200" b="0" spc="0" err="1">
                <a:solidFill>
                  <a:schemeClr val="tx1"/>
                </a:solidFill>
                <a:latin typeface="+mn-lt"/>
                <a:sym typeface="Helvetica Light"/>
              </a:rPr>
              <a:t>ulpa</a:t>
            </a:r>
            <a:r>
              <a:rPr lang="en-US" sz="1200" b="0" spc="0">
                <a:solidFill>
                  <a:schemeClr val="tx1"/>
                </a:solidFill>
                <a:latin typeface="+mn-lt"/>
                <a:sym typeface="Helvetica Light"/>
              </a:rPr>
              <a:t> </a:t>
            </a:r>
            <a:r>
              <a:rPr lang="en-US" sz="1200" b="0" spc="0" err="1">
                <a:solidFill>
                  <a:schemeClr val="tx1"/>
                </a:solidFill>
                <a:latin typeface="+mn-lt"/>
                <a:sym typeface="Helvetica Light"/>
              </a:rPr>
              <a:t>nam</a:t>
            </a:r>
            <a:r>
              <a:rPr lang="en-US" sz="1200" b="0" spc="0">
                <a:solidFill>
                  <a:schemeClr val="tx1"/>
                </a:solidFill>
                <a:latin typeface="+mn-lt"/>
                <a:sym typeface="Helvetica Light"/>
              </a:rPr>
              <a:t> </a:t>
            </a:r>
            <a:r>
              <a:rPr lang="en-US" sz="1200" b="0" spc="0" err="1">
                <a:solidFill>
                  <a:schemeClr val="tx1"/>
                </a:solidFill>
                <a:latin typeface="+mn-lt"/>
                <a:sym typeface="Helvetica Light"/>
              </a:rPr>
              <a:t>fugiam</a:t>
            </a:r>
            <a:r>
              <a:rPr lang="en-US" sz="1200" b="0" spc="0">
                <a:solidFill>
                  <a:schemeClr val="tx1"/>
                </a:solidFill>
                <a:latin typeface="+mn-lt"/>
                <a:sym typeface="Helvetica Light"/>
              </a:rPr>
              <a:t> debit, </a:t>
            </a:r>
            <a:r>
              <a:rPr lang="en-US" sz="1200" b="0" spc="0" err="1">
                <a:solidFill>
                  <a:schemeClr val="tx1"/>
                </a:solidFill>
                <a:latin typeface="+mn-lt"/>
                <a:sym typeface="Helvetica Light"/>
              </a:rPr>
              <a:t>volum</a:t>
            </a:r>
            <a:r>
              <a:rPr lang="en-US" sz="1200" b="0" spc="0">
                <a:solidFill>
                  <a:schemeClr val="tx1"/>
                </a:solidFill>
                <a:latin typeface="+mn-lt"/>
                <a:sym typeface="Helvetica Light"/>
              </a:rPr>
              <a:t> labor </a:t>
            </a:r>
            <a:r>
              <a:rPr lang="en-US" sz="1200" b="0" spc="0" err="1">
                <a:solidFill>
                  <a:schemeClr val="tx1"/>
                </a:solidFill>
                <a:latin typeface="+mn-lt"/>
                <a:sym typeface="Helvetica Light"/>
              </a:rPr>
              <a:t>solesec</a:t>
            </a:r>
            <a:r>
              <a:rPr lang="en-US" sz="1200" b="0" spc="0">
                <a:solidFill>
                  <a:schemeClr val="tx1"/>
                </a:solidFill>
                <a:latin typeface="+mn-lt"/>
                <a:sym typeface="Helvetica Light"/>
              </a:rPr>
              <a:t> </a:t>
            </a:r>
            <a:r>
              <a:rPr lang="en-US" sz="1200" b="0" spc="0" err="1">
                <a:solidFill>
                  <a:schemeClr val="tx1"/>
                </a:solidFill>
                <a:latin typeface="+mn-lt"/>
                <a:sym typeface="Helvetica Light"/>
              </a:rPr>
              <a:t>esequi</a:t>
            </a:r>
            <a:r>
              <a:rPr lang="en-US" sz="1200" b="0" spc="0">
                <a:solidFill>
                  <a:schemeClr val="tx1"/>
                </a:solidFill>
                <a:latin typeface="+mn-lt"/>
                <a:sym typeface="Helvetica Light"/>
              </a:rPr>
              <a:t> ide </a:t>
            </a:r>
            <a:r>
              <a:rPr lang="en-US" sz="1200" b="0" spc="0" err="1">
                <a:solidFill>
                  <a:schemeClr val="tx1"/>
                </a:solidFill>
                <a:latin typeface="+mn-lt"/>
                <a:sym typeface="Helvetica Light"/>
              </a:rPr>
              <a:t>nobitas</a:t>
            </a:r>
            <a:r>
              <a:rPr lang="en-US" sz="1200" b="0" spc="0">
                <a:solidFill>
                  <a:schemeClr val="tx1"/>
                </a:solidFill>
                <a:latin typeface="+mn-lt"/>
                <a:sym typeface="Helvetica Light"/>
              </a:rPr>
              <a:t> </a:t>
            </a:r>
            <a:r>
              <a:rPr lang="en-US" sz="1200" b="0" spc="0" err="1">
                <a:solidFill>
                  <a:schemeClr val="tx1"/>
                </a:solidFill>
                <a:latin typeface="+mn-lt"/>
                <a:sym typeface="Helvetica Light"/>
              </a:rPr>
              <a:t>ratem</a:t>
            </a:r>
            <a:r>
              <a:rPr lang="en-US" sz="1200" b="0" spc="0">
                <a:solidFill>
                  <a:schemeClr val="tx1"/>
                </a:solidFill>
                <a:latin typeface="+mn-lt"/>
                <a:sym typeface="Helvetica Light"/>
              </a:rPr>
              <a:t> </a:t>
            </a:r>
            <a:r>
              <a:rPr lang="en-US" sz="1200" b="0" spc="0" err="1">
                <a:solidFill>
                  <a:schemeClr val="tx1"/>
                </a:solidFill>
                <a:latin typeface="+mn-lt"/>
                <a:sym typeface="Helvetica Light"/>
              </a:rPr>
              <a:t>labo</a:t>
            </a:r>
            <a:r>
              <a:rPr lang="en-US" sz="1200" b="0" spc="0">
                <a:solidFill>
                  <a:schemeClr val="tx1"/>
                </a:solidFill>
                <a:latin typeface="+mn-lt"/>
                <a:sym typeface="Helvetica Light"/>
              </a:rPr>
              <a:t>.  </a:t>
            </a:r>
            <a:r>
              <a:rPr lang="en-US" sz="1200" b="0" spc="0" err="1">
                <a:solidFill>
                  <a:schemeClr val="tx1"/>
                </a:solidFill>
                <a:latin typeface="+mn-lt"/>
                <a:sym typeface="Helvetica Light"/>
              </a:rPr>
              <a:t>qu</a:t>
            </a:r>
            <a:r>
              <a:rPr lang="en-US" sz="1200" b="0" spc="0">
                <a:solidFill>
                  <a:schemeClr val="tx1"/>
                </a:solidFill>
                <a:latin typeface="+mn-lt"/>
                <a:sym typeface="Helvetica Light"/>
              </a:rPr>
              <a:t> </a:t>
            </a:r>
            <a:r>
              <a:rPr lang="en-US" sz="1200" b="0" spc="0" err="1">
                <a:solidFill>
                  <a:schemeClr val="tx1"/>
                </a:solidFill>
                <a:latin typeface="+mn-lt"/>
                <a:sym typeface="Helvetica Light"/>
              </a:rPr>
              <a:t>voloamus</a:t>
            </a:r>
            <a:r>
              <a:rPr lang="en-US" sz="1200" b="0" spc="0">
                <a:solidFill>
                  <a:schemeClr val="tx1"/>
                </a:solidFill>
                <a:latin typeface="+mn-lt"/>
                <a:sym typeface="Helvetica Light"/>
              </a:rPr>
              <a:t>. </a:t>
            </a:r>
            <a:r>
              <a:rPr lang="en-US" sz="1200" b="0" spc="0" err="1">
                <a:solidFill>
                  <a:schemeClr val="tx1"/>
                </a:solidFill>
                <a:latin typeface="+mn-lt"/>
                <a:sym typeface="Helvetica Light"/>
              </a:rPr>
              <a:t>Seque</a:t>
            </a:r>
            <a:r>
              <a:rPr lang="en-US" sz="1200" b="0" spc="0">
                <a:solidFill>
                  <a:schemeClr val="tx1"/>
                </a:solidFill>
                <a:latin typeface="+mn-lt"/>
                <a:sym typeface="Helvetica Light"/>
              </a:rPr>
              <a:t> mus.</a:t>
            </a:r>
          </a:p>
          <a:p>
            <a:pPr lvl="0" defTabSz="457200" hangingPunct="1">
              <a:lnSpc>
                <a:spcPct val="100000"/>
              </a:lnSpc>
              <a:spcAft>
                <a:spcPts val="600"/>
              </a:spcAft>
              <a:defRPr/>
            </a:pPr>
            <a:r>
              <a:rPr lang="en-US" sz="1200" b="0" spc="0">
                <a:solidFill>
                  <a:schemeClr val="tx1"/>
                </a:solidFill>
                <a:latin typeface="+mn-lt"/>
                <a:sym typeface="Helvetica Light"/>
              </a:rPr>
              <a:t> </a:t>
            </a:r>
          </a:p>
          <a:p>
            <a:pPr lvl="0" defTabSz="457200" hangingPunct="1">
              <a:lnSpc>
                <a:spcPct val="100000"/>
              </a:lnSpc>
              <a:spcAft>
                <a:spcPts val="600"/>
              </a:spcAft>
              <a:defRPr/>
            </a:pPr>
            <a:r>
              <a:rPr lang="en-US" sz="1200" b="0" spc="0">
                <a:solidFill>
                  <a:schemeClr val="tx1"/>
                </a:solidFill>
                <a:latin typeface="+mn-lt"/>
                <a:sym typeface="Helvetica Light"/>
              </a:rPr>
              <a:t>FOLLOWERS: 0000M</a:t>
            </a:r>
          </a:p>
          <a:p>
            <a:pPr lvl="0" defTabSz="457200" hangingPunct="1">
              <a:lnSpc>
                <a:spcPct val="100000"/>
              </a:lnSpc>
              <a:spcAft>
                <a:spcPts val="600"/>
              </a:spcAft>
              <a:defRPr/>
            </a:pPr>
            <a:r>
              <a:rPr lang="en-US" sz="1200" b="0" spc="0">
                <a:solidFill>
                  <a:schemeClr val="tx1"/>
                </a:solidFill>
                <a:latin typeface="+mn-lt"/>
                <a:sym typeface="Helvetica Light"/>
              </a:rPr>
              <a:t>ENGAGEMENTS: 000K</a:t>
            </a:r>
          </a:p>
          <a:p>
            <a:pPr lvl="0" defTabSz="457200" hangingPunct="1">
              <a:lnSpc>
                <a:spcPct val="100000"/>
              </a:lnSpc>
              <a:spcAft>
                <a:spcPts val="600"/>
              </a:spcAft>
              <a:defRPr/>
            </a:pPr>
            <a:r>
              <a:rPr lang="en-US" sz="1200" b="0" spc="0">
                <a:solidFill>
                  <a:schemeClr val="tx1"/>
                </a:solidFill>
                <a:latin typeface="+mn-lt"/>
                <a:sym typeface="Helvetica Light"/>
              </a:rPr>
              <a:t>ESTIMATED REACH: 00M</a:t>
            </a:r>
          </a:p>
        </p:txBody>
      </p:sp>
      <p:grpSp>
        <p:nvGrpSpPr>
          <p:cNvPr id="21" name="Group 20">
            <a:extLst>
              <a:ext uri="{FF2B5EF4-FFF2-40B4-BE49-F238E27FC236}">
                <a16:creationId xmlns:a16="http://schemas.microsoft.com/office/drawing/2014/main" id="{37E18818-306F-B94C-A4C1-FFD16A4009B8}"/>
              </a:ext>
            </a:extLst>
          </p:cNvPr>
          <p:cNvGrpSpPr/>
          <p:nvPr userDrawn="1"/>
        </p:nvGrpSpPr>
        <p:grpSpPr>
          <a:xfrm>
            <a:off x="764501" y="400942"/>
            <a:ext cx="2135081" cy="4341615"/>
            <a:chOff x="2551591" y="2466784"/>
            <a:chExt cx="884055" cy="1797696"/>
          </a:xfrm>
        </p:grpSpPr>
        <p:sp>
          <p:nvSpPr>
            <p:cNvPr id="22" name="Form">
              <a:extLst>
                <a:ext uri="{FF2B5EF4-FFF2-40B4-BE49-F238E27FC236}">
                  <a16:creationId xmlns:a16="http://schemas.microsoft.com/office/drawing/2014/main" id="{C61666D9-D930-134C-A4AD-5B4641487187}"/>
                </a:ext>
              </a:extLst>
            </p:cNvPr>
            <p:cNvSpPr/>
            <p:nvPr/>
          </p:nvSpPr>
          <p:spPr>
            <a:xfrm>
              <a:off x="2551591" y="2696886"/>
              <a:ext cx="22300" cy="6967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5274" y="21600"/>
                  </a:lnTo>
                  <a:cubicBezTo>
                    <a:pt x="2260" y="21600"/>
                    <a:pt x="0" y="20883"/>
                    <a:pt x="0" y="19926"/>
                  </a:cubicBezTo>
                  <a:lnTo>
                    <a:pt x="0" y="1674"/>
                  </a:lnTo>
                  <a:cubicBezTo>
                    <a:pt x="0" y="717"/>
                    <a:pt x="2260" y="0"/>
                    <a:pt x="5274" y="0"/>
                  </a:cubicBezTo>
                  <a:lnTo>
                    <a:pt x="21600" y="0"/>
                  </a:lnTo>
                  <a:lnTo>
                    <a:pt x="21600" y="21600"/>
                  </a:lnTo>
                </a:path>
              </a:pathLst>
            </a:custGeom>
            <a:solidFill>
              <a:srgbClr val="D6D6DA"/>
            </a:solidFill>
            <a:ln w="12700" cap="flat">
              <a:noFill/>
              <a:miter lim="400000"/>
            </a:ln>
            <a:effectLst/>
          </p:spPr>
          <p:txBody>
            <a:bodyPr wrap="square" lIns="45719" tIns="45719" rIns="45719" bIns="45719" numCol="1" anchor="ctr">
              <a:noAutofit/>
            </a:bodyPr>
            <a:lstStyle/>
            <a:p>
              <a:pPr algn="l" defTabSz="168473">
                <a:lnSpc>
                  <a:spcPct val="93000"/>
                </a:lnSpc>
                <a:defRPr sz="1800">
                  <a:latin typeface="Arial"/>
                  <a:ea typeface="Arial"/>
                  <a:cs typeface="Arial"/>
                  <a:sym typeface="Arial"/>
                </a:defRPr>
              </a:pPr>
              <a:endParaRPr sz="675">
                <a:latin typeface="Franklin Gothic Medium" panose="020B0603020102020204" pitchFamily="34" charset="0"/>
              </a:endParaRPr>
            </a:p>
          </p:txBody>
        </p:sp>
        <p:sp>
          <p:nvSpPr>
            <p:cNvPr id="24" name="Form">
              <a:extLst>
                <a:ext uri="{FF2B5EF4-FFF2-40B4-BE49-F238E27FC236}">
                  <a16:creationId xmlns:a16="http://schemas.microsoft.com/office/drawing/2014/main" id="{06810CDB-B1F6-0346-8267-53E2547532E9}"/>
                </a:ext>
              </a:extLst>
            </p:cNvPr>
            <p:cNvSpPr/>
            <p:nvPr/>
          </p:nvSpPr>
          <p:spPr>
            <a:xfrm>
              <a:off x="2551591" y="2849159"/>
              <a:ext cx="26811" cy="12945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4404" y="21600"/>
                  </a:lnTo>
                  <a:cubicBezTo>
                    <a:pt x="1887" y="21600"/>
                    <a:pt x="0" y="21216"/>
                    <a:pt x="0" y="20704"/>
                  </a:cubicBezTo>
                  <a:lnTo>
                    <a:pt x="0" y="896"/>
                  </a:lnTo>
                  <a:cubicBezTo>
                    <a:pt x="0" y="342"/>
                    <a:pt x="1887" y="0"/>
                    <a:pt x="4404" y="0"/>
                  </a:cubicBezTo>
                  <a:lnTo>
                    <a:pt x="21600" y="0"/>
                  </a:lnTo>
                  <a:lnTo>
                    <a:pt x="21600" y="21600"/>
                  </a:lnTo>
                </a:path>
              </a:pathLst>
            </a:custGeom>
            <a:solidFill>
              <a:srgbClr val="D6D6DA"/>
            </a:solidFill>
            <a:ln w="12700" cap="flat">
              <a:noFill/>
              <a:miter lim="400000"/>
            </a:ln>
            <a:effectLst/>
          </p:spPr>
          <p:txBody>
            <a:bodyPr wrap="square" lIns="45719" tIns="45719" rIns="45719" bIns="45719" numCol="1" anchor="ctr">
              <a:noAutofit/>
            </a:bodyPr>
            <a:lstStyle/>
            <a:p>
              <a:pPr algn="l" defTabSz="168473">
                <a:lnSpc>
                  <a:spcPct val="93000"/>
                </a:lnSpc>
                <a:defRPr sz="1800">
                  <a:latin typeface="Arial"/>
                  <a:ea typeface="Arial"/>
                  <a:cs typeface="Arial"/>
                  <a:sym typeface="Arial"/>
                </a:defRPr>
              </a:pPr>
              <a:endParaRPr sz="675">
                <a:latin typeface="Franklin Gothic Medium" panose="020B0603020102020204" pitchFamily="34" charset="0"/>
              </a:endParaRPr>
            </a:p>
          </p:txBody>
        </p:sp>
        <p:sp>
          <p:nvSpPr>
            <p:cNvPr id="25" name="Form">
              <a:extLst>
                <a:ext uri="{FF2B5EF4-FFF2-40B4-BE49-F238E27FC236}">
                  <a16:creationId xmlns:a16="http://schemas.microsoft.com/office/drawing/2014/main" id="{CCAB46FA-4490-A341-80C9-FF6229F47D29}"/>
                </a:ext>
              </a:extLst>
            </p:cNvPr>
            <p:cNvSpPr/>
            <p:nvPr/>
          </p:nvSpPr>
          <p:spPr>
            <a:xfrm>
              <a:off x="2551591" y="3014967"/>
              <a:ext cx="22300" cy="12607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5274" y="21600"/>
                  </a:lnTo>
                  <a:cubicBezTo>
                    <a:pt x="2260" y="21600"/>
                    <a:pt x="0" y="21249"/>
                    <a:pt x="0" y="20680"/>
                  </a:cubicBezTo>
                  <a:lnTo>
                    <a:pt x="0" y="920"/>
                  </a:lnTo>
                  <a:cubicBezTo>
                    <a:pt x="0" y="394"/>
                    <a:pt x="2260" y="0"/>
                    <a:pt x="5274" y="0"/>
                  </a:cubicBezTo>
                  <a:lnTo>
                    <a:pt x="21600" y="0"/>
                  </a:lnTo>
                  <a:lnTo>
                    <a:pt x="21600" y="21600"/>
                  </a:lnTo>
                </a:path>
              </a:pathLst>
            </a:custGeom>
            <a:solidFill>
              <a:srgbClr val="D6D6DA"/>
            </a:solidFill>
            <a:ln w="12700" cap="flat">
              <a:noFill/>
              <a:miter lim="400000"/>
            </a:ln>
            <a:effectLst/>
          </p:spPr>
          <p:txBody>
            <a:bodyPr wrap="square" lIns="45719" tIns="45719" rIns="45719" bIns="45719" numCol="1" anchor="ctr">
              <a:noAutofit/>
            </a:bodyPr>
            <a:lstStyle/>
            <a:p>
              <a:pPr algn="l" defTabSz="168473">
                <a:lnSpc>
                  <a:spcPct val="93000"/>
                </a:lnSpc>
                <a:defRPr sz="1800">
                  <a:latin typeface="Arial"/>
                  <a:ea typeface="Arial"/>
                  <a:cs typeface="Arial"/>
                  <a:sym typeface="Arial"/>
                </a:defRPr>
              </a:pPr>
              <a:endParaRPr sz="675">
                <a:latin typeface="Franklin Gothic Medium" panose="020B0603020102020204" pitchFamily="34" charset="0"/>
              </a:endParaRPr>
            </a:p>
          </p:txBody>
        </p:sp>
        <p:sp>
          <p:nvSpPr>
            <p:cNvPr id="26" name="Form">
              <a:extLst>
                <a:ext uri="{FF2B5EF4-FFF2-40B4-BE49-F238E27FC236}">
                  <a16:creationId xmlns:a16="http://schemas.microsoft.com/office/drawing/2014/main" id="{5232E7C7-5BBF-D447-B23E-70516E3C5689}"/>
                </a:ext>
              </a:extLst>
            </p:cNvPr>
            <p:cNvSpPr/>
            <p:nvPr/>
          </p:nvSpPr>
          <p:spPr>
            <a:xfrm>
              <a:off x="3416729" y="2849159"/>
              <a:ext cx="18917" cy="133970"/>
            </a:xfrm>
            <a:custGeom>
              <a:avLst/>
              <a:gdLst/>
              <a:ahLst/>
              <a:cxnLst>
                <a:cxn ang="0">
                  <a:pos x="wd2" y="hd2"/>
                </a:cxn>
                <a:cxn ang="5400000">
                  <a:pos x="wd2" y="hd2"/>
                </a:cxn>
                <a:cxn ang="10800000">
                  <a:pos x="wd2" y="hd2"/>
                </a:cxn>
                <a:cxn ang="16200000">
                  <a:pos x="wd2" y="hd2"/>
                </a:cxn>
              </a:cxnLst>
              <a:rect l="0" t="0" r="r" b="b"/>
              <a:pathLst>
                <a:path w="21600" h="21600" extrusionOk="0">
                  <a:moveTo>
                    <a:pt x="15386" y="21600"/>
                  </a:moveTo>
                  <a:lnTo>
                    <a:pt x="0" y="21600"/>
                  </a:lnTo>
                  <a:lnTo>
                    <a:pt x="0" y="0"/>
                  </a:lnTo>
                  <a:lnTo>
                    <a:pt x="15386" y="0"/>
                  </a:lnTo>
                  <a:cubicBezTo>
                    <a:pt x="19233" y="0"/>
                    <a:pt x="21600" y="331"/>
                    <a:pt x="21600" y="869"/>
                  </a:cubicBezTo>
                  <a:lnTo>
                    <a:pt x="21600" y="20731"/>
                  </a:lnTo>
                  <a:cubicBezTo>
                    <a:pt x="21600" y="21186"/>
                    <a:pt x="18641" y="21600"/>
                    <a:pt x="15386" y="21600"/>
                  </a:cubicBezTo>
                </a:path>
              </a:pathLst>
            </a:custGeom>
            <a:solidFill>
              <a:srgbClr val="D6D6DA"/>
            </a:solidFill>
            <a:ln w="12700" cap="flat">
              <a:noFill/>
              <a:miter lim="400000"/>
            </a:ln>
            <a:effectLst/>
          </p:spPr>
          <p:txBody>
            <a:bodyPr wrap="square" lIns="45719" tIns="45719" rIns="45719" bIns="45719" numCol="1" anchor="ctr">
              <a:noAutofit/>
            </a:bodyPr>
            <a:lstStyle/>
            <a:p>
              <a:pPr algn="l" defTabSz="168473">
                <a:lnSpc>
                  <a:spcPct val="93000"/>
                </a:lnSpc>
                <a:defRPr sz="1800">
                  <a:latin typeface="Arial"/>
                  <a:ea typeface="Arial"/>
                  <a:cs typeface="Arial"/>
                  <a:sym typeface="Arial"/>
                </a:defRPr>
              </a:pPr>
              <a:endParaRPr sz="675">
                <a:latin typeface="Franklin Gothic Medium" panose="020B0603020102020204" pitchFamily="34" charset="0"/>
              </a:endParaRPr>
            </a:p>
          </p:txBody>
        </p:sp>
        <p:sp>
          <p:nvSpPr>
            <p:cNvPr id="27" name="Form">
              <a:extLst>
                <a:ext uri="{FF2B5EF4-FFF2-40B4-BE49-F238E27FC236}">
                  <a16:creationId xmlns:a16="http://schemas.microsoft.com/office/drawing/2014/main" id="{7C6C0E9A-9594-8E4D-A740-A5C36FB99D80}"/>
                </a:ext>
              </a:extLst>
            </p:cNvPr>
            <p:cNvSpPr/>
            <p:nvPr/>
          </p:nvSpPr>
          <p:spPr>
            <a:xfrm>
              <a:off x="2560614" y="2466784"/>
              <a:ext cx="864883" cy="1797696"/>
            </a:xfrm>
            <a:custGeom>
              <a:avLst/>
              <a:gdLst/>
              <a:ahLst/>
              <a:cxnLst>
                <a:cxn ang="0">
                  <a:pos x="wd2" y="hd2"/>
                </a:cxn>
                <a:cxn ang="5400000">
                  <a:pos x="wd2" y="hd2"/>
                </a:cxn>
                <a:cxn ang="10800000">
                  <a:pos x="wd2" y="hd2"/>
                </a:cxn>
                <a:cxn ang="16200000">
                  <a:pos x="wd2" y="hd2"/>
                </a:cxn>
              </a:cxnLst>
              <a:rect l="0" t="0" r="r" b="b"/>
              <a:pathLst>
                <a:path w="21600" h="21600" extrusionOk="0">
                  <a:moveTo>
                    <a:pt x="17562" y="21600"/>
                  </a:moveTo>
                  <a:lnTo>
                    <a:pt x="4018" y="21600"/>
                  </a:lnTo>
                  <a:cubicBezTo>
                    <a:pt x="1795" y="21600"/>
                    <a:pt x="0" y="20736"/>
                    <a:pt x="0" y="19667"/>
                  </a:cubicBezTo>
                  <a:lnTo>
                    <a:pt x="0" y="1936"/>
                  </a:lnTo>
                  <a:cubicBezTo>
                    <a:pt x="0" y="864"/>
                    <a:pt x="1795" y="0"/>
                    <a:pt x="4018" y="0"/>
                  </a:cubicBezTo>
                  <a:lnTo>
                    <a:pt x="17575" y="0"/>
                  </a:lnTo>
                  <a:cubicBezTo>
                    <a:pt x="19798" y="0"/>
                    <a:pt x="21600" y="864"/>
                    <a:pt x="21600" y="1936"/>
                  </a:cubicBezTo>
                  <a:lnTo>
                    <a:pt x="21600" y="19673"/>
                  </a:lnTo>
                  <a:cubicBezTo>
                    <a:pt x="21581" y="20736"/>
                    <a:pt x="19786" y="21600"/>
                    <a:pt x="17562" y="21600"/>
                  </a:cubicBezTo>
                </a:path>
              </a:pathLst>
            </a:custGeom>
            <a:solidFill>
              <a:srgbClr val="D6D6DA"/>
            </a:solidFill>
            <a:ln w="12700" cap="flat">
              <a:noFill/>
              <a:miter lim="400000"/>
            </a:ln>
            <a:effectLst/>
          </p:spPr>
          <p:txBody>
            <a:bodyPr wrap="square" lIns="45719" tIns="45719" rIns="45719" bIns="45719" numCol="1" anchor="ctr">
              <a:noAutofit/>
            </a:bodyPr>
            <a:lstStyle/>
            <a:p>
              <a:pPr algn="l" defTabSz="168473">
                <a:lnSpc>
                  <a:spcPct val="93000"/>
                </a:lnSpc>
                <a:defRPr sz="1800">
                  <a:latin typeface="Arial"/>
                  <a:ea typeface="Arial"/>
                  <a:cs typeface="Arial"/>
                  <a:sym typeface="Arial"/>
                </a:defRPr>
              </a:pPr>
              <a:endParaRPr sz="675">
                <a:latin typeface="Franklin Gothic Medium" panose="020B0603020102020204" pitchFamily="34" charset="0"/>
              </a:endParaRPr>
            </a:p>
          </p:txBody>
        </p:sp>
        <p:sp>
          <p:nvSpPr>
            <p:cNvPr id="28" name="Form">
              <a:extLst>
                <a:ext uri="{FF2B5EF4-FFF2-40B4-BE49-F238E27FC236}">
                  <a16:creationId xmlns:a16="http://schemas.microsoft.com/office/drawing/2014/main" id="{C33C8846-1754-1C4D-B338-BC2B2E518B12}"/>
                </a:ext>
              </a:extLst>
            </p:cNvPr>
            <p:cNvSpPr/>
            <p:nvPr/>
          </p:nvSpPr>
          <p:spPr>
            <a:xfrm>
              <a:off x="2568510" y="2475808"/>
              <a:ext cx="847964" cy="1780777"/>
            </a:xfrm>
            <a:custGeom>
              <a:avLst/>
              <a:gdLst/>
              <a:ahLst/>
              <a:cxnLst>
                <a:cxn ang="0">
                  <a:pos x="wd2" y="hd2"/>
                </a:cxn>
                <a:cxn ang="5400000">
                  <a:pos x="wd2" y="hd2"/>
                </a:cxn>
                <a:cxn ang="10800000">
                  <a:pos x="wd2" y="hd2"/>
                </a:cxn>
                <a:cxn ang="16200000">
                  <a:pos x="wd2" y="hd2"/>
                </a:cxn>
              </a:cxnLst>
              <a:rect l="0" t="0" r="r" b="b"/>
              <a:pathLst>
                <a:path w="21600" h="21600" extrusionOk="0">
                  <a:moveTo>
                    <a:pt x="17637" y="21600"/>
                  </a:moveTo>
                  <a:lnTo>
                    <a:pt x="3969" y="21600"/>
                  </a:lnTo>
                  <a:cubicBezTo>
                    <a:pt x="1779" y="21600"/>
                    <a:pt x="0" y="20756"/>
                    <a:pt x="0" y="19713"/>
                  </a:cubicBezTo>
                  <a:lnTo>
                    <a:pt x="0" y="1887"/>
                  </a:lnTo>
                  <a:cubicBezTo>
                    <a:pt x="0" y="847"/>
                    <a:pt x="1779" y="0"/>
                    <a:pt x="3969" y="0"/>
                  </a:cubicBezTo>
                  <a:lnTo>
                    <a:pt x="17637" y="0"/>
                  </a:lnTo>
                  <a:cubicBezTo>
                    <a:pt x="19821" y="0"/>
                    <a:pt x="21600" y="847"/>
                    <a:pt x="21600" y="1887"/>
                  </a:cubicBezTo>
                  <a:lnTo>
                    <a:pt x="21600" y="19719"/>
                  </a:lnTo>
                  <a:cubicBezTo>
                    <a:pt x="21600" y="20762"/>
                    <a:pt x="19821" y="21600"/>
                    <a:pt x="17637" y="21600"/>
                  </a:cubicBezTo>
                </a:path>
              </a:pathLst>
            </a:custGeom>
            <a:solidFill>
              <a:srgbClr val="F8F8F8"/>
            </a:solidFill>
            <a:ln w="12700" cap="flat">
              <a:noFill/>
              <a:miter lim="400000"/>
            </a:ln>
            <a:effectLst/>
          </p:spPr>
          <p:txBody>
            <a:bodyPr wrap="square" lIns="45719" tIns="45719" rIns="45719" bIns="45719" numCol="1" anchor="ctr">
              <a:noAutofit/>
            </a:bodyPr>
            <a:lstStyle/>
            <a:p>
              <a:pPr algn="l" defTabSz="168473">
                <a:lnSpc>
                  <a:spcPct val="93000"/>
                </a:lnSpc>
                <a:defRPr sz="1800">
                  <a:latin typeface="Arial"/>
                  <a:ea typeface="Arial"/>
                  <a:cs typeface="Arial"/>
                  <a:sym typeface="Arial"/>
                </a:defRPr>
              </a:pPr>
              <a:endParaRPr sz="675">
                <a:latin typeface="Franklin Gothic Medium" panose="020B0603020102020204" pitchFamily="34" charset="0"/>
              </a:endParaRPr>
            </a:p>
          </p:txBody>
        </p:sp>
        <p:sp>
          <p:nvSpPr>
            <p:cNvPr id="30" name="Form">
              <a:extLst>
                <a:ext uri="{FF2B5EF4-FFF2-40B4-BE49-F238E27FC236}">
                  <a16:creationId xmlns:a16="http://schemas.microsoft.com/office/drawing/2014/main" id="{FCA06C5F-5A3A-9A41-9712-CA54739DE5D3}"/>
                </a:ext>
              </a:extLst>
            </p:cNvPr>
            <p:cNvSpPr/>
            <p:nvPr/>
          </p:nvSpPr>
          <p:spPr>
            <a:xfrm>
              <a:off x="2603476" y="2683350"/>
              <a:ext cx="779159" cy="1370203"/>
            </a:xfrm>
            <a:custGeom>
              <a:avLst/>
              <a:gdLst/>
              <a:ahLst/>
              <a:cxnLst>
                <a:cxn ang="0">
                  <a:pos x="wd2" y="hd2"/>
                </a:cxn>
                <a:cxn ang="5400000">
                  <a:pos x="wd2" y="hd2"/>
                </a:cxn>
                <a:cxn ang="10800000">
                  <a:pos x="wd2" y="hd2"/>
                </a:cxn>
                <a:cxn ang="16200000">
                  <a:pos x="wd2" y="hd2"/>
                </a:cxn>
              </a:cxnLst>
              <a:rect l="0" t="0" r="r" b="b"/>
              <a:pathLst>
                <a:path w="21600" h="21600" extrusionOk="0">
                  <a:moveTo>
                    <a:pt x="21302" y="21600"/>
                  </a:moveTo>
                  <a:lnTo>
                    <a:pt x="298" y="21600"/>
                  </a:lnTo>
                  <a:cubicBezTo>
                    <a:pt x="135" y="21600"/>
                    <a:pt x="0" y="21523"/>
                    <a:pt x="0" y="21431"/>
                  </a:cubicBezTo>
                  <a:lnTo>
                    <a:pt x="0" y="169"/>
                  </a:lnTo>
                  <a:cubicBezTo>
                    <a:pt x="0" y="77"/>
                    <a:pt x="135" y="0"/>
                    <a:pt x="298" y="0"/>
                  </a:cubicBezTo>
                  <a:lnTo>
                    <a:pt x="21302" y="0"/>
                  </a:lnTo>
                  <a:cubicBezTo>
                    <a:pt x="21465" y="0"/>
                    <a:pt x="21600" y="77"/>
                    <a:pt x="21600" y="169"/>
                  </a:cubicBezTo>
                  <a:lnTo>
                    <a:pt x="21600" y="21431"/>
                  </a:lnTo>
                  <a:cubicBezTo>
                    <a:pt x="21600" y="21523"/>
                    <a:pt x="21465" y="21600"/>
                    <a:pt x="21302" y="21600"/>
                  </a:cubicBezTo>
                </a:path>
              </a:pathLst>
            </a:custGeom>
            <a:solidFill>
              <a:srgbClr val="F7F8F8"/>
            </a:solidFill>
            <a:ln w="12700" cap="flat">
              <a:noFill/>
              <a:miter lim="400000"/>
            </a:ln>
            <a:effectLst/>
          </p:spPr>
          <p:txBody>
            <a:bodyPr wrap="square" lIns="45719" tIns="45719" rIns="45719" bIns="45719" numCol="1" anchor="ctr">
              <a:noAutofit/>
            </a:bodyPr>
            <a:lstStyle/>
            <a:p>
              <a:pPr algn="l" defTabSz="168473">
                <a:lnSpc>
                  <a:spcPct val="93000"/>
                </a:lnSpc>
                <a:defRPr sz="1800">
                  <a:latin typeface="Arial"/>
                  <a:ea typeface="Arial"/>
                  <a:cs typeface="Arial"/>
                  <a:sym typeface="Arial"/>
                </a:defRPr>
              </a:pPr>
              <a:endParaRPr sz="675">
                <a:latin typeface="Franklin Gothic Medium" panose="020B0603020102020204" pitchFamily="34" charset="0"/>
              </a:endParaRPr>
            </a:p>
          </p:txBody>
        </p:sp>
        <p:sp>
          <p:nvSpPr>
            <p:cNvPr id="31" name="Form">
              <a:extLst>
                <a:ext uri="{FF2B5EF4-FFF2-40B4-BE49-F238E27FC236}">
                  <a16:creationId xmlns:a16="http://schemas.microsoft.com/office/drawing/2014/main" id="{3C1A26B4-1092-9B49-ABE4-B31205387ACD}"/>
                </a:ext>
              </a:extLst>
            </p:cNvPr>
            <p:cNvSpPr/>
            <p:nvPr/>
          </p:nvSpPr>
          <p:spPr>
            <a:xfrm>
              <a:off x="2607988" y="2687862"/>
              <a:ext cx="770135" cy="1361180"/>
            </a:xfrm>
            <a:custGeom>
              <a:avLst/>
              <a:gdLst/>
              <a:ahLst/>
              <a:cxnLst>
                <a:cxn ang="0">
                  <a:pos x="wd2" y="hd2"/>
                </a:cxn>
                <a:cxn ang="5400000">
                  <a:pos x="wd2" y="hd2"/>
                </a:cxn>
                <a:cxn ang="10800000">
                  <a:pos x="wd2" y="hd2"/>
                </a:cxn>
                <a:cxn ang="16200000">
                  <a:pos x="wd2" y="hd2"/>
                </a:cxn>
              </a:cxnLst>
              <a:rect l="0" t="0" r="r" b="b"/>
              <a:pathLst>
                <a:path w="21600" h="21600" extrusionOk="0">
                  <a:moveTo>
                    <a:pt x="21299" y="21600"/>
                  </a:moveTo>
                  <a:lnTo>
                    <a:pt x="301" y="21600"/>
                  </a:lnTo>
                  <a:cubicBezTo>
                    <a:pt x="136" y="21600"/>
                    <a:pt x="0" y="21523"/>
                    <a:pt x="0" y="21430"/>
                  </a:cubicBezTo>
                  <a:lnTo>
                    <a:pt x="0" y="170"/>
                  </a:lnTo>
                  <a:cubicBezTo>
                    <a:pt x="0" y="77"/>
                    <a:pt x="136" y="0"/>
                    <a:pt x="301" y="0"/>
                  </a:cubicBezTo>
                  <a:lnTo>
                    <a:pt x="21299" y="0"/>
                  </a:lnTo>
                  <a:cubicBezTo>
                    <a:pt x="21464" y="0"/>
                    <a:pt x="21600" y="77"/>
                    <a:pt x="21600" y="170"/>
                  </a:cubicBezTo>
                  <a:lnTo>
                    <a:pt x="21600" y="21430"/>
                  </a:lnTo>
                  <a:cubicBezTo>
                    <a:pt x="21600" y="21523"/>
                    <a:pt x="21464" y="21600"/>
                    <a:pt x="21299" y="21600"/>
                  </a:cubicBezTo>
                </a:path>
              </a:pathLst>
            </a:custGeom>
            <a:solidFill>
              <a:schemeClr val="bg1">
                <a:lumMod val="75000"/>
              </a:schemeClr>
            </a:solidFill>
            <a:ln w="12700" cap="flat">
              <a:noFill/>
              <a:miter lim="400000"/>
            </a:ln>
            <a:effectLst/>
          </p:spPr>
          <p:txBody>
            <a:bodyPr wrap="square" lIns="45719" tIns="45719" rIns="45719" bIns="45719" numCol="1" anchor="ctr">
              <a:noAutofit/>
            </a:bodyPr>
            <a:lstStyle/>
            <a:p>
              <a:pPr algn="l" defTabSz="168473">
                <a:lnSpc>
                  <a:spcPct val="93000"/>
                </a:lnSpc>
                <a:defRPr sz="1800">
                  <a:latin typeface="Arial"/>
                  <a:ea typeface="Arial"/>
                  <a:cs typeface="Arial"/>
                  <a:sym typeface="Arial"/>
                </a:defRPr>
              </a:pPr>
              <a:endParaRPr sz="675">
                <a:latin typeface="Franklin Gothic Medium" panose="020B0603020102020204" pitchFamily="34" charset="0"/>
              </a:endParaRPr>
            </a:p>
          </p:txBody>
        </p:sp>
        <p:sp>
          <p:nvSpPr>
            <p:cNvPr id="32" name="Form">
              <a:extLst>
                <a:ext uri="{FF2B5EF4-FFF2-40B4-BE49-F238E27FC236}">
                  <a16:creationId xmlns:a16="http://schemas.microsoft.com/office/drawing/2014/main" id="{1E13C204-9EF9-734E-87A1-1A4F85726D92}"/>
                </a:ext>
              </a:extLst>
            </p:cNvPr>
            <p:cNvSpPr/>
            <p:nvPr/>
          </p:nvSpPr>
          <p:spPr>
            <a:xfrm>
              <a:off x="2923520" y="4082842"/>
              <a:ext cx="140198" cy="140198"/>
            </a:xfrm>
            <a:custGeom>
              <a:avLst/>
              <a:gdLst/>
              <a:ahLst/>
              <a:cxnLst>
                <a:cxn ang="0">
                  <a:pos x="wd2" y="hd2"/>
                </a:cxn>
                <a:cxn ang="5400000">
                  <a:pos x="wd2" y="hd2"/>
                </a:cxn>
                <a:cxn ang="10800000">
                  <a:pos x="wd2" y="hd2"/>
                </a:cxn>
                <a:cxn ang="16200000">
                  <a:pos x="wd2" y="hd2"/>
                </a:cxn>
              </a:cxnLst>
              <a:rect l="0" t="0" r="r" b="b"/>
              <a:pathLst>
                <a:path w="21346" h="21346" extrusionOk="0">
                  <a:moveTo>
                    <a:pt x="18192" y="3154"/>
                  </a:moveTo>
                  <a:cubicBezTo>
                    <a:pt x="19598" y="4521"/>
                    <a:pt x="20457" y="6005"/>
                    <a:pt x="20965" y="7919"/>
                  </a:cubicBezTo>
                  <a:cubicBezTo>
                    <a:pt x="21473" y="9794"/>
                    <a:pt x="21473" y="11513"/>
                    <a:pt x="20965" y="13427"/>
                  </a:cubicBezTo>
                  <a:cubicBezTo>
                    <a:pt x="20457" y="15302"/>
                    <a:pt x="19559" y="16786"/>
                    <a:pt x="18192" y="18192"/>
                  </a:cubicBezTo>
                  <a:cubicBezTo>
                    <a:pt x="16786" y="19559"/>
                    <a:pt x="15302" y="20457"/>
                    <a:pt x="13427" y="20965"/>
                  </a:cubicBezTo>
                  <a:cubicBezTo>
                    <a:pt x="11513" y="21473"/>
                    <a:pt x="9794" y="21473"/>
                    <a:pt x="7919" y="20965"/>
                  </a:cubicBezTo>
                  <a:cubicBezTo>
                    <a:pt x="6005" y="20457"/>
                    <a:pt x="4482" y="19559"/>
                    <a:pt x="3115" y="18192"/>
                  </a:cubicBezTo>
                  <a:cubicBezTo>
                    <a:pt x="1709" y="16786"/>
                    <a:pt x="889" y="15302"/>
                    <a:pt x="381" y="13427"/>
                  </a:cubicBezTo>
                  <a:cubicBezTo>
                    <a:pt x="-127" y="11513"/>
                    <a:pt x="-127" y="9794"/>
                    <a:pt x="381" y="7919"/>
                  </a:cubicBezTo>
                  <a:cubicBezTo>
                    <a:pt x="889" y="6005"/>
                    <a:pt x="1709" y="4482"/>
                    <a:pt x="3115" y="3115"/>
                  </a:cubicBezTo>
                  <a:cubicBezTo>
                    <a:pt x="4482" y="1709"/>
                    <a:pt x="6005" y="889"/>
                    <a:pt x="7919" y="381"/>
                  </a:cubicBezTo>
                  <a:cubicBezTo>
                    <a:pt x="9794" y="-127"/>
                    <a:pt x="11513" y="-127"/>
                    <a:pt x="13427" y="381"/>
                  </a:cubicBezTo>
                  <a:cubicBezTo>
                    <a:pt x="15302" y="889"/>
                    <a:pt x="16825" y="1748"/>
                    <a:pt x="18192" y="3154"/>
                  </a:cubicBezTo>
                </a:path>
              </a:pathLst>
            </a:custGeom>
            <a:solidFill>
              <a:srgbClr val="EAEAEA">
                <a:alpha val="50000"/>
              </a:srgbClr>
            </a:solidFill>
            <a:ln w="12700" cap="flat">
              <a:noFill/>
              <a:miter lim="400000"/>
            </a:ln>
            <a:effectLst/>
          </p:spPr>
          <p:txBody>
            <a:bodyPr wrap="square" lIns="45719" tIns="45719" rIns="45719" bIns="45719" numCol="1" anchor="ctr">
              <a:noAutofit/>
            </a:bodyPr>
            <a:lstStyle/>
            <a:p>
              <a:pPr algn="l" defTabSz="168473">
                <a:lnSpc>
                  <a:spcPct val="93000"/>
                </a:lnSpc>
                <a:defRPr sz="1800">
                  <a:latin typeface="Arial"/>
                  <a:ea typeface="Arial"/>
                  <a:cs typeface="Arial"/>
                  <a:sym typeface="Arial"/>
                </a:defRPr>
              </a:pPr>
              <a:endParaRPr sz="675">
                <a:latin typeface="Franklin Gothic Medium" panose="020B0603020102020204" pitchFamily="34" charset="0"/>
              </a:endParaRPr>
            </a:p>
          </p:txBody>
        </p:sp>
        <p:sp>
          <p:nvSpPr>
            <p:cNvPr id="33" name="Form">
              <a:extLst>
                <a:ext uri="{FF2B5EF4-FFF2-40B4-BE49-F238E27FC236}">
                  <a16:creationId xmlns:a16="http://schemas.microsoft.com/office/drawing/2014/main" id="{C9538D7D-D5FF-6D4F-91DC-06FEEA7F447C}"/>
                </a:ext>
              </a:extLst>
            </p:cNvPr>
            <p:cNvSpPr/>
            <p:nvPr/>
          </p:nvSpPr>
          <p:spPr>
            <a:xfrm>
              <a:off x="2922686" y="4083136"/>
              <a:ext cx="66294" cy="71935"/>
            </a:xfrm>
            <a:custGeom>
              <a:avLst/>
              <a:gdLst/>
              <a:ahLst/>
              <a:cxnLst>
                <a:cxn ang="0">
                  <a:pos x="wd2" y="hd2"/>
                </a:cxn>
                <a:cxn ang="5400000">
                  <a:pos x="wd2" y="hd2"/>
                </a:cxn>
                <a:cxn ang="10800000">
                  <a:pos x="wd2" y="hd2"/>
                </a:cxn>
                <a:cxn ang="16200000">
                  <a:pos x="wd2" y="hd2"/>
                </a:cxn>
              </a:cxnLst>
              <a:rect l="0" t="0" r="r" b="b"/>
              <a:pathLst>
                <a:path w="21600" h="21600" extrusionOk="0">
                  <a:moveTo>
                    <a:pt x="6065" y="6411"/>
                  </a:moveTo>
                  <a:cubicBezTo>
                    <a:pt x="1745" y="10380"/>
                    <a:pt x="0" y="15189"/>
                    <a:pt x="0" y="21600"/>
                  </a:cubicBezTo>
                  <a:lnTo>
                    <a:pt x="21600" y="21600"/>
                  </a:lnTo>
                  <a:lnTo>
                    <a:pt x="21600" y="0"/>
                  </a:lnTo>
                  <a:cubicBezTo>
                    <a:pt x="16865" y="0"/>
                    <a:pt x="10468" y="2366"/>
                    <a:pt x="6065" y="6411"/>
                  </a:cubicBezTo>
                </a:path>
              </a:pathLst>
            </a:custGeom>
            <a:solidFill>
              <a:srgbClr val="9E9E9E">
                <a:alpha val="50000"/>
              </a:srgbClr>
            </a:solidFill>
            <a:ln w="12700" cap="flat">
              <a:noFill/>
              <a:miter lim="400000"/>
            </a:ln>
            <a:effectLst/>
          </p:spPr>
          <p:txBody>
            <a:bodyPr wrap="square" lIns="45719" tIns="45719" rIns="45719" bIns="45719" numCol="1" anchor="ctr">
              <a:noAutofit/>
            </a:bodyPr>
            <a:lstStyle/>
            <a:p>
              <a:pPr algn="l" defTabSz="168473">
                <a:lnSpc>
                  <a:spcPct val="93000"/>
                </a:lnSpc>
                <a:defRPr sz="1800">
                  <a:latin typeface="Arial"/>
                  <a:ea typeface="Arial"/>
                  <a:cs typeface="Arial"/>
                  <a:sym typeface="Arial"/>
                </a:defRPr>
              </a:pPr>
              <a:endParaRPr sz="675">
                <a:latin typeface="Franklin Gothic Medium" panose="020B0603020102020204" pitchFamily="34" charset="0"/>
              </a:endParaRPr>
            </a:p>
          </p:txBody>
        </p:sp>
        <p:sp>
          <p:nvSpPr>
            <p:cNvPr id="34" name="Form">
              <a:extLst>
                <a:ext uri="{FF2B5EF4-FFF2-40B4-BE49-F238E27FC236}">
                  <a16:creationId xmlns:a16="http://schemas.microsoft.com/office/drawing/2014/main" id="{67931900-655F-A54F-AAD7-A5675DC7FCF5}"/>
                </a:ext>
              </a:extLst>
            </p:cNvPr>
            <p:cNvSpPr/>
            <p:nvPr/>
          </p:nvSpPr>
          <p:spPr>
            <a:xfrm>
              <a:off x="2935094" y="4082265"/>
              <a:ext cx="96750" cy="69422"/>
            </a:xfrm>
            <a:custGeom>
              <a:avLst/>
              <a:gdLst/>
              <a:ahLst/>
              <a:cxnLst>
                <a:cxn ang="0">
                  <a:pos x="wd2" y="hd2"/>
                </a:cxn>
                <a:cxn ang="5400000">
                  <a:pos x="wd2" y="hd2"/>
                </a:cxn>
                <a:cxn ang="10800000">
                  <a:pos x="wd2" y="hd2"/>
                </a:cxn>
                <a:cxn ang="16200000">
                  <a:pos x="wd2" y="hd2"/>
                </a:cxn>
              </a:cxnLst>
              <a:rect l="0" t="0" r="r" b="b"/>
              <a:pathLst>
                <a:path w="21600" h="20845" extrusionOk="0">
                  <a:moveTo>
                    <a:pt x="10004" y="390"/>
                  </a:moveTo>
                  <a:cubicBezTo>
                    <a:pt x="5855" y="1382"/>
                    <a:pt x="2274" y="4740"/>
                    <a:pt x="0" y="9015"/>
                  </a:cubicBezTo>
                  <a:lnTo>
                    <a:pt x="12789" y="20845"/>
                  </a:lnTo>
                  <a:lnTo>
                    <a:pt x="21600" y="3748"/>
                  </a:lnTo>
                  <a:cubicBezTo>
                    <a:pt x="18360" y="695"/>
                    <a:pt x="14211" y="-755"/>
                    <a:pt x="10004" y="390"/>
                  </a:cubicBezTo>
                </a:path>
              </a:pathLst>
            </a:custGeom>
            <a:solidFill>
              <a:srgbClr val="B5B5B5">
                <a:alpha val="50000"/>
              </a:srgbClr>
            </a:solidFill>
            <a:ln w="12700" cap="flat">
              <a:noFill/>
              <a:miter lim="400000"/>
            </a:ln>
            <a:effectLst/>
          </p:spPr>
          <p:txBody>
            <a:bodyPr wrap="square" lIns="45719" tIns="45719" rIns="45719" bIns="45719" numCol="1" anchor="ctr">
              <a:noAutofit/>
            </a:bodyPr>
            <a:lstStyle/>
            <a:p>
              <a:pPr algn="l" defTabSz="168473">
                <a:lnSpc>
                  <a:spcPct val="93000"/>
                </a:lnSpc>
                <a:defRPr sz="1800">
                  <a:latin typeface="Arial"/>
                  <a:ea typeface="Arial"/>
                  <a:cs typeface="Arial"/>
                  <a:sym typeface="Arial"/>
                </a:defRPr>
              </a:pPr>
              <a:endParaRPr sz="675">
                <a:latin typeface="Franklin Gothic Medium" panose="020B0603020102020204" pitchFamily="34" charset="0"/>
              </a:endParaRPr>
            </a:p>
          </p:txBody>
        </p:sp>
        <p:sp>
          <p:nvSpPr>
            <p:cNvPr id="35" name="Form">
              <a:extLst>
                <a:ext uri="{FF2B5EF4-FFF2-40B4-BE49-F238E27FC236}">
                  <a16:creationId xmlns:a16="http://schemas.microsoft.com/office/drawing/2014/main" id="{A3C125F0-1D0B-A841-8F6E-FFE5F865A938}"/>
                </a:ext>
              </a:extLst>
            </p:cNvPr>
            <p:cNvSpPr/>
            <p:nvPr/>
          </p:nvSpPr>
          <p:spPr>
            <a:xfrm>
              <a:off x="2961037" y="4082318"/>
              <a:ext cx="93366" cy="69369"/>
            </a:xfrm>
            <a:custGeom>
              <a:avLst/>
              <a:gdLst/>
              <a:ahLst/>
              <a:cxnLst>
                <a:cxn ang="0">
                  <a:pos x="wd2" y="hd2"/>
                </a:cxn>
                <a:cxn ang="5400000">
                  <a:pos x="wd2" y="hd2"/>
                </a:cxn>
                <a:cxn ang="10800000">
                  <a:pos x="wd2" y="hd2"/>
                </a:cxn>
                <a:cxn ang="16200000">
                  <a:pos x="wd2" y="hd2"/>
                </a:cxn>
              </a:cxnLst>
              <a:rect l="0" t="0" r="r" b="b"/>
              <a:pathLst>
                <a:path w="21600" h="20830" extrusionOk="0">
                  <a:moveTo>
                    <a:pt x="12242" y="985"/>
                  </a:moveTo>
                  <a:cubicBezTo>
                    <a:pt x="8004" y="-770"/>
                    <a:pt x="3590" y="-83"/>
                    <a:pt x="0" y="2283"/>
                  </a:cubicBezTo>
                  <a:lnTo>
                    <a:pt x="7298" y="20830"/>
                  </a:lnTo>
                  <a:lnTo>
                    <a:pt x="21600" y="11442"/>
                  </a:lnTo>
                  <a:cubicBezTo>
                    <a:pt x="19775" y="6634"/>
                    <a:pt x="16421" y="2741"/>
                    <a:pt x="12242" y="985"/>
                  </a:cubicBezTo>
                </a:path>
              </a:pathLst>
            </a:custGeom>
            <a:solidFill>
              <a:srgbClr val="D3D3D3">
                <a:alpha val="50000"/>
              </a:srgbClr>
            </a:solidFill>
            <a:ln w="12700" cap="flat">
              <a:noFill/>
              <a:miter lim="400000"/>
            </a:ln>
            <a:effectLst/>
          </p:spPr>
          <p:txBody>
            <a:bodyPr wrap="square" lIns="45719" tIns="45719" rIns="45719" bIns="45719" numCol="1" anchor="ctr">
              <a:noAutofit/>
            </a:bodyPr>
            <a:lstStyle/>
            <a:p>
              <a:pPr algn="l" defTabSz="168473">
                <a:lnSpc>
                  <a:spcPct val="93000"/>
                </a:lnSpc>
                <a:defRPr sz="1800">
                  <a:latin typeface="Arial"/>
                  <a:ea typeface="Arial"/>
                  <a:cs typeface="Arial"/>
                  <a:sym typeface="Arial"/>
                </a:defRPr>
              </a:pPr>
              <a:endParaRPr sz="675">
                <a:latin typeface="Franklin Gothic Medium" panose="020B0603020102020204" pitchFamily="34" charset="0"/>
              </a:endParaRPr>
            </a:p>
          </p:txBody>
        </p:sp>
        <p:sp>
          <p:nvSpPr>
            <p:cNvPr id="37" name="Form">
              <a:extLst>
                <a:ext uri="{FF2B5EF4-FFF2-40B4-BE49-F238E27FC236}">
                  <a16:creationId xmlns:a16="http://schemas.microsoft.com/office/drawing/2014/main" id="{8526EA91-54EF-9E4E-9271-F6B3FD6AC8BB}"/>
                </a:ext>
              </a:extLst>
            </p:cNvPr>
            <p:cNvSpPr/>
            <p:nvPr/>
          </p:nvSpPr>
          <p:spPr>
            <a:xfrm>
              <a:off x="2996004" y="4149685"/>
              <a:ext cx="66294" cy="71935"/>
            </a:xfrm>
            <a:custGeom>
              <a:avLst/>
              <a:gdLst/>
              <a:ahLst/>
              <a:cxnLst>
                <a:cxn ang="0">
                  <a:pos x="wd2" y="hd2"/>
                </a:cxn>
                <a:cxn ang="5400000">
                  <a:pos x="wd2" y="hd2"/>
                </a:cxn>
                <a:cxn ang="10800000">
                  <a:pos x="wd2" y="hd2"/>
                </a:cxn>
                <a:cxn ang="16200000">
                  <a:pos x="wd2" y="hd2"/>
                </a:cxn>
              </a:cxnLst>
              <a:rect l="0" t="0" r="r" b="b"/>
              <a:pathLst>
                <a:path w="21600" h="21600" extrusionOk="0">
                  <a:moveTo>
                    <a:pt x="15535" y="15189"/>
                  </a:moveTo>
                  <a:cubicBezTo>
                    <a:pt x="19855" y="11220"/>
                    <a:pt x="21600" y="6411"/>
                    <a:pt x="21600" y="0"/>
                  </a:cubicBezTo>
                  <a:lnTo>
                    <a:pt x="0" y="0"/>
                  </a:lnTo>
                  <a:lnTo>
                    <a:pt x="0" y="21600"/>
                  </a:lnTo>
                  <a:cubicBezTo>
                    <a:pt x="4735" y="21600"/>
                    <a:pt x="10966" y="19234"/>
                    <a:pt x="15535" y="15189"/>
                  </a:cubicBezTo>
                </a:path>
              </a:pathLst>
            </a:custGeom>
            <a:solidFill>
              <a:srgbClr val="9E9E9E">
                <a:alpha val="50000"/>
              </a:srgbClr>
            </a:solidFill>
            <a:ln w="12700" cap="flat">
              <a:noFill/>
              <a:miter lim="400000"/>
            </a:ln>
            <a:effectLst/>
          </p:spPr>
          <p:txBody>
            <a:bodyPr wrap="square" lIns="45719" tIns="45719" rIns="45719" bIns="45719" numCol="1" anchor="ctr">
              <a:noAutofit/>
            </a:bodyPr>
            <a:lstStyle/>
            <a:p>
              <a:pPr algn="l" defTabSz="168473">
                <a:lnSpc>
                  <a:spcPct val="93000"/>
                </a:lnSpc>
                <a:defRPr sz="1800">
                  <a:latin typeface="Arial"/>
                  <a:ea typeface="Arial"/>
                  <a:cs typeface="Arial"/>
                  <a:sym typeface="Arial"/>
                </a:defRPr>
              </a:pPr>
              <a:endParaRPr sz="675">
                <a:latin typeface="Franklin Gothic Medium" panose="020B0603020102020204" pitchFamily="34" charset="0"/>
              </a:endParaRPr>
            </a:p>
          </p:txBody>
        </p:sp>
        <p:sp>
          <p:nvSpPr>
            <p:cNvPr id="38" name="Form">
              <a:extLst>
                <a:ext uri="{FF2B5EF4-FFF2-40B4-BE49-F238E27FC236}">
                  <a16:creationId xmlns:a16="http://schemas.microsoft.com/office/drawing/2014/main" id="{79E08A99-49FB-EA42-B4F1-9EB4A2989961}"/>
                </a:ext>
              </a:extLst>
            </p:cNvPr>
            <p:cNvSpPr/>
            <p:nvPr/>
          </p:nvSpPr>
          <p:spPr>
            <a:xfrm>
              <a:off x="2953141" y="4151941"/>
              <a:ext cx="96749" cy="70516"/>
            </a:xfrm>
            <a:custGeom>
              <a:avLst/>
              <a:gdLst/>
              <a:ahLst/>
              <a:cxnLst>
                <a:cxn ang="0">
                  <a:pos x="wd2" y="hd2"/>
                </a:cxn>
                <a:cxn ang="5400000">
                  <a:pos x="wd2" y="hd2"/>
                </a:cxn>
                <a:cxn ang="10800000">
                  <a:pos x="wd2" y="hd2"/>
                </a:cxn>
                <a:cxn ang="16200000">
                  <a:pos x="wd2" y="hd2"/>
                </a:cxn>
              </a:cxnLst>
              <a:rect l="0" t="0" r="r" b="b"/>
              <a:pathLst>
                <a:path w="21600" h="20848" extrusionOk="0">
                  <a:moveTo>
                    <a:pt x="11596" y="20459"/>
                  </a:moveTo>
                  <a:cubicBezTo>
                    <a:pt x="15745" y="19470"/>
                    <a:pt x="19326" y="16124"/>
                    <a:pt x="21600" y="11865"/>
                  </a:cubicBezTo>
                  <a:lnTo>
                    <a:pt x="8867" y="0"/>
                  </a:lnTo>
                  <a:lnTo>
                    <a:pt x="0" y="17113"/>
                  </a:lnTo>
                  <a:cubicBezTo>
                    <a:pt x="3240" y="20155"/>
                    <a:pt x="7389" y="21600"/>
                    <a:pt x="11596" y="20459"/>
                  </a:cubicBezTo>
                </a:path>
              </a:pathLst>
            </a:custGeom>
            <a:solidFill>
              <a:srgbClr val="B5B5B5">
                <a:alpha val="50000"/>
              </a:srgbClr>
            </a:solidFill>
            <a:ln w="12700" cap="flat">
              <a:noFill/>
              <a:miter lim="400000"/>
            </a:ln>
            <a:effectLst/>
          </p:spPr>
          <p:txBody>
            <a:bodyPr wrap="square" lIns="45719" tIns="45719" rIns="45719" bIns="45719" numCol="1" anchor="ctr">
              <a:noAutofit/>
            </a:bodyPr>
            <a:lstStyle/>
            <a:p>
              <a:pPr algn="l" defTabSz="168473">
                <a:lnSpc>
                  <a:spcPct val="93000"/>
                </a:lnSpc>
                <a:defRPr sz="1800">
                  <a:latin typeface="Arial"/>
                  <a:ea typeface="Arial"/>
                  <a:cs typeface="Arial"/>
                  <a:sym typeface="Arial"/>
                </a:defRPr>
              </a:pPr>
              <a:endParaRPr sz="675">
                <a:latin typeface="Franklin Gothic Medium" panose="020B0603020102020204" pitchFamily="34" charset="0"/>
              </a:endParaRPr>
            </a:p>
          </p:txBody>
        </p:sp>
        <p:sp>
          <p:nvSpPr>
            <p:cNvPr id="41" name="Form">
              <a:extLst>
                <a:ext uri="{FF2B5EF4-FFF2-40B4-BE49-F238E27FC236}">
                  <a16:creationId xmlns:a16="http://schemas.microsoft.com/office/drawing/2014/main" id="{60F5879F-5C8C-DF40-B9B9-0243FC213DB3}"/>
                </a:ext>
              </a:extLst>
            </p:cNvPr>
            <p:cNvSpPr/>
            <p:nvPr/>
          </p:nvSpPr>
          <p:spPr>
            <a:xfrm>
              <a:off x="2930582" y="4151941"/>
              <a:ext cx="93366" cy="70463"/>
            </a:xfrm>
            <a:custGeom>
              <a:avLst/>
              <a:gdLst/>
              <a:ahLst/>
              <a:cxnLst>
                <a:cxn ang="0">
                  <a:pos x="wd2" y="hd2"/>
                </a:cxn>
                <a:cxn ang="5400000">
                  <a:pos x="wd2" y="hd2"/>
                </a:cxn>
                <a:cxn ang="10800000">
                  <a:pos x="wd2" y="hd2"/>
                </a:cxn>
                <a:cxn ang="16200000">
                  <a:pos x="wd2" y="hd2"/>
                </a:cxn>
              </a:cxnLst>
              <a:rect l="0" t="0" r="r" b="b"/>
              <a:pathLst>
                <a:path w="21600" h="20832" extrusionOk="0">
                  <a:moveTo>
                    <a:pt x="9417" y="19851"/>
                  </a:moveTo>
                  <a:cubicBezTo>
                    <a:pt x="13596" y="21600"/>
                    <a:pt x="18069" y="20915"/>
                    <a:pt x="21600" y="18558"/>
                  </a:cubicBezTo>
                  <a:lnTo>
                    <a:pt x="14361" y="0"/>
                  </a:lnTo>
                  <a:lnTo>
                    <a:pt x="0" y="9431"/>
                  </a:lnTo>
                  <a:cubicBezTo>
                    <a:pt x="1883" y="14223"/>
                    <a:pt x="5179" y="18101"/>
                    <a:pt x="9417" y="19851"/>
                  </a:cubicBezTo>
                </a:path>
              </a:pathLst>
            </a:custGeom>
            <a:solidFill>
              <a:srgbClr val="D3D3D3">
                <a:alpha val="50000"/>
              </a:srgbClr>
            </a:solidFill>
            <a:ln w="12700" cap="flat">
              <a:noFill/>
              <a:miter lim="400000"/>
            </a:ln>
            <a:effectLst/>
          </p:spPr>
          <p:txBody>
            <a:bodyPr wrap="square" lIns="45719" tIns="45719" rIns="45719" bIns="45719" numCol="1" anchor="ctr">
              <a:noAutofit/>
            </a:bodyPr>
            <a:lstStyle/>
            <a:p>
              <a:pPr algn="l" defTabSz="168473">
                <a:lnSpc>
                  <a:spcPct val="93000"/>
                </a:lnSpc>
                <a:defRPr sz="1800">
                  <a:latin typeface="Arial"/>
                  <a:ea typeface="Arial"/>
                  <a:cs typeface="Arial"/>
                  <a:sym typeface="Arial"/>
                </a:defRPr>
              </a:pPr>
              <a:endParaRPr sz="675">
                <a:latin typeface="Franklin Gothic Medium" panose="020B0603020102020204" pitchFamily="34" charset="0"/>
              </a:endParaRPr>
            </a:p>
          </p:txBody>
        </p:sp>
        <p:sp>
          <p:nvSpPr>
            <p:cNvPr id="42" name="Form">
              <a:extLst>
                <a:ext uri="{FF2B5EF4-FFF2-40B4-BE49-F238E27FC236}">
                  <a16:creationId xmlns:a16="http://schemas.microsoft.com/office/drawing/2014/main" id="{55873F33-0F57-F54A-9824-70B75CE26A3A}"/>
                </a:ext>
              </a:extLst>
            </p:cNvPr>
            <p:cNvSpPr/>
            <p:nvPr/>
          </p:nvSpPr>
          <p:spPr>
            <a:xfrm>
              <a:off x="2931444" y="4090763"/>
              <a:ext cx="123383" cy="123387"/>
            </a:xfrm>
            <a:custGeom>
              <a:avLst/>
              <a:gdLst/>
              <a:ahLst/>
              <a:cxnLst>
                <a:cxn ang="0">
                  <a:pos x="wd2" y="hd2"/>
                </a:cxn>
                <a:cxn ang="5400000">
                  <a:pos x="wd2" y="hd2"/>
                </a:cxn>
                <a:cxn ang="10800000">
                  <a:pos x="wd2" y="hd2"/>
                </a:cxn>
                <a:cxn ang="16200000">
                  <a:pos x="wd2" y="hd2"/>
                </a:cxn>
              </a:cxnLst>
              <a:rect l="0" t="0" r="r" b="b"/>
              <a:pathLst>
                <a:path w="21330" h="21330" extrusionOk="0">
                  <a:moveTo>
                    <a:pt x="18226" y="3157"/>
                  </a:moveTo>
                  <a:cubicBezTo>
                    <a:pt x="19596" y="4524"/>
                    <a:pt x="20435" y="6022"/>
                    <a:pt x="20965" y="7918"/>
                  </a:cubicBezTo>
                  <a:cubicBezTo>
                    <a:pt x="21451" y="9813"/>
                    <a:pt x="21451" y="11533"/>
                    <a:pt x="20965" y="13428"/>
                  </a:cubicBezTo>
                  <a:cubicBezTo>
                    <a:pt x="20435" y="15324"/>
                    <a:pt x="19596" y="16822"/>
                    <a:pt x="18226" y="18189"/>
                  </a:cubicBezTo>
                  <a:cubicBezTo>
                    <a:pt x="16857" y="19555"/>
                    <a:pt x="15355" y="20437"/>
                    <a:pt x="13456" y="20966"/>
                  </a:cubicBezTo>
                  <a:cubicBezTo>
                    <a:pt x="11557" y="21451"/>
                    <a:pt x="9834" y="21451"/>
                    <a:pt x="7934" y="20966"/>
                  </a:cubicBezTo>
                  <a:cubicBezTo>
                    <a:pt x="6035" y="20437"/>
                    <a:pt x="4533" y="19555"/>
                    <a:pt x="3164" y="18189"/>
                  </a:cubicBezTo>
                  <a:cubicBezTo>
                    <a:pt x="1750" y="16822"/>
                    <a:pt x="867" y="15324"/>
                    <a:pt x="381" y="13428"/>
                  </a:cubicBezTo>
                  <a:cubicBezTo>
                    <a:pt x="-149" y="11533"/>
                    <a:pt x="-105" y="9813"/>
                    <a:pt x="381" y="7918"/>
                  </a:cubicBezTo>
                  <a:cubicBezTo>
                    <a:pt x="911" y="6022"/>
                    <a:pt x="1750" y="4524"/>
                    <a:pt x="3164" y="3157"/>
                  </a:cubicBezTo>
                  <a:cubicBezTo>
                    <a:pt x="4533" y="1791"/>
                    <a:pt x="6035" y="865"/>
                    <a:pt x="7934" y="380"/>
                  </a:cubicBezTo>
                  <a:cubicBezTo>
                    <a:pt x="9834" y="-149"/>
                    <a:pt x="11557" y="-105"/>
                    <a:pt x="13456" y="380"/>
                  </a:cubicBezTo>
                  <a:cubicBezTo>
                    <a:pt x="15355" y="909"/>
                    <a:pt x="16857" y="1791"/>
                    <a:pt x="18226" y="3157"/>
                  </a:cubicBezTo>
                </a:path>
              </a:pathLst>
            </a:custGeom>
            <a:solidFill>
              <a:srgbClr val="F8F8F8"/>
            </a:solidFill>
            <a:ln w="12700" cap="flat">
              <a:noFill/>
              <a:miter lim="400000"/>
            </a:ln>
            <a:effectLst/>
          </p:spPr>
          <p:txBody>
            <a:bodyPr wrap="square" lIns="45719" tIns="45719" rIns="45719" bIns="45719" numCol="1" anchor="ctr">
              <a:noAutofit/>
            </a:bodyPr>
            <a:lstStyle/>
            <a:p>
              <a:pPr algn="l" defTabSz="168473">
                <a:lnSpc>
                  <a:spcPct val="93000"/>
                </a:lnSpc>
                <a:defRPr sz="1800">
                  <a:latin typeface="Arial"/>
                  <a:ea typeface="Arial"/>
                  <a:cs typeface="Arial"/>
                  <a:sym typeface="Arial"/>
                </a:defRPr>
              </a:pPr>
              <a:endParaRPr sz="675">
                <a:latin typeface="Franklin Gothic Medium" panose="020B0603020102020204" pitchFamily="34" charset="0"/>
              </a:endParaRPr>
            </a:p>
          </p:txBody>
        </p:sp>
        <p:sp>
          <p:nvSpPr>
            <p:cNvPr id="43" name="Form">
              <a:extLst>
                <a:ext uri="{FF2B5EF4-FFF2-40B4-BE49-F238E27FC236}">
                  <a16:creationId xmlns:a16="http://schemas.microsoft.com/office/drawing/2014/main" id="{DAA9AB49-64D0-794E-B0B1-CAB6CC8C26ED}"/>
                </a:ext>
              </a:extLst>
            </p:cNvPr>
            <p:cNvSpPr/>
            <p:nvPr/>
          </p:nvSpPr>
          <p:spPr>
            <a:xfrm>
              <a:off x="2927198" y="2578451"/>
              <a:ext cx="128330" cy="13271"/>
            </a:xfrm>
            <a:custGeom>
              <a:avLst/>
              <a:gdLst/>
              <a:ahLst/>
              <a:cxnLst>
                <a:cxn ang="0">
                  <a:pos x="wd2" y="hd2"/>
                </a:cxn>
                <a:cxn ang="5400000">
                  <a:pos x="wd2" y="hd2"/>
                </a:cxn>
                <a:cxn ang="10800000">
                  <a:pos x="wd2" y="hd2"/>
                </a:cxn>
                <a:cxn ang="16200000">
                  <a:pos x="wd2" y="hd2"/>
                </a:cxn>
              </a:cxnLst>
              <a:rect l="0" t="0" r="r" b="b"/>
              <a:pathLst>
                <a:path w="21600" h="21600" extrusionOk="0">
                  <a:moveTo>
                    <a:pt x="20522" y="21600"/>
                  </a:moveTo>
                  <a:lnTo>
                    <a:pt x="1078" y="21600"/>
                  </a:lnTo>
                  <a:cubicBezTo>
                    <a:pt x="431" y="21600"/>
                    <a:pt x="0" y="16848"/>
                    <a:pt x="0" y="10800"/>
                  </a:cubicBezTo>
                  <a:cubicBezTo>
                    <a:pt x="0" y="4320"/>
                    <a:pt x="431" y="0"/>
                    <a:pt x="1078" y="0"/>
                  </a:cubicBezTo>
                  <a:lnTo>
                    <a:pt x="20522" y="0"/>
                  </a:lnTo>
                  <a:cubicBezTo>
                    <a:pt x="21126" y="0"/>
                    <a:pt x="21600" y="4320"/>
                    <a:pt x="21600" y="10800"/>
                  </a:cubicBezTo>
                  <a:cubicBezTo>
                    <a:pt x="21600" y="15984"/>
                    <a:pt x="21126" y="21600"/>
                    <a:pt x="20522" y="21600"/>
                  </a:cubicBezTo>
                </a:path>
              </a:pathLst>
            </a:custGeom>
            <a:solidFill>
              <a:srgbClr val="545454"/>
            </a:solidFill>
            <a:ln w="12700" cap="flat">
              <a:noFill/>
              <a:miter lim="400000"/>
            </a:ln>
            <a:effectLst/>
          </p:spPr>
          <p:txBody>
            <a:bodyPr wrap="square" lIns="45719" tIns="45719" rIns="45719" bIns="45719" numCol="1" anchor="ctr">
              <a:noAutofit/>
            </a:bodyPr>
            <a:lstStyle/>
            <a:p>
              <a:pPr algn="l" defTabSz="168473">
                <a:lnSpc>
                  <a:spcPct val="93000"/>
                </a:lnSpc>
                <a:defRPr sz="1800">
                  <a:latin typeface="Arial"/>
                  <a:ea typeface="Arial"/>
                  <a:cs typeface="Arial"/>
                  <a:sym typeface="Arial"/>
                </a:defRPr>
              </a:pPr>
              <a:endParaRPr sz="675">
                <a:latin typeface="Franklin Gothic Medium" panose="020B0603020102020204" pitchFamily="34" charset="0"/>
              </a:endParaRPr>
            </a:p>
          </p:txBody>
        </p:sp>
        <p:sp>
          <p:nvSpPr>
            <p:cNvPr id="44" name="Form">
              <a:extLst>
                <a:ext uri="{FF2B5EF4-FFF2-40B4-BE49-F238E27FC236}">
                  <a16:creationId xmlns:a16="http://schemas.microsoft.com/office/drawing/2014/main" id="{5289AE0B-5CAB-E44A-A784-A5885593E625}"/>
                </a:ext>
              </a:extLst>
            </p:cNvPr>
            <p:cNvSpPr/>
            <p:nvPr/>
          </p:nvSpPr>
          <p:spPr>
            <a:xfrm>
              <a:off x="2977956" y="2513030"/>
              <a:ext cx="21179" cy="21176"/>
            </a:xfrm>
            <a:custGeom>
              <a:avLst/>
              <a:gdLst/>
              <a:ahLst/>
              <a:cxnLst>
                <a:cxn ang="0">
                  <a:pos x="wd2" y="hd2"/>
                </a:cxn>
                <a:cxn ang="5400000">
                  <a:pos x="wd2" y="hd2"/>
                </a:cxn>
                <a:cxn ang="10800000">
                  <a:pos x="wd2" y="hd2"/>
                </a:cxn>
                <a:cxn ang="16200000">
                  <a:pos x="wd2" y="hd2"/>
                </a:cxn>
              </a:cxnLst>
              <a:rect l="0" t="0" r="r" b="b"/>
              <a:pathLst>
                <a:path w="21600" h="21600" extrusionOk="0">
                  <a:moveTo>
                    <a:pt x="21600" y="10930"/>
                  </a:moveTo>
                  <a:cubicBezTo>
                    <a:pt x="21600" y="12752"/>
                    <a:pt x="21086" y="14573"/>
                    <a:pt x="20057" y="16395"/>
                  </a:cubicBezTo>
                  <a:cubicBezTo>
                    <a:pt x="19029" y="17957"/>
                    <a:pt x="18000" y="19258"/>
                    <a:pt x="16200" y="20299"/>
                  </a:cubicBezTo>
                  <a:cubicBezTo>
                    <a:pt x="14400" y="21340"/>
                    <a:pt x="12857" y="21600"/>
                    <a:pt x="10800" y="21600"/>
                  </a:cubicBezTo>
                  <a:cubicBezTo>
                    <a:pt x="8743" y="21600"/>
                    <a:pt x="7200" y="21340"/>
                    <a:pt x="5400" y="20299"/>
                  </a:cubicBezTo>
                  <a:cubicBezTo>
                    <a:pt x="3600" y="19258"/>
                    <a:pt x="2314" y="17957"/>
                    <a:pt x="1543" y="16395"/>
                  </a:cubicBezTo>
                  <a:cubicBezTo>
                    <a:pt x="514" y="14573"/>
                    <a:pt x="0" y="12752"/>
                    <a:pt x="0" y="10930"/>
                  </a:cubicBezTo>
                  <a:cubicBezTo>
                    <a:pt x="0" y="8848"/>
                    <a:pt x="514" y="7027"/>
                    <a:pt x="1543" y="5465"/>
                  </a:cubicBezTo>
                  <a:cubicBezTo>
                    <a:pt x="2314" y="3643"/>
                    <a:pt x="3600" y="2342"/>
                    <a:pt x="5400" y="1301"/>
                  </a:cubicBezTo>
                  <a:cubicBezTo>
                    <a:pt x="7200" y="260"/>
                    <a:pt x="8743" y="0"/>
                    <a:pt x="10800" y="0"/>
                  </a:cubicBezTo>
                  <a:cubicBezTo>
                    <a:pt x="12857" y="0"/>
                    <a:pt x="14400" y="260"/>
                    <a:pt x="16200" y="1301"/>
                  </a:cubicBezTo>
                  <a:cubicBezTo>
                    <a:pt x="18000" y="2342"/>
                    <a:pt x="19029" y="3643"/>
                    <a:pt x="20057" y="5465"/>
                  </a:cubicBezTo>
                  <a:cubicBezTo>
                    <a:pt x="21086" y="7027"/>
                    <a:pt x="21600" y="8848"/>
                    <a:pt x="21600" y="10930"/>
                  </a:cubicBezTo>
                </a:path>
              </a:pathLst>
            </a:custGeom>
            <a:solidFill>
              <a:srgbClr val="545454"/>
            </a:solidFill>
            <a:ln w="12700" cap="flat">
              <a:noFill/>
              <a:miter lim="400000"/>
            </a:ln>
            <a:effectLst/>
          </p:spPr>
          <p:txBody>
            <a:bodyPr wrap="square" lIns="45719" tIns="45719" rIns="45719" bIns="45719" numCol="1" anchor="ctr">
              <a:noAutofit/>
            </a:bodyPr>
            <a:lstStyle/>
            <a:p>
              <a:pPr algn="l" defTabSz="168473">
                <a:lnSpc>
                  <a:spcPct val="93000"/>
                </a:lnSpc>
                <a:defRPr sz="1800">
                  <a:latin typeface="Arial"/>
                  <a:ea typeface="Arial"/>
                  <a:cs typeface="Arial"/>
                  <a:sym typeface="Arial"/>
                </a:defRPr>
              </a:pPr>
              <a:endParaRPr sz="675">
                <a:latin typeface="Franklin Gothic Medium" panose="020B0603020102020204" pitchFamily="34" charset="0"/>
              </a:endParaRPr>
            </a:p>
          </p:txBody>
        </p:sp>
        <p:sp>
          <p:nvSpPr>
            <p:cNvPr id="45" name="Form">
              <a:extLst>
                <a:ext uri="{FF2B5EF4-FFF2-40B4-BE49-F238E27FC236}">
                  <a16:creationId xmlns:a16="http://schemas.microsoft.com/office/drawing/2014/main" id="{54231939-2121-DD4E-8A3F-51743BEB00FE}"/>
                </a:ext>
              </a:extLst>
            </p:cNvPr>
            <p:cNvSpPr/>
            <p:nvPr/>
          </p:nvSpPr>
          <p:spPr>
            <a:xfrm>
              <a:off x="2838281" y="2569593"/>
              <a:ext cx="29820" cy="29846"/>
            </a:xfrm>
            <a:custGeom>
              <a:avLst/>
              <a:gdLst/>
              <a:ahLst/>
              <a:cxnLst>
                <a:cxn ang="0">
                  <a:pos x="wd2" y="hd2"/>
                </a:cxn>
                <a:cxn ang="5400000">
                  <a:pos x="wd2" y="hd2"/>
                </a:cxn>
                <a:cxn ang="10800000">
                  <a:pos x="wd2" y="hd2"/>
                </a:cxn>
                <a:cxn ang="16200000">
                  <a:pos x="wd2" y="hd2"/>
                </a:cxn>
              </a:cxnLst>
              <a:rect l="0" t="0" r="r" b="b"/>
              <a:pathLst>
                <a:path w="21328" h="21346" extrusionOk="0">
                  <a:moveTo>
                    <a:pt x="11481" y="64"/>
                  </a:moveTo>
                  <a:cubicBezTo>
                    <a:pt x="13296" y="64"/>
                    <a:pt x="14930" y="608"/>
                    <a:pt x="16563" y="1879"/>
                  </a:cubicBezTo>
                  <a:cubicBezTo>
                    <a:pt x="18197" y="2968"/>
                    <a:pt x="19286" y="4057"/>
                    <a:pt x="20193" y="5872"/>
                  </a:cubicBezTo>
                  <a:cubicBezTo>
                    <a:pt x="21101" y="7506"/>
                    <a:pt x="21464" y="9321"/>
                    <a:pt x="21282" y="11317"/>
                  </a:cubicBezTo>
                  <a:cubicBezTo>
                    <a:pt x="21101" y="13132"/>
                    <a:pt x="20556" y="14948"/>
                    <a:pt x="19467" y="16581"/>
                  </a:cubicBezTo>
                  <a:cubicBezTo>
                    <a:pt x="18378" y="18215"/>
                    <a:pt x="17108" y="19304"/>
                    <a:pt x="15293" y="20211"/>
                  </a:cubicBezTo>
                  <a:cubicBezTo>
                    <a:pt x="13477" y="21119"/>
                    <a:pt x="11844" y="21482"/>
                    <a:pt x="9847" y="21300"/>
                  </a:cubicBezTo>
                  <a:cubicBezTo>
                    <a:pt x="7851" y="21119"/>
                    <a:pt x="6217" y="20574"/>
                    <a:pt x="4583" y="19485"/>
                  </a:cubicBezTo>
                  <a:cubicBezTo>
                    <a:pt x="2950" y="18396"/>
                    <a:pt x="1861" y="17126"/>
                    <a:pt x="1135" y="15311"/>
                  </a:cubicBezTo>
                  <a:cubicBezTo>
                    <a:pt x="227" y="13495"/>
                    <a:pt x="-136" y="11862"/>
                    <a:pt x="46" y="9865"/>
                  </a:cubicBezTo>
                  <a:cubicBezTo>
                    <a:pt x="227" y="7869"/>
                    <a:pt x="772" y="6235"/>
                    <a:pt x="1861" y="4601"/>
                  </a:cubicBezTo>
                  <a:cubicBezTo>
                    <a:pt x="2950" y="2968"/>
                    <a:pt x="4220" y="1697"/>
                    <a:pt x="6035" y="971"/>
                  </a:cubicBezTo>
                  <a:cubicBezTo>
                    <a:pt x="7669" y="64"/>
                    <a:pt x="9484" y="-118"/>
                    <a:pt x="11481" y="64"/>
                  </a:cubicBezTo>
                </a:path>
              </a:pathLst>
            </a:custGeom>
            <a:solidFill>
              <a:srgbClr val="545454"/>
            </a:solidFill>
            <a:ln w="12700" cap="flat">
              <a:noFill/>
              <a:miter lim="400000"/>
            </a:ln>
            <a:effectLst/>
          </p:spPr>
          <p:txBody>
            <a:bodyPr wrap="square" lIns="45719" tIns="45719" rIns="45719" bIns="45719" numCol="1" anchor="ctr">
              <a:noAutofit/>
            </a:bodyPr>
            <a:lstStyle/>
            <a:p>
              <a:pPr algn="l" defTabSz="168473">
                <a:lnSpc>
                  <a:spcPct val="93000"/>
                </a:lnSpc>
                <a:defRPr sz="1800">
                  <a:latin typeface="Arial"/>
                  <a:ea typeface="Arial"/>
                  <a:cs typeface="Arial"/>
                  <a:sym typeface="Arial"/>
                </a:defRPr>
              </a:pPr>
              <a:endParaRPr sz="675">
                <a:latin typeface="Franklin Gothic Medium" panose="020B0603020102020204" pitchFamily="34" charset="0"/>
              </a:endParaRPr>
            </a:p>
          </p:txBody>
        </p:sp>
        <p:sp>
          <p:nvSpPr>
            <p:cNvPr id="46" name="Form">
              <a:extLst>
                <a:ext uri="{FF2B5EF4-FFF2-40B4-BE49-F238E27FC236}">
                  <a16:creationId xmlns:a16="http://schemas.microsoft.com/office/drawing/2014/main" id="{68DA60D2-E8F8-CA43-9A85-0C6052F0A089}"/>
                </a:ext>
              </a:extLst>
            </p:cNvPr>
            <p:cNvSpPr/>
            <p:nvPr/>
          </p:nvSpPr>
          <p:spPr>
            <a:xfrm>
              <a:off x="2841638" y="2574103"/>
              <a:ext cx="21969" cy="21969"/>
            </a:xfrm>
            <a:custGeom>
              <a:avLst/>
              <a:gdLst/>
              <a:ahLst/>
              <a:cxnLst>
                <a:cxn ang="0">
                  <a:pos x="wd2" y="hd2"/>
                </a:cxn>
                <a:cxn ang="5400000">
                  <a:pos x="wd2" y="hd2"/>
                </a:cxn>
                <a:cxn ang="10800000">
                  <a:pos x="wd2" y="hd2"/>
                </a:cxn>
                <a:cxn ang="16200000">
                  <a:pos x="wd2" y="hd2"/>
                </a:cxn>
              </a:cxnLst>
              <a:rect l="0" t="0" r="r" b="b"/>
              <a:pathLst>
                <a:path w="21282" h="21282" extrusionOk="0">
                  <a:moveTo>
                    <a:pt x="17121" y="2128"/>
                  </a:moveTo>
                  <a:cubicBezTo>
                    <a:pt x="18646" y="3399"/>
                    <a:pt x="19662" y="4669"/>
                    <a:pt x="20425" y="6448"/>
                  </a:cubicBezTo>
                  <a:cubicBezTo>
                    <a:pt x="21187" y="8227"/>
                    <a:pt x="21441" y="10006"/>
                    <a:pt x="21187" y="12039"/>
                  </a:cubicBezTo>
                  <a:cubicBezTo>
                    <a:pt x="20933" y="13817"/>
                    <a:pt x="20170" y="15342"/>
                    <a:pt x="19154" y="17121"/>
                  </a:cubicBezTo>
                  <a:cubicBezTo>
                    <a:pt x="17883" y="18646"/>
                    <a:pt x="16613" y="19662"/>
                    <a:pt x="14834" y="20425"/>
                  </a:cubicBezTo>
                  <a:cubicBezTo>
                    <a:pt x="13055" y="21187"/>
                    <a:pt x="11276" y="21441"/>
                    <a:pt x="9497" y="21187"/>
                  </a:cubicBezTo>
                  <a:cubicBezTo>
                    <a:pt x="7465" y="20933"/>
                    <a:pt x="5686" y="20170"/>
                    <a:pt x="4161" y="19154"/>
                  </a:cubicBezTo>
                  <a:cubicBezTo>
                    <a:pt x="2382" y="17883"/>
                    <a:pt x="1620" y="16613"/>
                    <a:pt x="857" y="14834"/>
                  </a:cubicBezTo>
                  <a:cubicBezTo>
                    <a:pt x="95" y="12801"/>
                    <a:pt x="-159" y="11276"/>
                    <a:pt x="95" y="9243"/>
                  </a:cubicBezTo>
                  <a:cubicBezTo>
                    <a:pt x="349" y="7210"/>
                    <a:pt x="857" y="5686"/>
                    <a:pt x="2128" y="4161"/>
                  </a:cubicBezTo>
                  <a:cubicBezTo>
                    <a:pt x="3145" y="2636"/>
                    <a:pt x="4669" y="1620"/>
                    <a:pt x="6702" y="857"/>
                  </a:cubicBezTo>
                  <a:cubicBezTo>
                    <a:pt x="8481" y="95"/>
                    <a:pt x="10006" y="-159"/>
                    <a:pt x="12039" y="95"/>
                  </a:cubicBezTo>
                  <a:cubicBezTo>
                    <a:pt x="14072" y="349"/>
                    <a:pt x="15596" y="857"/>
                    <a:pt x="17121" y="2128"/>
                  </a:cubicBezTo>
                </a:path>
              </a:pathLst>
            </a:custGeom>
            <a:solidFill>
              <a:srgbClr val="7F7F7F"/>
            </a:solidFill>
            <a:ln w="12700" cap="flat">
              <a:noFill/>
              <a:miter lim="400000"/>
            </a:ln>
            <a:effectLst/>
          </p:spPr>
          <p:txBody>
            <a:bodyPr wrap="square" lIns="45719" tIns="45719" rIns="45719" bIns="45719" numCol="1" anchor="ctr">
              <a:noAutofit/>
            </a:bodyPr>
            <a:lstStyle/>
            <a:p>
              <a:pPr algn="l" defTabSz="168473">
                <a:lnSpc>
                  <a:spcPct val="93000"/>
                </a:lnSpc>
                <a:defRPr sz="1800">
                  <a:latin typeface="Arial"/>
                  <a:ea typeface="Arial"/>
                  <a:cs typeface="Arial"/>
                  <a:sym typeface="Arial"/>
                </a:defRPr>
              </a:pPr>
              <a:endParaRPr sz="675">
                <a:latin typeface="Franklin Gothic Medium" panose="020B0603020102020204" pitchFamily="34" charset="0"/>
              </a:endParaRPr>
            </a:p>
          </p:txBody>
        </p:sp>
        <p:sp>
          <p:nvSpPr>
            <p:cNvPr id="47" name="Form">
              <a:extLst>
                <a:ext uri="{FF2B5EF4-FFF2-40B4-BE49-F238E27FC236}">
                  <a16:creationId xmlns:a16="http://schemas.microsoft.com/office/drawing/2014/main" id="{BF33B476-1E00-9747-9B40-ECB8AFD0E355}"/>
                </a:ext>
              </a:extLst>
            </p:cNvPr>
            <p:cNvSpPr/>
            <p:nvPr/>
          </p:nvSpPr>
          <p:spPr>
            <a:xfrm>
              <a:off x="2847114" y="2578451"/>
              <a:ext cx="12144" cy="12144"/>
            </a:xfrm>
            <a:custGeom>
              <a:avLst/>
              <a:gdLst/>
              <a:ahLst/>
              <a:cxnLst>
                <a:cxn ang="0">
                  <a:pos x="wd2" y="hd2"/>
                </a:cxn>
                <a:cxn ang="5400000">
                  <a:pos x="wd2" y="hd2"/>
                </a:cxn>
                <a:cxn ang="10800000">
                  <a:pos x="wd2" y="hd2"/>
                </a:cxn>
                <a:cxn ang="16200000">
                  <a:pos x="wd2" y="hd2"/>
                </a:cxn>
              </a:cxnLst>
              <a:rect l="0" t="0" r="r" b="b"/>
              <a:pathLst>
                <a:path w="21600" h="21600" extrusionOk="0">
                  <a:moveTo>
                    <a:pt x="20191" y="4696"/>
                  </a:moveTo>
                  <a:cubicBezTo>
                    <a:pt x="21130" y="6574"/>
                    <a:pt x="21130" y="8452"/>
                    <a:pt x="21600" y="10330"/>
                  </a:cubicBezTo>
                  <a:cubicBezTo>
                    <a:pt x="21600" y="12209"/>
                    <a:pt x="21600" y="13617"/>
                    <a:pt x="20661" y="15496"/>
                  </a:cubicBezTo>
                  <a:cubicBezTo>
                    <a:pt x="19722" y="16904"/>
                    <a:pt x="18313" y="18313"/>
                    <a:pt x="16904" y="19722"/>
                  </a:cubicBezTo>
                  <a:cubicBezTo>
                    <a:pt x="15026" y="20661"/>
                    <a:pt x="13617" y="21600"/>
                    <a:pt x="11270" y="21600"/>
                  </a:cubicBezTo>
                  <a:cubicBezTo>
                    <a:pt x="9391" y="21600"/>
                    <a:pt x="7983" y="21130"/>
                    <a:pt x="6104" y="20191"/>
                  </a:cubicBezTo>
                  <a:cubicBezTo>
                    <a:pt x="4226" y="19252"/>
                    <a:pt x="2817" y="17843"/>
                    <a:pt x="1878" y="16435"/>
                  </a:cubicBezTo>
                  <a:cubicBezTo>
                    <a:pt x="939" y="14557"/>
                    <a:pt x="470" y="13148"/>
                    <a:pt x="0" y="11270"/>
                  </a:cubicBezTo>
                  <a:cubicBezTo>
                    <a:pt x="0" y="8922"/>
                    <a:pt x="470" y="7513"/>
                    <a:pt x="1409" y="5635"/>
                  </a:cubicBezTo>
                  <a:cubicBezTo>
                    <a:pt x="2348" y="3757"/>
                    <a:pt x="3287" y="2348"/>
                    <a:pt x="5165" y="1409"/>
                  </a:cubicBezTo>
                  <a:cubicBezTo>
                    <a:pt x="7043" y="0"/>
                    <a:pt x="8452" y="0"/>
                    <a:pt x="10330" y="0"/>
                  </a:cubicBezTo>
                  <a:cubicBezTo>
                    <a:pt x="12678" y="0"/>
                    <a:pt x="14087" y="0"/>
                    <a:pt x="15965" y="939"/>
                  </a:cubicBezTo>
                  <a:cubicBezTo>
                    <a:pt x="17843" y="1878"/>
                    <a:pt x="19252" y="3287"/>
                    <a:pt x="20191" y="4696"/>
                  </a:cubicBezTo>
                </a:path>
              </a:pathLst>
            </a:custGeom>
            <a:solidFill>
              <a:srgbClr val="545454"/>
            </a:solidFill>
            <a:ln w="12700" cap="flat">
              <a:noFill/>
              <a:miter lim="400000"/>
            </a:ln>
            <a:effectLst/>
          </p:spPr>
          <p:txBody>
            <a:bodyPr wrap="square" lIns="45719" tIns="45719" rIns="45719" bIns="45719" numCol="1" anchor="ctr">
              <a:noAutofit/>
            </a:bodyPr>
            <a:lstStyle/>
            <a:p>
              <a:pPr algn="l" defTabSz="168473">
                <a:lnSpc>
                  <a:spcPct val="93000"/>
                </a:lnSpc>
                <a:defRPr sz="1800">
                  <a:latin typeface="Arial"/>
                  <a:ea typeface="Arial"/>
                  <a:cs typeface="Arial"/>
                  <a:sym typeface="Arial"/>
                </a:defRPr>
              </a:pPr>
              <a:endParaRPr sz="675">
                <a:latin typeface="Franklin Gothic Medium" panose="020B0603020102020204" pitchFamily="34" charset="0"/>
              </a:endParaRPr>
            </a:p>
          </p:txBody>
        </p:sp>
      </p:grpSp>
      <p:cxnSp>
        <p:nvCxnSpPr>
          <p:cNvPr id="50" name="Straight Connector 49">
            <a:extLst>
              <a:ext uri="{FF2B5EF4-FFF2-40B4-BE49-F238E27FC236}">
                <a16:creationId xmlns:a16="http://schemas.microsoft.com/office/drawing/2014/main" id="{25CED70B-D1BD-FC41-B11E-E9F83AB22131}"/>
              </a:ext>
            </a:extLst>
          </p:cNvPr>
          <p:cNvCxnSpPr>
            <a:cxnSpLocks/>
          </p:cNvCxnSpPr>
          <p:nvPr userDrawn="1"/>
        </p:nvCxnSpPr>
        <p:spPr>
          <a:xfrm>
            <a:off x="3843244" y="1206406"/>
            <a:ext cx="1078006" cy="0"/>
          </a:xfrm>
          <a:prstGeom prst="line">
            <a:avLst/>
          </a:prstGeom>
          <a:noFill/>
          <a:ln w="9525" cap="flat">
            <a:solidFill>
              <a:schemeClr val="tx1"/>
            </a:solidFill>
            <a:prstDash val="solid"/>
            <a:miter lim="400000"/>
          </a:ln>
          <a:effectLst/>
          <a:sp3d/>
        </p:spPr>
        <p:style>
          <a:lnRef idx="0">
            <a:scrgbClr r="0" g="0" b="0"/>
          </a:lnRef>
          <a:fillRef idx="0">
            <a:scrgbClr r="0" g="0" b="0"/>
          </a:fillRef>
          <a:effectRef idx="0">
            <a:scrgbClr r="0" g="0" b="0"/>
          </a:effectRef>
          <a:fontRef idx="none"/>
        </p:style>
      </p:cxnSp>
      <p:sp>
        <p:nvSpPr>
          <p:cNvPr id="51" name="Text Placeholder 22">
            <a:extLst>
              <a:ext uri="{FF2B5EF4-FFF2-40B4-BE49-F238E27FC236}">
                <a16:creationId xmlns:a16="http://schemas.microsoft.com/office/drawing/2014/main" id="{CB880096-AF95-EE43-9256-7B32872CD99B}"/>
              </a:ext>
            </a:extLst>
          </p:cNvPr>
          <p:cNvSpPr>
            <a:spLocks noGrp="1"/>
          </p:cNvSpPr>
          <p:nvPr>
            <p:ph type="body" sz="quarter" idx="36" hasCustomPrompt="1"/>
          </p:nvPr>
        </p:nvSpPr>
        <p:spPr>
          <a:xfrm>
            <a:off x="3797098" y="1404972"/>
            <a:ext cx="1915701" cy="440044"/>
          </a:xfrm>
        </p:spPr>
        <p:txBody>
          <a:bodyPr>
            <a:noAutofit/>
          </a:bodyPr>
          <a:lstStyle>
            <a:lvl1pPr marL="0" marR="0" indent="0" algn="l" defTabSz="914400" rtl="0" eaLnBrk="1" fontAlgn="auto" latinLnBrk="0" hangingPunct="1">
              <a:lnSpc>
                <a:spcPct val="100000"/>
              </a:lnSpc>
              <a:spcBef>
                <a:spcPts val="1000"/>
              </a:spcBef>
              <a:spcAft>
                <a:spcPts val="0"/>
              </a:spcAft>
              <a:buClrTx/>
              <a:buSzTx/>
              <a:buFontTx/>
              <a:buNone/>
              <a:tabLst/>
              <a:defRPr sz="1200" b="0" i="0" baseline="0">
                <a:solidFill>
                  <a:schemeClr val="tx2"/>
                </a:solidFill>
                <a:latin typeface="Franklin Gothic Medium" panose="020B0603020102020204" pitchFamily="34" charset="0"/>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1200" b="0" i="0" u="none" strike="noStrike" kern="0" cap="none" spc="100" normalizeH="0" baseline="0" noProof="0">
                <a:ln>
                  <a:noFill/>
                </a:ln>
                <a:solidFill>
                  <a:srgbClr val="FE31FE"/>
                </a:solidFill>
                <a:effectLst/>
                <a:uLnTx/>
                <a:uFillTx/>
                <a:latin typeface="Franklin Gothic Medium" panose="020B0603020102020204" pitchFamily="34" charset="0"/>
                <a:ea typeface="+mn-ea"/>
                <a:cs typeface="+mn-cs"/>
                <a:sym typeface="Helvetica Light"/>
              </a:rPr>
              <a:t>@</a:t>
            </a:r>
            <a:r>
              <a:rPr kumimoji="0" lang="en-US" sz="1200" b="0" i="0" u="none" strike="noStrike" kern="0" cap="none" spc="100" normalizeH="0" baseline="0" noProof="0" err="1">
                <a:ln>
                  <a:noFill/>
                </a:ln>
                <a:solidFill>
                  <a:srgbClr val="FE31FE"/>
                </a:solidFill>
                <a:effectLst/>
                <a:uLnTx/>
                <a:uFillTx/>
                <a:latin typeface="Franklin Gothic Medium" panose="020B0603020102020204" pitchFamily="34" charset="0"/>
                <a:ea typeface="+mn-ea"/>
                <a:cs typeface="+mn-cs"/>
                <a:sym typeface="Helvetica Light"/>
              </a:rPr>
              <a:t>talenthandle</a:t>
            </a:r>
            <a:endParaRPr kumimoji="0" lang="en-US" sz="1200" b="0" i="0" u="none" strike="noStrike" kern="0" cap="none" spc="100" normalizeH="0" baseline="0" noProof="0">
              <a:ln>
                <a:noFill/>
              </a:ln>
              <a:solidFill>
                <a:srgbClr val="FE31FE"/>
              </a:solidFill>
              <a:effectLst/>
              <a:uLnTx/>
              <a:uFillTx/>
              <a:latin typeface="Franklin Gothic Medium" panose="020B0603020102020204" pitchFamily="34" charset="0"/>
              <a:ea typeface="+mn-ea"/>
              <a:cs typeface="+mn-cs"/>
              <a:sym typeface="Helvetica Light"/>
            </a:endParaRPr>
          </a:p>
        </p:txBody>
      </p:sp>
      <p:sp>
        <p:nvSpPr>
          <p:cNvPr id="77" name="Picture Placeholder 2">
            <a:extLst>
              <a:ext uri="{FF2B5EF4-FFF2-40B4-BE49-F238E27FC236}">
                <a16:creationId xmlns:a16="http://schemas.microsoft.com/office/drawing/2014/main" id="{A5B10EEE-DF3E-6348-8DC6-3FB23F38CDF2}"/>
              </a:ext>
            </a:extLst>
          </p:cNvPr>
          <p:cNvSpPr>
            <a:spLocks noGrp="1"/>
          </p:cNvSpPr>
          <p:nvPr>
            <p:ph type="pic" sz="quarter" idx="24"/>
          </p:nvPr>
        </p:nvSpPr>
        <p:spPr>
          <a:xfrm>
            <a:off x="898023" y="934475"/>
            <a:ext cx="1859205" cy="3285055"/>
          </a:xfrm>
          <a:solidFill>
            <a:schemeClr val="accent1"/>
          </a:solidFill>
        </p:spPr>
        <p:txBody>
          <a:bodyPr/>
          <a:lstStyle/>
          <a:p>
            <a:endParaRPr lang="en-US"/>
          </a:p>
        </p:txBody>
      </p:sp>
    </p:spTree>
    <p:extLst>
      <p:ext uri="{BB962C8B-B14F-4D97-AF65-F5344CB8AC3E}">
        <p14:creationId xmlns:p14="http://schemas.microsoft.com/office/powerpoint/2010/main" val="232518692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636" userDrawn="1">
          <p15:clr>
            <a:srgbClr val="FBAE40"/>
          </p15:clr>
        </p15:guide>
        <p15:guide id="2" pos="2424" userDrawn="1">
          <p15:clr>
            <a:srgbClr val="FBAE40"/>
          </p15:clr>
        </p15:guide>
        <p15:guide id="3" orient="horz" pos="300" userDrawn="1">
          <p15:clr>
            <a:srgbClr val="FBAE40"/>
          </p15:clr>
        </p15:guide>
        <p15:guide id="4" pos="384" userDrawn="1">
          <p15:clr>
            <a:srgbClr val="FBAE40"/>
          </p15:clr>
        </p15:guide>
        <p15:guide id="5" orient="horz" pos="3012" userDrawn="1">
          <p15:clr>
            <a:srgbClr val="FBAE40"/>
          </p15:clr>
        </p15:guide>
        <p15:guide id="6" orient="horz" pos="1020"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Influencer Slide on White">
    <p:bg>
      <p:bgRef idx="1001">
        <a:schemeClr val="bg1"/>
      </p:bgRef>
    </p:bg>
    <p:spTree>
      <p:nvGrpSpPr>
        <p:cNvPr id="1" name=""/>
        <p:cNvGrpSpPr/>
        <p:nvPr/>
      </p:nvGrpSpPr>
      <p:grpSpPr>
        <a:xfrm>
          <a:off x="0" y="0"/>
          <a:ext cx="0" cy="0"/>
          <a:chOff x="0" y="0"/>
          <a:chExt cx="0" cy="0"/>
        </a:xfrm>
      </p:grpSpPr>
      <p:pic>
        <p:nvPicPr>
          <p:cNvPr id="15" name="Picture Placeholder 12">
            <a:extLst>
              <a:ext uri="{FF2B5EF4-FFF2-40B4-BE49-F238E27FC236}">
                <a16:creationId xmlns:a16="http://schemas.microsoft.com/office/drawing/2014/main" id="{203F589F-8285-BE4A-BFEB-DC272A7B169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flipV="1">
            <a:off x="2648" y="-14543"/>
            <a:ext cx="2245252" cy="5172586"/>
          </a:xfrm>
          <a:prstGeom prst="rect">
            <a:avLst/>
          </a:prstGeom>
          <a:gradFill flip="none" rotWithShape="1">
            <a:gsLst>
              <a:gs pos="0">
                <a:schemeClr val="bg2">
                  <a:lumMod val="90000"/>
                  <a:tint val="66000"/>
                  <a:satMod val="160000"/>
                </a:schemeClr>
              </a:gs>
              <a:gs pos="50000">
                <a:schemeClr val="bg2">
                  <a:lumMod val="90000"/>
                  <a:tint val="44500"/>
                  <a:satMod val="160000"/>
                </a:schemeClr>
              </a:gs>
              <a:gs pos="100000">
                <a:schemeClr val="bg2">
                  <a:lumMod val="90000"/>
                  <a:tint val="23500"/>
                  <a:satMod val="160000"/>
                </a:schemeClr>
              </a:gs>
            </a:gsLst>
            <a:lin ang="5400000" scaled="1"/>
            <a:tileRect/>
          </a:gradFill>
          <a:ln w="12700">
            <a:miter lim="400000"/>
          </a:ln>
          <a:extLst>
            <a:ext uri="{C572A759-6A51-4108-AA02-DFA0A04FC94B}">
              <ma14:wrappingTextBoxFlag xmlns="" xmlns:ma14="http://schemas.microsoft.com/office/mac/drawingml/2011/main" val="1"/>
            </a:ext>
          </a:extLst>
        </p:spPr>
      </p:pic>
      <p:pic>
        <p:nvPicPr>
          <p:cNvPr id="40" name="Graphic 39">
            <a:extLst>
              <a:ext uri="{FF2B5EF4-FFF2-40B4-BE49-F238E27FC236}">
                <a16:creationId xmlns:a16="http://schemas.microsoft.com/office/drawing/2014/main" id="{4DDE33FF-7AD2-F74C-8869-A5C11426BFB4}"/>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18358" y="431549"/>
            <a:ext cx="2245252" cy="4257228"/>
          </a:xfrm>
          <a:prstGeom prst="rect">
            <a:avLst/>
          </a:prstGeom>
        </p:spPr>
      </p:pic>
      <p:sp>
        <p:nvSpPr>
          <p:cNvPr id="29" name="Text Placeholder 2">
            <a:extLst>
              <a:ext uri="{FF2B5EF4-FFF2-40B4-BE49-F238E27FC236}">
                <a16:creationId xmlns:a16="http://schemas.microsoft.com/office/drawing/2014/main" id="{B0D7506A-BCBC-9A42-B0D2-A81486B838CF}"/>
              </a:ext>
            </a:extLst>
          </p:cNvPr>
          <p:cNvSpPr>
            <a:spLocks noGrp="1"/>
          </p:cNvSpPr>
          <p:nvPr>
            <p:ph type="body" sz="quarter" idx="34" hasCustomPrompt="1"/>
          </p:nvPr>
        </p:nvSpPr>
        <p:spPr>
          <a:xfrm>
            <a:off x="3772587" y="673855"/>
            <a:ext cx="4063119" cy="503963"/>
          </a:xfrm>
        </p:spPr>
        <p:txBody>
          <a:bodyPr>
            <a:noAutofit/>
          </a:bodyPr>
          <a:lstStyle>
            <a:lvl1pPr marL="0" indent="0">
              <a:lnSpc>
                <a:spcPts val="2900"/>
              </a:lnSpc>
              <a:spcBef>
                <a:spcPts val="0"/>
              </a:spcBef>
              <a:buFontTx/>
              <a:buNone/>
              <a:defRPr sz="3000" b="0" i="0">
                <a:solidFill>
                  <a:schemeClr val="tx1"/>
                </a:solidFill>
                <a:latin typeface="Franklin Gothic Book" panose="020B0503020102020204" pitchFamily="34" charset="0"/>
              </a:defRPr>
            </a:lvl1pPr>
            <a:lvl2pPr marL="457200" indent="0">
              <a:buFontTx/>
              <a:buNone/>
              <a:defRPr sz="800"/>
            </a:lvl2pPr>
            <a:lvl3pPr marL="914400" indent="0">
              <a:buFontTx/>
              <a:buNone/>
              <a:defRPr sz="800"/>
            </a:lvl3pPr>
            <a:lvl4pPr marL="1371600" indent="0">
              <a:buFontTx/>
              <a:buNone/>
              <a:defRPr sz="800"/>
            </a:lvl4pPr>
            <a:lvl5pPr marL="1828800" indent="0">
              <a:buFontTx/>
              <a:buNone/>
              <a:defRPr sz="800"/>
            </a:lvl5pPr>
          </a:lstStyle>
          <a:p>
            <a:pPr lvl="0"/>
            <a:r>
              <a:rPr lang="en-US"/>
              <a:t>Influencer Name</a:t>
            </a:r>
          </a:p>
        </p:txBody>
      </p:sp>
      <p:pic>
        <p:nvPicPr>
          <p:cNvPr id="17" name="Picture 16">
            <a:extLst>
              <a:ext uri="{FF2B5EF4-FFF2-40B4-BE49-F238E27FC236}">
                <a16:creationId xmlns:a16="http://schemas.microsoft.com/office/drawing/2014/main" id="{6B571609-52A4-1F47-97AC-F1DC5A853C7C}"/>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498081" y="4688776"/>
            <a:ext cx="1027911" cy="102153"/>
          </a:xfrm>
          <a:prstGeom prst="rect">
            <a:avLst/>
          </a:prstGeom>
        </p:spPr>
      </p:pic>
      <p:sp>
        <p:nvSpPr>
          <p:cNvPr id="18" name="Picture Placeholder 4">
            <a:extLst>
              <a:ext uri="{FF2B5EF4-FFF2-40B4-BE49-F238E27FC236}">
                <a16:creationId xmlns:a16="http://schemas.microsoft.com/office/drawing/2014/main" id="{38CE47F7-F0F9-4044-B7A1-E146DE535E78}"/>
              </a:ext>
            </a:extLst>
          </p:cNvPr>
          <p:cNvSpPr>
            <a:spLocks noGrp="1"/>
          </p:cNvSpPr>
          <p:nvPr>
            <p:ph type="pic" sz="quarter" idx="21"/>
          </p:nvPr>
        </p:nvSpPr>
        <p:spPr>
          <a:xfrm>
            <a:off x="6849227" y="359851"/>
            <a:ext cx="986479" cy="986479"/>
          </a:xfrm>
          <a:prstGeom prst="ellipse">
            <a:avLst/>
          </a:prstGeom>
          <a:solidFill>
            <a:schemeClr val="accent1"/>
          </a:solidFill>
          <a:ln>
            <a:noFill/>
          </a:ln>
        </p:spPr>
        <p:txBody>
          <a:bodyPr/>
          <a:lstStyle/>
          <a:p>
            <a:endParaRPr lang="en-US"/>
          </a:p>
        </p:txBody>
      </p:sp>
      <p:sp>
        <p:nvSpPr>
          <p:cNvPr id="39" name="Text Placeholder 16">
            <a:extLst>
              <a:ext uri="{FF2B5EF4-FFF2-40B4-BE49-F238E27FC236}">
                <a16:creationId xmlns:a16="http://schemas.microsoft.com/office/drawing/2014/main" id="{418C8FF2-89A6-3C4C-AED7-4872B11F919B}"/>
              </a:ext>
            </a:extLst>
          </p:cNvPr>
          <p:cNvSpPr>
            <a:spLocks noGrp="1"/>
          </p:cNvSpPr>
          <p:nvPr>
            <p:ph type="body" sz="quarter" idx="35" hasCustomPrompt="1"/>
          </p:nvPr>
        </p:nvSpPr>
        <p:spPr>
          <a:xfrm>
            <a:off x="3772587" y="1647967"/>
            <a:ext cx="3950449" cy="2342954"/>
          </a:xfrm>
        </p:spPr>
        <p:txBody>
          <a:bodyPr>
            <a:normAutofit/>
          </a:bodyPr>
          <a:lstStyle>
            <a:lvl1pPr marL="0" marR="0" indent="0" algn="l" defTabSz="457200" rtl="0" eaLnBrk="1" fontAlgn="auto" latinLnBrk="0" hangingPunct="1">
              <a:lnSpc>
                <a:spcPct val="100000"/>
              </a:lnSpc>
              <a:spcBef>
                <a:spcPts val="0"/>
              </a:spcBef>
              <a:spcAft>
                <a:spcPts val="600"/>
              </a:spcAft>
              <a:buClrTx/>
              <a:buSzTx/>
              <a:buFontTx/>
              <a:buNone/>
              <a:tabLst/>
              <a:defRPr lang="en-US" sz="1200" b="0" spc="0">
                <a:solidFill>
                  <a:schemeClr val="tx1"/>
                </a:solidFill>
                <a:latin typeface="+mn-lt"/>
                <a:sym typeface="Helvetica Light"/>
              </a:defRPr>
            </a:lvl1pPr>
            <a:lvl2pPr>
              <a:lnSpc>
                <a:spcPct val="100000"/>
              </a:lnSpc>
              <a:defRPr sz="900"/>
            </a:lvl2pPr>
            <a:lvl3pPr>
              <a:lnSpc>
                <a:spcPct val="100000"/>
              </a:lnSpc>
              <a:defRPr sz="900"/>
            </a:lvl3pPr>
            <a:lvl4pPr>
              <a:lnSpc>
                <a:spcPct val="100000"/>
              </a:lnSpc>
              <a:defRPr sz="900"/>
            </a:lvl4pPr>
            <a:lvl5pPr>
              <a:lnSpc>
                <a:spcPct val="100000"/>
              </a:lnSpc>
              <a:defRPr sz="900"/>
            </a:lvl5pPr>
            <a:lvl7pPr marL="0" indent="0" defTabSz="457200" hangingPunct="1">
              <a:lnSpc>
                <a:spcPct val="100000"/>
              </a:lnSpc>
              <a:spcBef>
                <a:spcPts val="0"/>
              </a:spcBef>
              <a:spcAft>
                <a:spcPts val="600"/>
              </a:spcAft>
              <a:buClr>
                <a:schemeClr val="accent2"/>
              </a:buClr>
              <a:buFontTx/>
              <a:buNone/>
              <a:defRPr/>
            </a:lvl7pPr>
            <a:lvl8pPr marL="176212" indent="0" defTabSz="457200" hangingPunct="1">
              <a:lnSpc>
                <a:spcPct val="100000"/>
              </a:lnSpc>
              <a:spcBef>
                <a:spcPts val="0"/>
              </a:spcBef>
              <a:spcAft>
                <a:spcPts val="600"/>
              </a:spcAft>
              <a:buClr>
                <a:schemeClr val="accent2"/>
              </a:buClr>
              <a:buSzPct val="70000"/>
              <a:buFontTx/>
              <a:buNone/>
              <a:defRPr/>
            </a:lvl8pPr>
          </a:lstStyle>
          <a:p>
            <a:pPr lvl="0" defTabSz="457200" hangingPunct="1">
              <a:lnSpc>
                <a:spcPct val="100000"/>
              </a:lnSpc>
              <a:spcAft>
                <a:spcPts val="600"/>
              </a:spcAft>
              <a:defRPr/>
            </a:pPr>
            <a:r>
              <a:rPr lang="en-US" sz="1200" b="0" spc="0">
                <a:solidFill>
                  <a:schemeClr val="tx1"/>
                </a:solidFill>
                <a:latin typeface="+mn-lt"/>
                <a:sym typeface="Helvetica Light"/>
              </a:rPr>
              <a:t>Ebit </a:t>
            </a:r>
            <a:r>
              <a:rPr lang="en-US" sz="1200" b="0" spc="0" err="1">
                <a:solidFill>
                  <a:schemeClr val="tx1"/>
                </a:solidFill>
                <a:latin typeface="+mn-lt"/>
                <a:sym typeface="Helvetica Light"/>
              </a:rPr>
              <a:t>restia</a:t>
            </a:r>
            <a:r>
              <a:rPr lang="en-US" sz="1200" b="0" spc="0">
                <a:solidFill>
                  <a:schemeClr val="tx1"/>
                </a:solidFill>
                <a:latin typeface="+mn-lt"/>
                <a:sym typeface="Helvetica Light"/>
              </a:rPr>
              <a:t> s quo </a:t>
            </a:r>
            <a:r>
              <a:rPr lang="en-US" sz="1200" b="0" spc="0" err="1">
                <a:solidFill>
                  <a:schemeClr val="tx1"/>
                </a:solidFill>
                <a:latin typeface="+mn-lt"/>
                <a:sym typeface="Helvetica Light"/>
              </a:rPr>
              <a:t>mo</a:t>
            </a:r>
            <a:r>
              <a:rPr lang="en-US" sz="1200" b="0" spc="0">
                <a:solidFill>
                  <a:schemeClr val="tx1"/>
                </a:solidFill>
                <a:latin typeface="+mn-lt"/>
                <a:sym typeface="Helvetica Light"/>
              </a:rPr>
              <a:t> </a:t>
            </a:r>
            <a:r>
              <a:rPr lang="en-US" sz="1200" b="0" spc="0" err="1">
                <a:solidFill>
                  <a:schemeClr val="tx1"/>
                </a:solidFill>
                <a:latin typeface="+mn-lt"/>
                <a:sym typeface="Helvetica Light"/>
              </a:rPr>
              <a:t>eatiund</a:t>
            </a:r>
            <a:r>
              <a:rPr lang="en-US" sz="1200" b="0" spc="0">
                <a:solidFill>
                  <a:schemeClr val="tx1"/>
                </a:solidFill>
                <a:latin typeface="+mn-lt"/>
                <a:sym typeface="Helvetica Light"/>
              </a:rPr>
              <a:t> </a:t>
            </a:r>
            <a:r>
              <a:rPr lang="en-US" sz="1200" b="0" spc="0" err="1">
                <a:solidFill>
                  <a:schemeClr val="tx1"/>
                </a:solidFill>
                <a:latin typeface="+mn-lt"/>
                <a:sym typeface="Helvetica Light"/>
              </a:rPr>
              <a:t>isq</a:t>
            </a:r>
            <a:r>
              <a:rPr lang="en-US" sz="1200" b="0" spc="0">
                <a:solidFill>
                  <a:schemeClr val="tx1"/>
                </a:solidFill>
                <a:latin typeface="+mn-lt"/>
                <a:sym typeface="Helvetica Light"/>
              </a:rPr>
              <a:t> </a:t>
            </a:r>
            <a:r>
              <a:rPr lang="en-US" sz="1200" b="0" spc="0" err="1">
                <a:solidFill>
                  <a:schemeClr val="tx1"/>
                </a:solidFill>
                <a:latin typeface="+mn-lt"/>
                <a:sym typeface="Helvetica Light"/>
              </a:rPr>
              <a:t>uide</a:t>
            </a:r>
            <a:r>
              <a:rPr lang="en-US" sz="1200" b="0" spc="0">
                <a:solidFill>
                  <a:schemeClr val="tx1"/>
                </a:solidFill>
                <a:latin typeface="+mn-lt"/>
                <a:sym typeface="Helvetica Light"/>
              </a:rPr>
              <a:t> </a:t>
            </a:r>
            <a:r>
              <a:rPr lang="en-US" sz="1200" b="0" spc="0" err="1">
                <a:solidFill>
                  <a:schemeClr val="tx1"/>
                </a:solidFill>
                <a:latin typeface="+mn-lt"/>
                <a:sym typeface="Helvetica Light"/>
              </a:rPr>
              <a:t>sint</a:t>
            </a:r>
            <a:r>
              <a:rPr lang="en-US" sz="1200" b="0" spc="0">
                <a:solidFill>
                  <a:schemeClr val="tx1"/>
                </a:solidFill>
                <a:latin typeface="+mn-lt"/>
                <a:sym typeface="Helvetica Light"/>
              </a:rPr>
              <a:t> </a:t>
            </a:r>
            <a:r>
              <a:rPr lang="en-US" sz="1200" b="0" spc="0" err="1">
                <a:solidFill>
                  <a:schemeClr val="tx1"/>
                </a:solidFill>
                <a:latin typeface="+mn-lt"/>
                <a:sym typeface="Helvetica Light"/>
              </a:rPr>
              <a:t>ulpa</a:t>
            </a:r>
            <a:r>
              <a:rPr lang="en-US" sz="1200" b="0" spc="0">
                <a:solidFill>
                  <a:schemeClr val="tx1"/>
                </a:solidFill>
                <a:latin typeface="+mn-lt"/>
                <a:sym typeface="Helvetica Light"/>
              </a:rPr>
              <a:t> </a:t>
            </a:r>
            <a:r>
              <a:rPr lang="en-US" sz="1200" b="0" spc="0" err="1">
                <a:solidFill>
                  <a:schemeClr val="tx1"/>
                </a:solidFill>
                <a:latin typeface="+mn-lt"/>
                <a:sym typeface="Helvetica Light"/>
              </a:rPr>
              <a:t>nam</a:t>
            </a:r>
            <a:r>
              <a:rPr lang="en-US" sz="1200" b="0" spc="0">
                <a:solidFill>
                  <a:schemeClr val="tx1"/>
                </a:solidFill>
                <a:latin typeface="+mn-lt"/>
                <a:sym typeface="Helvetica Light"/>
              </a:rPr>
              <a:t> </a:t>
            </a:r>
            <a:r>
              <a:rPr lang="en-US" sz="1200" b="0" spc="0" err="1">
                <a:solidFill>
                  <a:schemeClr val="tx1"/>
                </a:solidFill>
                <a:latin typeface="+mn-lt"/>
                <a:sym typeface="Helvetica Light"/>
              </a:rPr>
              <a:t>fugiam</a:t>
            </a:r>
            <a:r>
              <a:rPr lang="en-US" sz="1200" b="0" spc="0">
                <a:solidFill>
                  <a:schemeClr val="tx1"/>
                </a:solidFill>
                <a:latin typeface="+mn-lt"/>
                <a:sym typeface="Helvetica Light"/>
              </a:rPr>
              <a:t> debit, </a:t>
            </a:r>
            <a:r>
              <a:rPr lang="en-US" sz="1200" b="0" spc="0" err="1">
                <a:solidFill>
                  <a:schemeClr val="tx1"/>
                </a:solidFill>
                <a:latin typeface="+mn-lt"/>
                <a:sym typeface="Helvetica Light"/>
              </a:rPr>
              <a:t>volum</a:t>
            </a:r>
            <a:r>
              <a:rPr lang="en-US" sz="1200" b="0" spc="0">
                <a:solidFill>
                  <a:schemeClr val="tx1"/>
                </a:solidFill>
                <a:latin typeface="+mn-lt"/>
                <a:sym typeface="Helvetica Light"/>
              </a:rPr>
              <a:t> labor </a:t>
            </a:r>
            <a:r>
              <a:rPr lang="en-US" sz="1200" b="0" spc="0" err="1">
                <a:solidFill>
                  <a:schemeClr val="tx1"/>
                </a:solidFill>
                <a:latin typeface="+mn-lt"/>
                <a:sym typeface="Helvetica Light"/>
              </a:rPr>
              <a:t>solesec</a:t>
            </a:r>
            <a:r>
              <a:rPr lang="en-US" sz="1200" b="0" spc="0">
                <a:solidFill>
                  <a:schemeClr val="tx1"/>
                </a:solidFill>
                <a:latin typeface="+mn-lt"/>
                <a:sym typeface="Helvetica Light"/>
              </a:rPr>
              <a:t> </a:t>
            </a:r>
            <a:r>
              <a:rPr lang="en-US" sz="1200" b="0" spc="0" err="1">
                <a:solidFill>
                  <a:schemeClr val="tx1"/>
                </a:solidFill>
                <a:latin typeface="+mn-lt"/>
                <a:sym typeface="Helvetica Light"/>
              </a:rPr>
              <a:t>esequi</a:t>
            </a:r>
            <a:r>
              <a:rPr lang="en-US" sz="1200" b="0" spc="0">
                <a:solidFill>
                  <a:schemeClr val="tx1"/>
                </a:solidFill>
                <a:latin typeface="+mn-lt"/>
                <a:sym typeface="Helvetica Light"/>
              </a:rPr>
              <a:t> ide </a:t>
            </a:r>
            <a:r>
              <a:rPr lang="en-US" sz="1200" b="0" spc="0" err="1">
                <a:solidFill>
                  <a:schemeClr val="tx1"/>
                </a:solidFill>
                <a:latin typeface="+mn-lt"/>
                <a:sym typeface="Helvetica Light"/>
              </a:rPr>
              <a:t>nobitas</a:t>
            </a:r>
            <a:r>
              <a:rPr lang="en-US" sz="1200" b="0" spc="0">
                <a:solidFill>
                  <a:schemeClr val="tx1"/>
                </a:solidFill>
                <a:latin typeface="+mn-lt"/>
                <a:sym typeface="Helvetica Light"/>
              </a:rPr>
              <a:t> </a:t>
            </a:r>
            <a:r>
              <a:rPr lang="en-US" sz="1200" b="0" spc="0" err="1">
                <a:solidFill>
                  <a:schemeClr val="tx1"/>
                </a:solidFill>
                <a:latin typeface="+mn-lt"/>
                <a:sym typeface="Helvetica Light"/>
              </a:rPr>
              <a:t>ratem</a:t>
            </a:r>
            <a:r>
              <a:rPr lang="en-US" sz="1200" b="0" spc="0">
                <a:solidFill>
                  <a:schemeClr val="tx1"/>
                </a:solidFill>
                <a:latin typeface="+mn-lt"/>
                <a:sym typeface="Helvetica Light"/>
              </a:rPr>
              <a:t> </a:t>
            </a:r>
            <a:r>
              <a:rPr lang="en-US" sz="1200" b="0" spc="0" err="1">
                <a:solidFill>
                  <a:schemeClr val="tx1"/>
                </a:solidFill>
                <a:latin typeface="+mn-lt"/>
                <a:sym typeface="Helvetica Light"/>
              </a:rPr>
              <a:t>labo</a:t>
            </a:r>
            <a:r>
              <a:rPr lang="en-US" sz="1200" b="0" spc="0">
                <a:solidFill>
                  <a:schemeClr val="tx1"/>
                </a:solidFill>
                <a:latin typeface="+mn-lt"/>
                <a:sym typeface="Helvetica Light"/>
              </a:rPr>
              <a:t>.  </a:t>
            </a:r>
            <a:r>
              <a:rPr lang="en-US" sz="1200" b="0" spc="0" err="1">
                <a:solidFill>
                  <a:schemeClr val="tx1"/>
                </a:solidFill>
                <a:latin typeface="+mn-lt"/>
                <a:sym typeface="Helvetica Light"/>
              </a:rPr>
              <a:t>qu</a:t>
            </a:r>
            <a:r>
              <a:rPr lang="en-US" sz="1200" b="0" spc="0">
                <a:solidFill>
                  <a:schemeClr val="tx1"/>
                </a:solidFill>
                <a:latin typeface="+mn-lt"/>
                <a:sym typeface="Helvetica Light"/>
              </a:rPr>
              <a:t> </a:t>
            </a:r>
            <a:r>
              <a:rPr lang="en-US" sz="1200" b="0" spc="0" err="1">
                <a:solidFill>
                  <a:schemeClr val="tx1"/>
                </a:solidFill>
                <a:latin typeface="+mn-lt"/>
                <a:sym typeface="Helvetica Light"/>
              </a:rPr>
              <a:t>voloamus</a:t>
            </a:r>
            <a:r>
              <a:rPr lang="en-US" sz="1200" b="0" spc="0">
                <a:solidFill>
                  <a:schemeClr val="tx1"/>
                </a:solidFill>
                <a:latin typeface="+mn-lt"/>
                <a:sym typeface="Helvetica Light"/>
              </a:rPr>
              <a:t>. </a:t>
            </a:r>
            <a:r>
              <a:rPr lang="en-US" sz="1200" b="0" spc="0" err="1">
                <a:solidFill>
                  <a:schemeClr val="tx1"/>
                </a:solidFill>
                <a:latin typeface="+mn-lt"/>
                <a:sym typeface="Helvetica Light"/>
              </a:rPr>
              <a:t>Seque</a:t>
            </a:r>
            <a:r>
              <a:rPr lang="en-US" sz="1200" b="0" spc="0">
                <a:solidFill>
                  <a:schemeClr val="tx1"/>
                </a:solidFill>
                <a:latin typeface="+mn-lt"/>
                <a:sym typeface="Helvetica Light"/>
              </a:rPr>
              <a:t> mus.</a:t>
            </a:r>
          </a:p>
          <a:p>
            <a:pPr lvl="0" defTabSz="457200" hangingPunct="1">
              <a:lnSpc>
                <a:spcPct val="100000"/>
              </a:lnSpc>
              <a:spcAft>
                <a:spcPts val="600"/>
              </a:spcAft>
              <a:defRPr/>
            </a:pPr>
            <a:r>
              <a:rPr lang="en-US" sz="1200" b="0" spc="0">
                <a:solidFill>
                  <a:schemeClr val="tx1"/>
                </a:solidFill>
                <a:latin typeface="+mn-lt"/>
                <a:sym typeface="Helvetica Light"/>
              </a:rPr>
              <a:t> </a:t>
            </a:r>
          </a:p>
          <a:p>
            <a:pPr lvl="0" defTabSz="457200" hangingPunct="1">
              <a:lnSpc>
                <a:spcPct val="100000"/>
              </a:lnSpc>
              <a:spcAft>
                <a:spcPts val="600"/>
              </a:spcAft>
              <a:defRPr/>
            </a:pPr>
            <a:r>
              <a:rPr lang="en-US" sz="1200" b="0" spc="0">
                <a:solidFill>
                  <a:schemeClr val="tx1"/>
                </a:solidFill>
                <a:latin typeface="+mn-lt"/>
                <a:sym typeface="Helvetica Light"/>
              </a:rPr>
              <a:t>FOLLOWERS: 0000M</a:t>
            </a:r>
          </a:p>
          <a:p>
            <a:pPr lvl="0" defTabSz="457200" hangingPunct="1">
              <a:lnSpc>
                <a:spcPct val="100000"/>
              </a:lnSpc>
              <a:spcAft>
                <a:spcPts val="600"/>
              </a:spcAft>
              <a:defRPr/>
            </a:pPr>
            <a:r>
              <a:rPr lang="en-US" sz="1200" b="0" spc="0">
                <a:solidFill>
                  <a:schemeClr val="tx1"/>
                </a:solidFill>
                <a:latin typeface="+mn-lt"/>
                <a:sym typeface="Helvetica Light"/>
              </a:rPr>
              <a:t>ENGAGEMENTS: 000K</a:t>
            </a:r>
          </a:p>
          <a:p>
            <a:pPr lvl="0" defTabSz="457200" hangingPunct="1">
              <a:lnSpc>
                <a:spcPct val="100000"/>
              </a:lnSpc>
              <a:spcAft>
                <a:spcPts val="600"/>
              </a:spcAft>
              <a:defRPr/>
            </a:pPr>
            <a:r>
              <a:rPr lang="en-US" sz="1200" b="0" spc="0">
                <a:solidFill>
                  <a:schemeClr val="tx1"/>
                </a:solidFill>
                <a:latin typeface="+mn-lt"/>
                <a:sym typeface="Helvetica Light"/>
              </a:rPr>
              <a:t>ESTIMATED REACH: 00M</a:t>
            </a:r>
          </a:p>
        </p:txBody>
      </p:sp>
      <p:cxnSp>
        <p:nvCxnSpPr>
          <p:cNvPr id="50" name="Straight Connector 49">
            <a:extLst>
              <a:ext uri="{FF2B5EF4-FFF2-40B4-BE49-F238E27FC236}">
                <a16:creationId xmlns:a16="http://schemas.microsoft.com/office/drawing/2014/main" id="{25CED70B-D1BD-FC41-B11E-E9F83AB22131}"/>
              </a:ext>
            </a:extLst>
          </p:cNvPr>
          <p:cNvCxnSpPr>
            <a:cxnSpLocks/>
          </p:cNvCxnSpPr>
          <p:nvPr userDrawn="1"/>
        </p:nvCxnSpPr>
        <p:spPr>
          <a:xfrm>
            <a:off x="3843244" y="1206406"/>
            <a:ext cx="1078006" cy="0"/>
          </a:xfrm>
          <a:prstGeom prst="line">
            <a:avLst/>
          </a:prstGeom>
          <a:noFill/>
          <a:ln w="9525" cap="flat">
            <a:solidFill>
              <a:schemeClr val="tx1"/>
            </a:solidFill>
            <a:prstDash val="solid"/>
            <a:miter lim="400000"/>
          </a:ln>
          <a:effectLst/>
          <a:sp3d/>
        </p:spPr>
        <p:style>
          <a:lnRef idx="0">
            <a:scrgbClr r="0" g="0" b="0"/>
          </a:lnRef>
          <a:fillRef idx="0">
            <a:scrgbClr r="0" g="0" b="0"/>
          </a:fillRef>
          <a:effectRef idx="0">
            <a:scrgbClr r="0" g="0" b="0"/>
          </a:effectRef>
          <a:fontRef idx="none"/>
        </p:style>
      </p:cxnSp>
      <p:sp>
        <p:nvSpPr>
          <p:cNvPr id="77" name="Picture Placeholder 2">
            <a:extLst>
              <a:ext uri="{FF2B5EF4-FFF2-40B4-BE49-F238E27FC236}">
                <a16:creationId xmlns:a16="http://schemas.microsoft.com/office/drawing/2014/main" id="{A5B10EEE-DF3E-6348-8DC6-3FB23F38CDF2}"/>
              </a:ext>
            </a:extLst>
          </p:cNvPr>
          <p:cNvSpPr>
            <a:spLocks noGrp="1"/>
          </p:cNvSpPr>
          <p:nvPr>
            <p:ph type="pic" sz="quarter" idx="24"/>
          </p:nvPr>
        </p:nvSpPr>
        <p:spPr>
          <a:xfrm>
            <a:off x="888124" y="990779"/>
            <a:ext cx="2098519" cy="3138768"/>
          </a:xfrm>
          <a:solidFill>
            <a:schemeClr val="accent1"/>
          </a:solidFill>
        </p:spPr>
        <p:txBody>
          <a:bodyPr/>
          <a:lstStyle/>
          <a:p>
            <a:endParaRPr lang="en-US"/>
          </a:p>
        </p:txBody>
      </p:sp>
      <p:sp>
        <p:nvSpPr>
          <p:cNvPr id="48" name="Text Placeholder 2">
            <a:extLst>
              <a:ext uri="{FF2B5EF4-FFF2-40B4-BE49-F238E27FC236}">
                <a16:creationId xmlns:a16="http://schemas.microsoft.com/office/drawing/2014/main" id="{C4D22F21-8317-6042-AA53-5FED66C92EBD}"/>
              </a:ext>
            </a:extLst>
          </p:cNvPr>
          <p:cNvSpPr>
            <a:spLocks noGrp="1"/>
          </p:cNvSpPr>
          <p:nvPr>
            <p:ph type="body" sz="quarter" idx="42" hasCustomPrompt="1"/>
          </p:nvPr>
        </p:nvSpPr>
        <p:spPr>
          <a:xfrm>
            <a:off x="3751421" y="1364820"/>
            <a:ext cx="1611887" cy="254419"/>
          </a:xfrm>
        </p:spPr>
        <p:txBody>
          <a:bodyPr>
            <a:noAutofit/>
          </a:bodyPr>
          <a:lstStyle>
            <a:lvl1pPr marL="0" marR="0" indent="0" algn="l" defTabSz="914400" rtl="0" eaLnBrk="1" fontAlgn="auto" latinLnBrk="0" hangingPunct="1">
              <a:lnSpc>
                <a:spcPct val="100000"/>
              </a:lnSpc>
              <a:spcBef>
                <a:spcPts val="1000"/>
              </a:spcBef>
              <a:spcAft>
                <a:spcPts val="0"/>
              </a:spcAft>
              <a:buClrTx/>
              <a:buSzTx/>
              <a:buFontTx/>
              <a:buNone/>
              <a:tabLst/>
              <a:defRPr sz="1200" b="1" i="0" spc="100" baseline="0">
                <a:solidFill>
                  <a:schemeClr val="bg2"/>
                </a:solidFill>
                <a:latin typeface="Franklin Gothic Demi" panose="020B0603020102020204" pitchFamily="34" charset="0"/>
              </a:defRPr>
            </a:lvl1pPr>
            <a:lvl2pPr marL="457200" indent="0">
              <a:buFontTx/>
              <a:buNone/>
              <a:defRPr sz="800"/>
            </a:lvl2pPr>
            <a:lvl3pPr marL="914400" indent="0">
              <a:buFontTx/>
              <a:buNone/>
              <a:defRPr sz="800"/>
            </a:lvl3pPr>
            <a:lvl4pPr marL="1371600" indent="0">
              <a:buFontTx/>
              <a:buNone/>
              <a:defRPr sz="800"/>
            </a:lvl4pPr>
            <a:lvl5pPr marL="1828800" indent="0">
              <a:buFontTx/>
              <a:buNone/>
              <a:defRPr sz="800"/>
            </a:lvl5pPr>
          </a:lstStyle>
          <a:p>
            <a:pPr lvl="0"/>
            <a:r>
              <a:rPr lang="en-US"/>
              <a:t>@</a:t>
            </a:r>
            <a:r>
              <a:rPr lang="en-US" err="1"/>
              <a:t>talenthandle</a:t>
            </a:r>
            <a:endParaRPr lang="en-US"/>
          </a:p>
        </p:txBody>
      </p:sp>
      <p:pic>
        <p:nvPicPr>
          <p:cNvPr id="49" name="Picture 48">
            <a:extLst>
              <a:ext uri="{FF2B5EF4-FFF2-40B4-BE49-F238E27FC236}">
                <a16:creationId xmlns:a16="http://schemas.microsoft.com/office/drawing/2014/main" id="{76546C0D-4099-794D-A255-5C5EF5CACA42}"/>
              </a:ext>
            </a:extLst>
          </p:cNvPr>
          <p:cNvPicPr>
            <a:picLocks noChangeAspect="1"/>
          </p:cNvPicPr>
          <p:nvPr userDrawn="1"/>
        </p:nvPicPr>
        <p:blipFill>
          <a:blip r:embed="rId5" cstate="screen">
            <a:lum bright="-100000"/>
            <a:extLst>
              <a:ext uri="{28A0092B-C50C-407E-A947-70E740481C1C}">
                <a14:useLocalDpi xmlns:a14="http://schemas.microsoft.com/office/drawing/2010/main"/>
              </a:ext>
            </a:extLst>
          </a:blip>
          <a:stretch>
            <a:fillRect/>
          </a:stretch>
        </p:blipFill>
        <p:spPr>
          <a:xfrm>
            <a:off x="7498081" y="4680067"/>
            <a:ext cx="1027911" cy="102153"/>
          </a:xfrm>
          <a:prstGeom prst="rect">
            <a:avLst/>
          </a:prstGeom>
        </p:spPr>
      </p:pic>
    </p:spTree>
    <p:extLst>
      <p:ext uri="{BB962C8B-B14F-4D97-AF65-F5344CB8AC3E}">
        <p14:creationId xmlns:p14="http://schemas.microsoft.com/office/powerpoint/2010/main" val="61409128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636" userDrawn="1">
          <p15:clr>
            <a:srgbClr val="FBAE40"/>
          </p15:clr>
        </p15:guide>
        <p15:guide id="2" pos="2424" userDrawn="1">
          <p15:clr>
            <a:srgbClr val="FBAE40"/>
          </p15:clr>
        </p15:guide>
        <p15:guide id="3" orient="horz" pos="300" userDrawn="1">
          <p15:clr>
            <a:srgbClr val="FBAE40"/>
          </p15:clr>
        </p15:guide>
        <p15:guide id="4" pos="384" userDrawn="1">
          <p15:clr>
            <a:srgbClr val="FBAE40"/>
          </p15:clr>
        </p15:guide>
        <p15:guide id="5" orient="horz" pos="3012" userDrawn="1">
          <p15:clr>
            <a:srgbClr val="FBAE40"/>
          </p15:clr>
        </p15:guide>
        <p15:guide id="6" orient="horz" pos="1020" userDrawn="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arge Stat on Black">
    <p:bg>
      <p:bgRef idx="1001">
        <a:schemeClr val="bg1"/>
      </p:bgRef>
    </p:bg>
    <p:spTree>
      <p:nvGrpSpPr>
        <p:cNvPr id="1" name=""/>
        <p:cNvGrpSpPr/>
        <p:nvPr/>
      </p:nvGrpSpPr>
      <p:grpSpPr>
        <a:xfrm>
          <a:off x="0" y="0"/>
          <a:ext cx="0" cy="0"/>
          <a:chOff x="0" y="0"/>
          <a:chExt cx="0" cy="0"/>
        </a:xfrm>
      </p:grpSpPr>
      <p:sp>
        <p:nvSpPr>
          <p:cNvPr id="22" name="Text Placeholder 34">
            <a:extLst>
              <a:ext uri="{FF2B5EF4-FFF2-40B4-BE49-F238E27FC236}">
                <a16:creationId xmlns:a16="http://schemas.microsoft.com/office/drawing/2014/main" id="{731D7B11-C781-AE4E-88F6-ABA39EB43882}"/>
              </a:ext>
            </a:extLst>
          </p:cNvPr>
          <p:cNvSpPr>
            <a:spLocks noGrp="1"/>
          </p:cNvSpPr>
          <p:nvPr>
            <p:ph type="body" sz="quarter" idx="20" hasCustomPrompt="1"/>
          </p:nvPr>
        </p:nvSpPr>
        <p:spPr>
          <a:xfrm>
            <a:off x="518385" y="4672820"/>
            <a:ext cx="3485195" cy="178827"/>
          </a:xfrm>
        </p:spPr>
        <p:txBody>
          <a:bodyPr>
            <a:noAutofit/>
          </a:bodyPr>
          <a:lstStyle>
            <a:lvl1pPr marL="0" indent="0">
              <a:buFontTx/>
              <a:buNone/>
              <a:defRPr sz="600" b="0" i="1">
                <a:latin typeface="Franklin Gothic Book" panose="020B0503020102020204" pitchFamily="34" charset="0"/>
              </a:defRPr>
            </a:lvl1pPr>
            <a:lvl2pPr marL="457200" indent="0">
              <a:buFontTx/>
              <a:buNone/>
              <a:defRPr sz="700"/>
            </a:lvl2pPr>
            <a:lvl3pPr marL="914400" indent="0">
              <a:buFontTx/>
              <a:buNone/>
              <a:defRPr sz="700"/>
            </a:lvl3pPr>
            <a:lvl4pPr marL="1371600" indent="0">
              <a:buFontTx/>
              <a:buNone/>
              <a:defRPr sz="700"/>
            </a:lvl4pPr>
            <a:lvl5pPr marL="1828800" indent="0">
              <a:buFontTx/>
              <a:buNone/>
              <a:defRPr sz="700"/>
            </a:lvl5pPr>
          </a:lstStyle>
          <a:p>
            <a:pPr lvl="0"/>
            <a:r>
              <a:rPr lang="en-US"/>
              <a:t>Source: if needed</a:t>
            </a:r>
          </a:p>
        </p:txBody>
      </p:sp>
      <p:sp>
        <p:nvSpPr>
          <p:cNvPr id="73" name="Text Placeholder 16">
            <a:extLst>
              <a:ext uri="{FF2B5EF4-FFF2-40B4-BE49-F238E27FC236}">
                <a16:creationId xmlns:a16="http://schemas.microsoft.com/office/drawing/2014/main" id="{FA050CFB-4E17-924D-A6AB-D8DF08913213}"/>
              </a:ext>
            </a:extLst>
          </p:cNvPr>
          <p:cNvSpPr>
            <a:spLocks noGrp="1"/>
          </p:cNvSpPr>
          <p:nvPr>
            <p:ph type="body" sz="quarter" idx="27" hasCustomPrompt="1"/>
          </p:nvPr>
        </p:nvSpPr>
        <p:spPr>
          <a:xfrm>
            <a:off x="533859" y="3587936"/>
            <a:ext cx="4952541" cy="519732"/>
          </a:xfrm>
        </p:spPr>
        <p:txBody>
          <a:bodyPr>
            <a:normAutofit/>
          </a:bodyPr>
          <a:lstStyle>
            <a:lvl1pPr marL="0" marR="0" indent="0" algn="l" defTabSz="457200" rtl="0" eaLnBrk="1" fontAlgn="auto" latinLnBrk="0" hangingPunct="1">
              <a:lnSpc>
                <a:spcPct val="100000"/>
              </a:lnSpc>
              <a:spcBef>
                <a:spcPts val="0"/>
              </a:spcBef>
              <a:spcAft>
                <a:spcPts val="600"/>
              </a:spcAft>
              <a:buClr>
                <a:schemeClr val="accent2"/>
              </a:buClr>
              <a:buSzTx/>
              <a:buFontTx/>
              <a:buNone/>
              <a:tabLst/>
              <a:defRPr lang="en-US" sz="900" b="0" spc="0">
                <a:solidFill>
                  <a:schemeClr val="tx1"/>
                </a:solidFill>
                <a:latin typeface="+mn-lt"/>
                <a:sym typeface="Helvetica Light"/>
              </a:defRPr>
            </a:lvl1pPr>
            <a:lvl2pPr>
              <a:lnSpc>
                <a:spcPct val="100000"/>
              </a:lnSpc>
              <a:defRPr sz="900"/>
            </a:lvl2pPr>
            <a:lvl3pPr>
              <a:lnSpc>
                <a:spcPct val="100000"/>
              </a:lnSpc>
              <a:defRPr sz="900"/>
            </a:lvl3pPr>
            <a:lvl4pPr>
              <a:lnSpc>
                <a:spcPct val="100000"/>
              </a:lnSpc>
              <a:defRPr sz="900"/>
            </a:lvl4pPr>
            <a:lvl5pPr>
              <a:lnSpc>
                <a:spcPct val="100000"/>
              </a:lnSpc>
              <a:defRPr sz="900"/>
            </a:lvl5pPr>
            <a:lvl7pPr marL="0" indent="0" defTabSz="457200" hangingPunct="1">
              <a:lnSpc>
                <a:spcPct val="100000"/>
              </a:lnSpc>
              <a:spcBef>
                <a:spcPts val="0"/>
              </a:spcBef>
              <a:spcAft>
                <a:spcPts val="600"/>
              </a:spcAft>
              <a:buClr>
                <a:schemeClr val="accent2"/>
              </a:buClr>
              <a:buFontTx/>
              <a:buNone/>
              <a:defRPr/>
            </a:lvl7pPr>
            <a:lvl8pPr marL="176212" indent="0" defTabSz="457200" hangingPunct="1">
              <a:lnSpc>
                <a:spcPct val="100000"/>
              </a:lnSpc>
              <a:spcBef>
                <a:spcPts val="0"/>
              </a:spcBef>
              <a:spcAft>
                <a:spcPts val="600"/>
              </a:spcAft>
              <a:buClr>
                <a:schemeClr val="accent2"/>
              </a:buClr>
              <a:buSzPct val="70000"/>
              <a:buFontTx/>
              <a:buNone/>
              <a:defRPr/>
            </a:lvl8pPr>
          </a:lstStyle>
          <a:p>
            <a:pPr marL="0" marR="0" lvl="0" indent="0" algn="l" defTabSz="457200" rtl="0" eaLnBrk="1" fontAlgn="auto" latinLnBrk="0" hangingPunct="1">
              <a:lnSpc>
                <a:spcPct val="100000"/>
              </a:lnSpc>
              <a:spcBef>
                <a:spcPts val="0"/>
              </a:spcBef>
              <a:spcAft>
                <a:spcPts val="600"/>
              </a:spcAft>
              <a:buClr>
                <a:schemeClr val="accent2"/>
              </a:buClr>
              <a:buSzTx/>
              <a:buFontTx/>
              <a:buNone/>
              <a:tabLst/>
              <a:defRPr/>
            </a:pPr>
            <a:r>
              <a:rPr lang="en-US" sz="900" b="0" spc="0">
                <a:solidFill>
                  <a:schemeClr val="tx1"/>
                </a:solidFill>
                <a:latin typeface="+mn-lt"/>
                <a:sym typeface="Helvetica Light"/>
              </a:rPr>
              <a:t>Mus </a:t>
            </a:r>
            <a:r>
              <a:rPr lang="en-US" sz="900" b="0" spc="0" err="1">
                <a:solidFill>
                  <a:schemeClr val="tx1"/>
                </a:solidFill>
                <a:latin typeface="+mn-lt"/>
                <a:sym typeface="Helvetica Light"/>
              </a:rPr>
              <a:t>explio</a:t>
            </a:r>
            <a:r>
              <a:rPr lang="en-US" sz="900" b="0" spc="0">
                <a:solidFill>
                  <a:schemeClr val="tx1"/>
                </a:solidFill>
                <a:latin typeface="+mn-lt"/>
                <a:sym typeface="Helvetica Light"/>
              </a:rPr>
              <a:t> </a:t>
            </a:r>
            <a:r>
              <a:rPr lang="en-US" sz="900" b="0" spc="0" err="1">
                <a:solidFill>
                  <a:schemeClr val="tx1"/>
                </a:solidFill>
                <a:latin typeface="+mn-lt"/>
                <a:sym typeface="Helvetica Light"/>
              </a:rPr>
              <a:t>tem</a:t>
            </a:r>
            <a:r>
              <a:rPr lang="en-US" sz="900" b="0" spc="0">
                <a:solidFill>
                  <a:schemeClr val="tx1"/>
                </a:solidFill>
                <a:latin typeface="+mn-lt"/>
                <a:sym typeface="Helvetica Light"/>
              </a:rPr>
              <a:t> </a:t>
            </a:r>
            <a:r>
              <a:rPr lang="en-US" sz="900" b="0" spc="0" err="1">
                <a:solidFill>
                  <a:schemeClr val="tx1"/>
                </a:solidFill>
                <a:latin typeface="+mn-lt"/>
                <a:sym typeface="Helvetica Light"/>
              </a:rPr>
              <a:t>fuga</a:t>
            </a:r>
            <a:r>
              <a:rPr lang="en-US" sz="900" b="0" spc="0">
                <a:solidFill>
                  <a:schemeClr val="tx1"/>
                </a:solidFill>
                <a:latin typeface="+mn-lt"/>
                <a:sym typeface="Helvetica Light"/>
              </a:rPr>
              <a:t>. </a:t>
            </a:r>
            <a:r>
              <a:rPr lang="en-US" sz="900" b="0" spc="0" err="1">
                <a:solidFill>
                  <a:schemeClr val="tx1"/>
                </a:solidFill>
                <a:latin typeface="+mn-lt"/>
                <a:sym typeface="Helvetica Light"/>
              </a:rPr>
              <a:t>Minciet</a:t>
            </a:r>
            <a:r>
              <a:rPr lang="en-US" sz="900" b="0" spc="0">
                <a:solidFill>
                  <a:schemeClr val="tx1"/>
                </a:solidFill>
                <a:latin typeface="+mn-lt"/>
                <a:sym typeface="Helvetica Light"/>
              </a:rPr>
              <a:t> as </a:t>
            </a:r>
            <a:r>
              <a:rPr lang="en-US" sz="900" b="0" spc="0" err="1">
                <a:solidFill>
                  <a:schemeClr val="tx1"/>
                </a:solidFill>
                <a:latin typeface="+mn-lt"/>
                <a:sym typeface="Helvetica Light"/>
              </a:rPr>
              <a:t>esd</a:t>
            </a:r>
            <a:r>
              <a:rPr lang="en-US" sz="900" b="0" spc="0">
                <a:solidFill>
                  <a:schemeClr val="tx1"/>
                </a:solidFill>
                <a:latin typeface="+mn-lt"/>
                <a:sym typeface="Helvetica Light"/>
              </a:rPr>
              <a:t> </a:t>
            </a:r>
            <a:r>
              <a:rPr lang="en-US" sz="900" b="0" spc="0" err="1">
                <a:solidFill>
                  <a:schemeClr val="tx1"/>
                </a:solidFill>
                <a:latin typeface="+mn-lt"/>
                <a:sym typeface="Helvetica Light"/>
              </a:rPr>
              <a:t>moluptae</a:t>
            </a:r>
            <a:r>
              <a:rPr lang="en-US" sz="900" b="0" spc="0">
                <a:solidFill>
                  <a:schemeClr val="tx1"/>
                </a:solidFill>
                <a:latin typeface="+mn-lt"/>
                <a:sym typeface="Helvetica Light"/>
              </a:rPr>
              <a:t> non </a:t>
            </a:r>
            <a:r>
              <a:rPr lang="en-US" sz="900" b="0" spc="0" err="1">
                <a:solidFill>
                  <a:schemeClr val="tx1"/>
                </a:solidFill>
                <a:latin typeface="+mn-lt"/>
                <a:sym typeface="Helvetica Light"/>
              </a:rPr>
              <a:t>poressi</a:t>
            </a:r>
            <a:r>
              <a:rPr lang="en-US" sz="900" b="0" spc="0">
                <a:solidFill>
                  <a:schemeClr val="tx1"/>
                </a:solidFill>
                <a:latin typeface="+mn-lt"/>
                <a:sym typeface="Helvetica Light"/>
              </a:rPr>
              <a:t> del. </a:t>
            </a:r>
            <a:br>
              <a:rPr lang="en-US" sz="900" b="0" spc="0">
                <a:solidFill>
                  <a:schemeClr val="tx1"/>
                </a:solidFill>
                <a:latin typeface="+mn-lt"/>
                <a:sym typeface="Helvetica Light"/>
              </a:rPr>
            </a:br>
            <a:r>
              <a:rPr lang="en-US" sz="900" b="0" spc="0" err="1">
                <a:solidFill>
                  <a:schemeClr val="tx1"/>
                </a:solidFill>
                <a:latin typeface="+mn-lt"/>
                <a:sym typeface="Helvetica Light"/>
              </a:rPr>
              <a:t>Velest</a:t>
            </a:r>
            <a:r>
              <a:rPr lang="en-US" sz="900" b="0" spc="0">
                <a:solidFill>
                  <a:schemeClr val="tx1"/>
                </a:solidFill>
                <a:latin typeface="+mn-lt"/>
                <a:sym typeface="Helvetica Light"/>
              </a:rPr>
              <a:t> </a:t>
            </a:r>
            <a:r>
              <a:rPr lang="en-US" sz="900" b="0" spc="0" err="1">
                <a:solidFill>
                  <a:schemeClr val="tx1"/>
                </a:solidFill>
                <a:latin typeface="+mn-lt"/>
                <a:sym typeface="Helvetica Light"/>
              </a:rPr>
              <a:t>occu</a:t>
            </a:r>
            <a:r>
              <a:rPr lang="en-US" sz="900" b="0" spc="0">
                <a:solidFill>
                  <a:schemeClr val="tx1"/>
                </a:solidFill>
                <a:latin typeface="+mn-lt"/>
                <a:sym typeface="Helvetica Light"/>
              </a:rPr>
              <a:t> </a:t>
            </a:r>
            <a:r>
              <a:rPr lang="en-US" sz="900" b="0" spc="0" err="1">
                <a:solidFill>
                  <a:schemeClr val="tx1"/>
                </a:solidFill>
                <a:latin typeface="+mn-lt"/>
                <a:sym typeface="Helvetica Light"/>
              </a:rPr>
              <a:t>sam</a:t>
            </a:r>
            <a:r>
              <a:rPr lang="en-US" sz="900" b="0" spc="0">
                <a:solidFill>
                  <a:schemeClr val="tx1"/>
                </a:solidFill>
                <a:latin typeface="+mn-lt"/>
                <a:sym typeface="Helvetica Light"/>
              </a:rPr>
              <a:t> </a:t>
            </a:r>
            <a:r>
              <a:rPr lang="en-US" sz="900" b="0" spc="0" err="1">
                <a:solidFill>
                  <a:schemeClr val="tx1"/>
                </a:solidFill>
                <a:latin typeface="+mn-lt"/>
                <a:sym typeface="Helvetica Light"/>
              </a:rPr>
              <a:t>seria</a:t>
            </a:r>
            <a:r>
              <a:rPr lang="en-US" sz="900" b="0" spc="0">
                <a:solidFill>
                  <a:schemeClr val="tx1"/>
                </a:solidFill>
                <a:latin typeface="+mn-lt"/>
                <a:sym typeface="Helvetica Light"/>
              </a:rPr>
              <a:t> sit </a:t>
            </a:r>
            <a:r>
              <a:rPr lang="en-US" sz="900" b="0" spc="0" err="1">
                <a:solidFill>
                  <a:schemeClr val="tx1"/>
                </a:solidFill>
                <a:latin typeface="+mn-lt"/>
                <a:sym typeface="Helvetica Light"/>
              </a:rPr>
              <a:t>alige</a:t>
            </a:r>
            <a:r>
              <a:rPr lang="en-US" sz="900" b="0" spc="0">
                <a:solidFill>
                  <a:schemeClr val="tx1"/>
                </a:solidFill>
                <a:latin typeface="+mn-lt"/>
                <a:sym typeface="Helvetica Light"/>
              </a:rPr>
              <a:t> </a:t>
            </a:r>
            <a:r>
              <a:rPr lang="en-US" sz="900" b="0" spc="0" err="1">
                <a:solidFill>
                  <a:schemeClr val="tx1"/>
                </a:solidFill>
                <a:latin typeface="+mn-lt"/>
                <a:sym typeface="Helvetica Light"/>
              </a:rPr>
              <a:t>nihitas</a:t>
            </a:r>
            <a:r>
              <a:rPr lang="en-US" sz="900" b="0" spc="0">
                <a:solidFill>
                  <a:schemeClr val="tx1"/>
                </a:solidFill>
                <a:latin typeface="+mn-lt"/>
                <a:sym typeface="Helvetica Light"/>
              </a:rPr>
              <a:t> quat </a:t>
            </a:r>
            <a:r>
              <a:rPr lang="en-US" sz="900" b="0" spc="0" err="1">
                <a:solidFill>
                  <a:schemeClr val="tx1"/>
                </a:solidFill>
                <a:latin typeface="+mn-lt"/>
                <a:sym typeface="Helvetica Light"/>
              </a:rPr>
              <a:t>acil</a:t>
            </a:r>
            <a:r>
              <a:rPr lang="en-US" sz="900" b="0" spc="0">
                <a:solidFill>
                  <a:schemeClr val="tx1"/>
                </a:solidFill>
                <a:latin typeface="+mn-lt"/>
                <a:sym typeface="Helvetica Light"/>
              </a:rPr>
              <a:t> non </a:t>
            </a:r>
            <a:r>
              <a:rPr lang="en-US" sz="900" b="0" spc="0" err="1">
                <a:solidFill>
                  <a:schemeClr val="tx1"/>
                </a:solidFill>
                <a:latin typeface="+mn-lt"/>
                <a:sym typeface="Helvetica Light"/>
              </a:rPr>
              <a:t>eum</a:t>
            </a:r>
            <a:r>
              <a:rPr lang="en-US" sz="900" b="0" spc="0">
                <a:solidFill>
                  <a:schemeClr val="tx1"/>
                </a:solidFill>
                <a:latin typeface="+mn-lt"/>
                <a:sym typeface="Helvetica Light"/>
              </a:rPr>
              <a:t> </a:t>
            </a:r>
          </a:p>
        </p:txBody>
      </p:sp>
      <p:sp>
        <p:nvSpPr>
          <p:cNvPr id="80" name="Text Placeholder 2">
            <a:extLst>
              <a:ext uri="{FF2B5EF4-FFF2-40B4-BE49-F238E27FC236}">
                <a16:creationId xmlns:a16="http://schemas.microsoft.com/office/drawing/2014/main" id="{02FC6FC8-085E-D64E-B856-2AF1C26E4297}"/>
              </a:ext>
            </a:extLst>
          </p:cNvPr>
          <p:cNvSpPr>
            <a:spLocks noGrp="1"/>
          </p:cNvSpPr>
          <p:nvPr>
            <p:ph type="body" sz="quarter" idx="40" hasCustomPrompt="1"/>
          </p:nvPr>
        </p:nvSpPr>
        <p:spPr>
          <a:xfrm>
            <a:off x="399659" y="249805"/>
            <a:ext cx="5813851" cy="3154201"/>
          </a:xfrm>
        </p:spPr>
        <p:txBody>
          <a:bodyPr>
            <a:noAutofit/>
          </a:bodyPr>
          <a:lstStyle>
            <a:lvl1pPr marL="0" indent="0">
              <a:lnSpc>
                <a:spcPct val="100000"/>
              </a:lnSpc>
              <a:spcBef>
                <a:spcPts val="0"/>
              </a:spcBef>
              <a:buFontTx/>
              <a:buNone/>
              <a:defRPr sz="20000" b="1" i="0" spc="100" baseline="0">
                <a:solidFill>
                  <a:schemeClr val="tx2"/>
                </a:solidFill>
                <a:latin typeface="Franklin Gothic Demi" panose="020B0603020102020204" pitchFamily="34" charset="0"/>
              </a:defRPr>
            </a:lvl1pPr>
            <a:lvl2pPr marL="457200" indent="0">
              <a:buFontTx/>
              <a:buNone/>
              <a:defRPr sz="800"/>
            </a:lvl2pPr>
            <a:lvl3pPr marL="914400" indent="0">
              <a:buFontTx/>
              <a:buNone/>
              <a:defRPr sz="800"/>
            </a:lvl3pPr>
            <a:lvl4pPr marL="1371600" indent="0">
              <a:buFontTx/>
              <a:buNone/>
              <a:defRPr sz="800"/>
            </a:lvl4pPr>
            <a:lvl5pPr marL="1828800" indent="0">
              <a:buFontTx/>
              <a:buNone/>
              <a:defRPr sz="800"/>
            </a:lvl5pPr>
          </a:lstStyle>
          <a:p>
            <a:pPr lvl="0"/>
            <a:r>
              <a:rPr lang="en-US"/>
              <a:t>00%</a:t>
            </a:r>
          </a:p>
        </p:txBody>
      </p:sp>
      <p:pic>
        <p:nvPicPr>
          <p:cNvPr id="62" name="Picture 61">
            <a:extLst>
              <a:ext uri="{FF2B5EF4-FFF2-40B4-BE49-F238E27FC236}">
                <a16:creationId xmlns:a16="http://schemas.microsoft.com/office/drawing/2014/main" id="{EB6CB0CE-3EEE-AE42-A217-8947F95DE0C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498081" y="4688776"/>
            <a:ext cx="1027911" cy="102153"/>
          </a:xfrm>
          <a:prstGeom prst="rect">
            <a:avLst/>
          </a:prstGeom>
        </p:spPr>
      </p:pic>
      <p:sp>
        <p:nvSpPr>
          <p:cNvPr id="84" name="Text Placeholder 2">
            <a:extLst>
              <a:ext uri="{FF2B5EF4-FFF2-40B4-BE49-F238E27FC236}">
                <a16:creationId xmlns:a16="http://schemas.microsoft.com/office/drawing/2014/main" id="{688F90C3-97C7-FF42-B90F-531EF201A073}"/>
              </a:ext>
            </a:extLst>
          </p:cNvPr>
          <p:cNvSpPr>
            <a:spLocks noGrp="1"/>
          </p:cNvSpPr>
          <p:nvPr>
            <p:ph type="body" sz="quarter" idx="34" hasCustomPrompt="1"/>
          </p:nvPr>
        </p:nvSpPr>
        <p:spPr>
          <a:xfrm>
            <a:off x="508881" y="2930637"/>
            <a:ext cx="5517346" cy="503963"/>
          </a:xfrm>
        </p:spPr>
        <p:txBody>
          <a:bodyPr>
            <a:noAutofit/>
          </a:bodyPr>
          <a:lstStyle>
            <a:lvl1pPr marL="0" indent="0" hangingPunct="1">
              <a:lnSpc>
                <a:spcPts val="2000"/>
              </a:lnSpc>
              <a:spcBef>
                <a:spcPts val="0"/>
              </a:spcBef>
              <a:buFontTx/>
              <a:buNone/>
              <a:defRPr sz="2000" b="0" i="0">
                <a:solidFill>
                  <a:schemeClr val="tx1"/>
                </a:solidFill>
                <a:latin typeface="+mj-lt"/>
              </a:defRPr>
            </a:lvl1pPr>
            <a:lvl2pPr marL="457200" indent="0">
              <a:buFontTx/>
              <a:buNone/>
              <a:defRPr sz="800"/>
            </a:lvl2pPr>
            <a:lvl3pPr marL="914400" indent="0">
              <a:buFontTx/>
              <a:buNone/>
              <a:defRPr sz="800"/>
            </a:lvl3pPr>
            <a:lvl4pPr marL="1371600" indent="0">
              <a:buFontTx/>
              <a:buNone/>
              <a:defRPr sz="800"/>
            </a:lvl4pPr>
            <a:lvl5pPr marL="1828800" indent="0">
              <a:buFontTx/>
              <a:buNone/>
              <a:defRPr sz="800"/>
            </a:lvl5pPr>
          </a:lstStyle>
          <a:p>
            <a:pPr lvl="0"/>
            <a:r>
              <a:rPr lang="en-US"/>
              <a:t>MUS EXPLIO TEM FUGA. MINCIET AS ESD</a:t>
            </a:r>
            <a:br>
              <a:rPr lang="en-US"/>
            </a:br>
            <a:r>
              <a:rPr lang="en-US"/>
              <a:t>MOLUPTAE NON PORESSI DEL.</a:t>
            </a:r>
          </a:p>
        </p:txBody>
      </p:sp>
    </p:spTree>
    <p:extLst>
      <p:ext uri="{BB962C8B-B14F-4D97-AF65-F5344CB8AC3E}">
        <p14:creationId xmlns:p14="http://schemas.microsoft.com/office/powerpoint/2010/main" val="218107620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948" userDrawn="1">
          <p15:clr>
            <a:srgbClr val="FBAE40"/>
          </p15:clr>
        </p15:guide>
        <p15:guide id="2" pos="2880" userDrawn="1">
          <p15:clr>
            <a:srgbClr val="FBAE40"/>
          </p15:clr>
        </p15:guide>
        <p15:guide id="3" orient="horz" pos="300" userDrawn="1">
          <p15:clr>
            <a:srgbClr val="FBAE40"/>
          </p15:clr>
        </p15:guide>
        <p15:guide id="4" pos="384" userDrawn="1">
          <p15:clr>
            <a:srgbClr val="FBAE40"/>
          </p15:clr>
        </p15:guide>
        <p15:guide id="5" orient="horz" pos="3012" userDrawn="1">
          <p15:clr>
            <a:srgbClr val="FBAE40"/>
          </p15:clr>
        </p15:guide>
        <p15:guide id="6" orient="horz" pos="1740" userDrawn="1">
          <p15:clr>
            <a:srgbClr val="FBAE40"/>
          </p15:clr>
        </p15:guide>
        <p15:guide id="7" orient="horz" pos="2172" userDrawn="1">
          <p15:clr>
            <a:srgbClr val="FBAE40"/>
          </p15:clr>
        </p15:guide>
        <p15:guide id="8" orient="horz" pos="2460" userDrawn="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Large Stat on White">
    <p:bg>
      <p:bgRef idx="1001">
        <a:schemeClr val="bg1"/>
      </p:bgRef>
    </p:bg>
    <p:spTree>
      <p:nvGrpSpPr>
        <p:cNvPr id="1" name=""/>
        <p:cNvGrpSpPr/>
        <p:nvPr/>
      </p:nvGrpSpPr>
      <p:grpSpPr>
        <a:xfrm>
          <a:off x="0" y="0"/>
          <a:ext cx="0" cy="0"/>
          <a:chOff x="0" y="0"/>
          <a:chExt cx="0" cy="0"/>
        </a:xfrm>
      </p:grpSpPr>
      <p:sp>
        <p:nvSpPr>
          <p:cNvPr id="22" name="Text Placeholder 34">
            <a:extLst>
              <a:ext uri="{FF2B5EF4-FFF2-40B4-BE49-F238E27FC236}">
                <a16:creationId xmlns:a16="http://schemas.microsoft.com/office/drawing/2014/main" id="{731D7B11-C781-AE4E-88F6-ABA39EB43882}"/>
              </a:ext>
            </a:extLst>
          </p:cNvPr>
          <p:cNvSpPr>
            <a:spLocks noGrp="1"/>
          </p:cNvSpPr>
          <p:nvPr>
            <p:ph type="body" sz="quarter" idx="20" hasCustomPrompt="1"/>
          </p:nvPr>
        </p:nvSpPr>
        <p:spPr>
          <a:xfrm>
            <a:off x="518385" y="4672820"/>
            <a:ext cx="3485195" cy="178827"/>
          </a:xfrm>
        </p:spPr>
        <p:txBody>
          <a:bodyPr>
            <a:noAutofit/>
          </a:bodyPr>
          <a:lstStyle>
            <a:lvl1pPr marL="0" indent="0">
              <a:buFontTx/>
              <a:buNone/>
              <a:defRPr sz="600" b="0" i="1">
                <a:latin typeface="Franklin Gothic Book" panose="020B0503020102020204" pitchFamily="34" charset="0"/>
              </a:defRPr>
            </a:lvl1pPr>
            <a:lvl2pPr marL="457200" indent="0">
              <a:buFontTx/>
              <a:buNone/>
              <a:defRPr sz="700"/>
            </a:lvl2pPr>
            <a:lvl3pPr marL="914400" indent="0">
              <a:buFontTx/>
              <a:buNone/>
              <a:defRPr sz="700"/>
            </a:lvl3pPr>
            <a:lvl4pPr marL="1371600" indent="0">
              <a:buFontTx/>
              <a:buNone/>
              <a:defRPr sz="700"/>
            </a:lvl4pPr>
            <a:lvl5pPr marL="1828800" indent="0">
              <a:buFontTx/>
              <a:buNone/>
              <a:defRPr sz="700"/>
            </a:lvl5pPr>
          </a:lstStyle>
          <a:p>
            <a:pPr lvl="0"/>
            <a:r>
              <a:rPr lang="en-US"/>
              <a:t>Source: if needed</a:t>
            </a:r>
          </a:p>
        </p:txBody>
      </p:sp>
      <p:sp>
        <p:nvSpPr>
          <p:cNvPr id="73" name="Text Placeholder 16">
            <a:extLst>
              <a:ext uri="{FF2B5EF4-FFF2-40B4-BE49-F238E27FC236}">
                <a16:creationId xmlns:a16="http://schemas.microsoft.com/office/drawing/2014/main" id="{FA050CFB-4E17-924D-A6AB-D8DF08913213}"/>
              </a:ext>
            </a:extLst>
          </p:cNvPr>
          <p:cNvSpPr>
            <a:spLocks noGrp="1"/>
          </p:cNvSpPr>
          <p:nvPr>
            <p:ph type="body" sz="quarter" idx="27" hasCustomPrompt="1"/>
          </p:nvPr>
        </p:nvSpPr>
        <p:spPr>
          <a:xfrm>
            <a:off x="533859" y="3587936"/>
            <a:ext cx="4952541" cy="519732"/>
          </a:xfrm>
        </p:spPr>
        <p:txBody>
          <a:bodyPr>
            <a:normAutofit/>
          </a:bodyPr>
          <a:lstStyle>
            <a:lvl1pPr marL="0" marR="0" indent="0" algn="l" defTabSz="457200" rtl="0" eaLnBrk="1" fontAlgn="auto" latinLnBrk="0" hangingPunct="1">
              <a:lnSpc>
                <a:spcPct val="100000"/>
              </a:lnSpc>
              <a:spcBef>
                <a:spcPts val="0"/>
              </a:spcBef>
              <a:spcAft>
                <a:spcPts val="600"/>
              </a:spcAft>
              <a:buClr>
                <a:schemeClr val="accent2"/>
              </a:buClr>
              <a:buSzTx/>
              <a:buFontTx/>
              <a:buNone/>
              <a:tabLst/>
              <a:defRPr lang="en-US" sz="900" b="0" spc="0">
                <a:solidFill>
                  <a:schemeClr val="tx1"/>
                </a:solidFill>
                <a:latin typeface="+mn-lt"/>
                <a:sym typeface="Helvetica Light"/>
              </a:defRPr>
            </a:lvl1pPr>
            <a:lvl2pPr>
              <a:lnSpc>
                <a:spcPct val="100000"/>
              </a:lnSpc>
              <a:defRPr sz="900"/>
            </a:lvl2pPr>
            <a:lvl3pPr>
              <a:lnSpc>
                <a:spcPct val="100000"/>
              </a:lnSpc>
              <a:defRPr sz="900"/>
            </a:lvl3pPr>
            <a:lvl4pPr>
              <a:lnSpc>
                <a:spcPct val="100000"/>
              </a:lnSpc>
              <a:defRPr sz="900"/>
            </a:lvl4pPr>
            <a:lvl5pPr>
              <a:lnSpc>
                <a:spcPct val="100000"/>
              </a:lnSpc>
              <a:defRPr sz="900"/>
            </a:lvl5pPr>
            <a:lvl7pPr marL="0" indent="0" defTabSz="457200" hangingPunct="1">
              <a:lnSpc>
                <a:spcPct val="100000"/>
              </a:lnSpc>
              <a:spcBef>
                <a:spcPts val="0"/>
              </a:spcBef>
              <a:spcAft>
                <a:spcPts val="600"/>
              </a:spcAft>
              <a:buClr>
                <a:schemeClr val="accent2"/>
              </a:buClr>
              <a:buFontTx/>
              <a:buNone/>
              <a:defRPr/>
            </a:lvl7pPr>
            <a:lvl8pPr marL="176212" indent="0" defTabSz="457200" hangingPunct="1">
              <a:lnSpc>
                <a:spcPct val="100000"/>
              </a:lnSpc>
              <a:spcBef>
                <a:spcPts val="0"/>
              </a:spcBef>
              <a:spcAft>
                <a:spcPts val="600"/>
              </a:spcAft>
              <a:buClr>
                <a:schemeClr val="accent2"/>
              </a:buClr>
              <a:buSzPct val="70000"/>
              <a:buFontTx/>
              <a:buNone/>
              <a:defRPr/>
            </a:lvl8pPr>
          </a:lstStyle>
          <a:p>
            <a:pPr marL="0" marR="0" lvl="0" indent="0" algn="l" defTabSz="457200" rtl="0" eaLnBrk="1" fontAlgn="auto" latinLnBrk="0" hangingPunct="1">
              <a:lnSpc>
                <a:spcPct val="100000"/>
              </a:lnSpc>
              <a:spcBef>
                <a:spcPts val="0"/>
              </a:spcBef>
              <a:spcAft>
                <a:spcPts val="600"/>
              </a:spcAft>
              <a:buClr>
                <a:schemeClr val="accent2"/>
              </a:buClr>
              <a:buSzTx/>
              <a:buFontTx/>
              <a:buNone/>
              <a:tabLst/>
              <a:defRPr/>
            </a:pPr>
            <a:r>
              <a:rPr lang="en-US" sz="900" b="0" spc="0">
                <a:solidFill>
                  <a:schemeClr val="tx1"/>
                </a:solidFill>
                <a:latin typeface="+mn-lt"/>
                <a:sym typeface="Helvetica Light"/>
              </a:rPr>
              <a:t>Mus </a:t>
            </a:r>
            <a:r>
              <a:rPr lang="en-US" sz="900" b="0" spc="0" err="1">
                <a:solidFill>
                  <a:schemeClr val="tx1"/>
                </a:solidFill>
                <a:latin typeface="+mn-lt"/>
                <a:sym typeface="Helvetica Light"/>
              </a:rPr>
              <a:t>explio</a:t>
            </a:r>
            <a:r>
              <a:rPr lang="en-US" sz="900" b="0" spc="0">
                <a:solidFill>
                  <a:schemeClr val="tx1"/>
                </a:solidFill>
                <a:latin typeface="+mn-lt"/>
                <a:sym typeface="Helvetica Light"/>
              </a:rPr>
              <a:t> </a:t>
            </a:r>
            <a:r>
              <a:rPr lang="en-US" sz="900" b="0" spc="0" err="1">
                <a:solidFill>
                  <a:schemeClr val="tx1"/>
                </a:solidFill>
                <a:latin typeface="+mn-lt"/>
                <a:sym typeface="Helvetica Light"/>
              </a:rPr>
              <a:t>tem</a:t>
            </a:r>
            <a:r>
              <a:rPr lang="en-US" sz="900" b="0" spc="0">
                <a:solidFill>
                  <a:schemeClr val="tx1"/>
                </a:solidFill>
                <a:latin typeface="+mn-lt"/>
                <a:sym typeface="Helvetica Light"/>
              </a:rPr>
              <a:t> </a:t>
            </a:r>
            <a:r>
              <a:rPr lang="en-US" sz="900" b="0" spc="0" err="1">
                <a:solidFill>
                  <a:schemeClr val="tx1"/>
                </a:solidFill>
                <a:latin typeface="+mn-lt"/>
                <a:sym typeface="Helvetica Light"/>
              </a:rPr>
              <a:t>fuga</a:t>
            </a:r>
            <a:r>
              <a:rPr lang="en-US" sz="900" b="0" spc="0">
                <a:solidFill>
                  <a:schemeClr val="tx1"/>
                </a:solidFill>
                <a:latin typeface="+mn-lt"/>
                <a:sym typeface="Helvetica Light"/>
              </a:rPr>
              <a:t>. </a:t>
            </a:r>
            <a:r>
              <a:rPr lang="en-US" sz="900" b="0" spc="0" err="1">
                <a:solidFill>
                  <a:schemeClr val="tx1"/>
                </a:solidFill>
                <a:latin typeface="+mn-lt"/>
                <a:sym typeface="Helvetica Light"/>
              </a:rPr>
              <a:t>Minciet</a:t>
            </a:r>
            <a:r>
              <a:rPr lang="en-US" sz="900" b="0" spc="0">
                <a:solidFill>
                  <a:schemeClr val="tx1"/>
                </a:solidFill>
                <a:latin typeface="+mn-lt"/>
                <a:sym typeface="Helvetica Light"/>
              </a:rPr>
              <a:t> as </a:t>
            </a:r>
            <a:r>
              <a:rPr lang="en-US" sz="900" b="0" spc="0" err="1">
                <a:solidFill>
                  <a:schemeClr val="tx1"/>
                </a:solidFill>
                <a:latin typeface="+mn-lt"/>
                <a:sym typeface="Helvetica Light"/>
              </a:rPr>
              <a:t>esd</a:t>
            </a:r>
            <a:r>
              <a:rPr lang="en-US" sz="900" b="0" spc="0">
                <a:solidFill>
                  <a:schemeClr val="tx1"/>
                </a:solidFill>
                <a:latin typeface="+mn-lt"/>
                <a:sym typeface="Helvetica Light"/>
              </a:rPr>
              <a:t> </a:t>
            </a:r>
            <a:r>
              <a:rPr lang="en-US" sz="900" b="0" spc="0" err="1">
                <a:solidFill>
                  <a:schemeClr val="tx1"/>
                </a:solidFill>
                <a:latin typeface="+mn-lt"/>
                <a:sym typeface="Helvetica Light"/>
              </a:rPr>
              <a:t>moluptae</a:t>
            </a:r>
            <a:r>
              <a:rPr lang="en-US" sz="900" b="0" spc="0">
                <a:solidFill>
                  <a:schemeClr val="tx1"/>
                </a:solidFill>
                <a:latin typeface="+mn-lt"/>
                <a:sym typeface="Helvetica Light"/>
              </a:rPr>
              <a:t> non </a:t>
            </a:r>
            <a:r>
              <a:rPr lang="en-US" sz="900" b="0" spc="0" err="1">
                <a:solidFill>
                  <a:schemeClr val="tx1"/>
                </a:solidFill>
                <a:latin typeface="+mn-lt"/>
                <a:sym typeface="Helvetica Light"/>
              </a:rPr>
              <a:t>poressi</a:t>
            </a:r>
            <a:r>
              <a:rPr lang="en-US" sz="900" b="0" spc="0">
                <a:solidFill>
                  <a:schemeClr val="tx1"/>
                </a:solidFill>
                <a:latin typeface="+mn-lt"/>
                <a:sym typeface="Helvetica Light"/>
              </a:rPr>
              <a:t> del. </a:t>
            </a:r>
            <a:br>
              <a:rPr lang="en-US" sz="900" b="0" spc="0">
                <a:solidFill>
                  <a:schemeClr val="tx1"/>
                </a:solidFill>
                <a:latin typeface="+mn-lt"/>
                <a:sym typeface="Helvetica Light"/>
              </a:rPr>
            </a:br>
            <a:r>
              <a:rPr lang="en-US" sz="900" b="0" spc="0" err="1">
                <a:solidFill>
                  <a:schemeClr val="tx1"/>
                </a:solidFill>
                <a:latin typeface="+mn-lt"/>
                <a:sym typeface="Helvetica Light"/>
              </a:rPr>
              <a:t>Velest</a:t>
            </a:r>
            <a:r>
              <a:rPr lang="en-US" sz="900" b="0" spc="0">
                <a:solidFill>
                  <a:schemeClr val="tx1"/>
                </a:solidFill>
                <a:latin typeface="+mn-lt"/>
                <a:sym typeface="Helvetica Light"/>
              </a:rPr>
              <a:t> </a:t>
            </a:r>
            <a:r>
              <a:rPr lang="en-US" sz="900" b="0" spc="0" err="1">
                <a:solidFill>
                  <a:schemeClr val="tx1"/>
                </a:solidFill>
                <a:latin typeface="+mn-lt"/>
                <a:sym typeface="Helvetica Light"/>
              </a:rPr>
              <a:t>occu</a:t>
            </a:r>
            <a:r>
              <a:rPr lang="en-US" sz="900" b="0" spc="0">
                <a:solidFill>
                  <a:schemeClr val="tx1"/>
                </a:solidFill>
                <a:latin typeface="+mn-lt"/>
                <a:sym typeface="Helvetica Light"/>
              </a:rPr>
              <a:t> </a:t>
            </a:r>
            <a:r>
              <a:rPr lang="en-US" sz="900" b="0" spc="0" err="1">
                <a:solidFill>
                  <a:schemeClr val="tx1"/>
                </a:solidFill>
                <a:latin typeface="+mn-lt"/>
                <a:sym typeface="Helvetica Light"/>
              </a:rPr>
              <a:t>sam</a:t>
            </a:r>
            <a:r>
              <a:rPr lang="en-US" sz="900" b="0" spc="0">
                <a:solidFill>
                  <a:schemeClr val="tx1"/>
                </a:solidFill>
                <a:latin typeface="+mn-lt"/>
                <a:sym typeface="Helvetica Light"/>
              </a:rPr>
              <a:t> </a:t>
            </a:r>
            <a:r>
              <a:rPr lang="en-US" sz="900" b="0" spc="0" err="1">
                <a:solidFill>
                  <a:schemeClr val="tx1"/>
                </a:solidFill>
                <a:latin typeface="+mn-lt"/>
                <a:sym typeface="Helvetica Light"/>
              </a:rPr>
              <a:t>seria</a:t>
            </a:r>
            <a:r>
              <a:rPr lang="en-US" sz="900" b="0" spc="0">
                <a:solidFill>
                  <a:schemeClr val="tx1"/>
                </a:solidFill>
                <a:latin typeface="+mn-lt"/>
                <a:sym typeface="Helvetica Light"/>
              </a:rPr>
              <a:t> sit </a:t>
            </a:r>
            <a:r>
              <a:rPr lang="en-US" sz="900" b="0" spc="0" err="1">
                <a:solidFill>
                  <a:schemeClr val="tx1"/>
                </a:solidFill>
                <a:latin typeface="+mn-lt"/>
                <a:sym typeface="Helvetica Light"/>
              </a:rPr>
              <a:t>alige</a:t>
            </a:r>
            <a:r>
              <a:rPr lang="en-US" sz="900" b="0" spc="0">
                <a:solidFill>
                  <a:schemeClr val="tx1"/>
                </a:solidFill>
                <a:latin typeface="+mn-lt"/>
                <a:sym typeface="Helvetica Light"/>
              </a:rPr>
              <a:t> </a:t>
            </a:r>
            <a:r>
              <a:rPr lang="en-US" sz="900" b="0" spc="0" err="1">
                <a:solidFill>
                  <a:schemeClr val="tx1"/>
                </a:solidFill>
                <a:latin typeface="+mn-lt"/>
                <a:sym typeface="Helvetica Light"/>
              </a:rPr>
              <a:t>nihitas</a:t>
            </a:r>
            <a:r>
              <a:rPr lang="en-US" sz="900" b="0" spc="0">
                <a:solidFill>
                  <a:schemeClr val="tx1"/>
                </a:solidFill>
                <a:latin typeface="+mn-lt"/>
                <a:sym typeface="Helvetica Light"/>
              </a:rPr>
              <a:t> quat </a:t>
            </a:r>
            <a:r>
              <a:rPr lang="en-US" sz="900" b="0" spc="0" err="1">
                <a:solidFill>
                  <a:schemeClr val="tx1"/>
                </a:solidFill>
                <a:latin typeface="+mn-lt"/>
                <a:sym typeface="Helvetica Light"/>
              </a:rPr>
              <a:t>acil</a:t>
            </a:r>
            <a:r>
              <a:rPr lang="en-US" sz="900" b="0" spc="0">
                <a:solidFill>
                  <a:schemeClr val="tx1"/>
                </a:solidFill>
                <a:latin typeface="+mn-lt"/>
                <a:sym typeface="Helvetica Light"/>
              </a:rPr>
              <a:t> non </a:t>
            </a:r>
            <a:r>
              <a:rPr lang="en-US" sz="900" b="0" spc="0" err="1">
                <a:solidFill>
                  <a:schemeClr val="tx1"/>
                </a:solidFill>
                <a:latin typeface="+mn-lt"/>
                <a:sym typeface="Helvetica Light"/>
              </a:rPr>
              <a:t>eum</a:t>
            </a:r>
            <a:r>
              <a:rPr lang="en-US" sz="900" b="0" spc="0">
                <a:solidFill>
                  <a:schemeClr val="tx1"/>
                </a:solidFill>
                <a:latin typeface="+mn-lt"/>
                <a:sym typeface="Helvetica Light"/>
              </a:rPr>
              <a:t> </a:t>
            </a:r>
          </a:p>
        </p:txBody>
      </p:sp>
      <p:sp>
        <p:nvSpPr>
          <p:cNvPr id="80" name="Text Placeholder 2">
            <a:extLst>
              <a:ext uri="{FF2B5EF4-FFF2-40B4-BE49-F238E27FC236}">
                <a16:creationId xmlns:a16="http://schemas.microsoft.com/office/drawing/2014/main" id="{02FC6FC8-085E-D64E-B856-2AF1C26E4297}"/>
              </a:ext>
            </a:extLst>
          </p:cNvPr>
          <p:cNvSpPr>
            <a:spLocks noGrp="1"/>
          </p:cNvSpPr>
          <p:nvPr>
            <p:ph type="body" sz="quarter" idx="40" hasCustomPrompt="1"/>
          </p:nvPr>
        </p:nvSpPr>
        <p:spPr>
          <a:xfrm>
            <a:off x="399659" y="249805"/>
            <a:ext cx="5813851" cy="3154201"/>
          </a:xfrm>
        </p:spPr>
        <p:txBody>
          <a:bodyPr>
            <a:noAutofit/>
          </a:bodyPr>
          <a:lstStyle>
            <a:lvl1pPr marL="0" indent="0">
              <a:lnSpc>
                <a:spcPct val="100000"/>
              </a:lnSpc>
              <a:spcBef>
                <a:spcPts val="0"/>
              </a:spcBef>
              <a:buFontTx/>
              <a:buNone/>
              <a:defRPr sz="20000" b="1" i="0" spc="100" baseline="0">
                <a:solidFill>
                  <a:schemeClr val="bg2"/>
                </a:solidFill>
                <a:latin typeface="Franklin Gothic Demi" panose="020B0603020102020204" pitchFamily="34" charset="0"/>
              </a:defRPr>
            </a:lvl1pPr>
            <a:lvl2pPr marL="457200" indent="0">
              <a:buFontTx/>
              <a:buNone/>
              <a:defRPr sz="800"/>
            </a:lvl2pPr>
            <a:lvl3pPr marL="914400" indent="0">
              <a:buFontTx/>
              <a:buNone/>
              <a:defRPr sz="800"/>
            </a:lvl3pPr>
            <a:lvl4pPr marL="1371600" indent="0">
              <a:buFontTx/>
              <a:buNone/>
              <a:defRPr sz="800"/>
            </a:lvl4pPr>
            <a:lvl5pPr marL="1828800" indent="0">
              <a:buFontTx/>
              <a:buNone/>
              <a:defRPr sz="800"/>
            </a:lvl5pPr>
          </a:lstStyle>
          <a:p>
            <a:pPr lvl="0"/>
            <a:r>
              <a:rPr lang="en-US"/>
              <a:t>00%</a:t>
            </a:r>
          </a:p>
        </p:txBody>
      </p:sp>
      <p:sp>
        <p:nvSpPr>
          <p:cNvPr id="84" name="Text Placeholder 2">
            <a:extLst>
              <a:ext uri="{FF2B5EF4-FFF2-40B4-BE49-F238E27FC236}">
                <a16:creationId xmlns:a16="http://schemas.microsoft.com/office/drawing/2014/main" id="{688F90C3-97C7-FF42-B90F-531EF201A073}"/>
              </a:ext>
            </a:extLst>
          </p:cNvPr>
          <p:cNvSpPr>
            <a:spLocks noGrp="1"/>
          </p:cNvSpPr>
          <p:nvPr>
            <p:ph type="body" sz="quarter" idx="34" hasCustomPrompt="1"/>
          </p:nvPr>
        </p:nvSpPr>
        <p:spPr>
          <a:xfrm>
            <a:off x="508881" y="2930637"/>
            <a:ext cx="5517346" cy="503963"/>
          </a:xfrm>
        </p:spPr>
        <p:txBody>
          <a:bodyPr>
            <a:noAutofit/>
          </a:bodyPr>
          <a:lstStyle>
            <a:lvl1pPr marL="0" indent="0" hangingPunct="1">
              <a:lnSpc>
                <a:spcPts val="2000"/>
              </a:lnSpc>
              <a:spcBef>
                <a:spcPts val="0"/>
              </a:spcBef>
              <a:buFontTx/>
              <a:buNone/>
              <a:defRPr sz="2000" b="0" i="0">
                <a:solidFill>
                  <a:schemeClr val="tx1"/>
                </a:solidFill>
                <a:latin typeface="+mj-lt"/>
              </a:defRPr>
            </a:lvl1pPr>
            <a:lvl2pPr marL="457200" indent="0">
              <a:buFontTx/>
              <a:buNone/>
              <a:defRPr sz="800"/>
            </a:lvl2pPr>
            <a:lvl3pPr marL="914400" indent="0">
              <a:buFontTx/>
              <a:buNone/>
              <a:defRPr sz="800"/>
            </a:lvl3pPr>
            <a:lvl4pPr marL="1371600" indent="0">
              <a:buFontTx/>
              <a:buNone/>
              <a:defRPr sz="800"/>
            </a:lvl4pPr>
            <a:lvl5pPr marL="1828800" indent="0">
              <a:buFontTx/>
              <a:buNone/>
              <a:defRPr sz="800"/>
            </a:lvl5pPr>
          </a:lstStyle>
          <a:p>
            <a:pPr lvl="0"/>
            <a:r>
              <a:rPr lang="en-US"/>
              <a:t>MUS EXPLIO TEM FUGA. MINCIET AS ESD</a:t>
            </a:r>
            <a:br>
              <a:rPr lang="en-US"/>
            </a:br>
            <a:r>
              <a:rPr lang="en-US"/>
              <a:t>MOLUPTAE NON PORESSI DEL.</a:t>
            </a:r>
          </a:p>
        </p:txBody>
      </p:sp>
      <p:pic>
        <p:nvPicPr>
          <p:cNvPr id="7" name="Picture 6">
            <a:extLst>
              <a:ext uri="{FF2B5EF4-FFF2-40B4-BE49-F238E27FC236}">
                <a16:creationId xmlns:a16="http://schemas.microsoft.com/office/drawing/2014/main" id="{93D08C7B-5B32-964E-8B73-84E2DE98ACAE}"/>
              </a:ext>
            </a:extLst>
          </p:cNvPr>
          <p:cNvPicPr>
            <a:picLocks noChangeAspect="1"/>
          </p:cNvPicPr>
          <p:nvPr userDrawn="1"/>
        </p:nvPicPr>
        <p:blipFill>
          <a:blip r:embed="rId2" cstate="screen">
            <a:lum bright="-100000"/>
            <a:extLst>
              <a:ext uri="{28A0092B-C50C-407E-A947-70E740481C1C}">
                <a14:useLocalDpi xmlns:a14="http://schemas.microsoft.com/office/drawing/2010/main"/>
              </a:ext>
            </a:extLst>
          </a:blip>
          <a:stretch>
            <a:fillRect/>
          </a:stretch>
        </p:blipFill>
        <p:spPr>
          <a:xfrm>
            <a:off x="7498081" y="4680067"/>
            <a:ext cx="1027911" cy="102153"/>
          </a:xfrm>
          <a:prstGeom prst="rect">
            <a:avLst/>
          </a:prstGeom>
        </p:spPr>
      </p:pic>
    </p:spTree>
    <p:extLst>
      <p:ext uri="{BB962C8B-B14F-4D97-AF65-F5344CB8AC3E}">
        <p14:creationId xmlns:p14="http://schemas.microsoft.com/office/powerpoint/2010/main" val="249891949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948" userDrawn="1">
          <p15:clr>
            <a:srgbClr val="FBAE40"/>
          </p15:clr>
        </p15:guide>
        <p15:guide id="2" pos="2880" userDrawn="1">
          <p15:clr>
            <a:srgbClr val="FBAE40"/>
          </p15:clr>
        </p15:guide>
        <p15:guide id="3" orient="horz" pos="300" userDrawn="1">
          <p15:clr>
            <a:srgbClr val="FBAE40"/>
          </p15:clr>
        </p15:guide>
        <p15:guide id="4" pos="384" userDrawn="1">
          <p15:clr>
            <a:srgbClr val="FBAE40"/>
          </p15:clr>
        </p15:guide>
        <p15:guide id="5" orient="horz" pos="3012" userDrawn="1">
          <p15:clr>
            <a:srgbClr val="FBAE40"/>
          </p15:clr>
        </p15:guide>
        <p15:guide id="6" orient="horz" pos="1740" userDrawn="1">
          <p15:clr>
            <a:srgbClr val="FBAE40"/>
          </p15:clr>
        </p15:guide>
        <p15:guide id="7" orient="horz" pos="2172" userDrawn="1">
          <p15:clr>
            <a:srgbClr val="FBAE40"/>
          </p15:clr>
        </p15:guide>
        <p15:guide id="8" orient="horz" pos="2460" userDrawn="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hree Stats on Black">
    <p:bg>
      <p:bgRef idx="1001">
        <a:schemeClr val="bg1"/>
      </p:bgRef>
    </p:bg>
    <p:spTree>
      <p:nvGrpSpPr>
        <p:cNvPr id="1" name=""/>
        <p:cNvGrpSpPr/>
        <p:nvPr/>
      </p:nvGrpSpPr>
      <p:grpSpPr>
        <a:xfrm>
          <a:off x="0" y="0"/>
          <a:ext cx="0" cy="0"/>
          <a:chOff x="0" y="0"/>
          <a:chExt cx="0" cy="0"/>
        </a:xfrm>
      </p:grpSpPr>
      <p:sp>
        <p:nvSpPr>
          <p:cNvPr id="22" name="Text Placeholder 34">
            <a:extLst>
              <a:ext uri="{FF2B5EF4-FFF2-40B4-BE49-F238E27FC236}">
                <a16:creationId xmlns:a16="http://schemas.microsoft.com/office/drawing/2014/main" id="{731D7B11-C781-AE4E-88F6-ABA39EB43882}"/>
              </a:ext>
            </a:extLst>
          </p:cNvPr>
          <p:cNvSpPr>
            <a:spLocks noGrp="1"/>
          </p:cNvSpPr>
          <p:nvPr>
            <p:ph type="body" sz="quarter" idx="20" hasCustomPrompt="1"/>
          </p:nvPr>
        </p:nvSpPr>
        <p:spPr>
          <a:xfrm>
            <a:off x="518385" y="4672820"/>
            <a:ext cx="3485195" cy="178827"/>
          </a:xfrm>
        </p:spPr>
        <p:txBody>
          <a:bodyPr>
            <a:noAutofit/>
          </a:bodyPr>
          <a:lstStyle>
            <a:lvl1pPr marL="0" indent="0">
              <a:buFontTx/>
              <a:buNone/>
              <a:defRPr sz="600" b="0" i="1">
                <a:latin typeface="Franklin Gothic Book" panose="020B0503020102020204" pitchFamily="34" charset="0"/>
              </a:defRPr>
            </a:lvl1pPr>
            <a:lvl2pPr marL="457200" indent="0">
              <a:buFontTx/>
              <a:buNone/>
              <a:defRPr sz="700"/>
            </a:lvl2pPr>
            <a:lvl3pPr marL="914400" indent="0">
              <a:buFontTx/>
              <a:buNone/>
              <a:defRPr sz="700"/>
            </a:lvl3pPr>
            <a:lvl4pPr marL="1371600" indent="0">
              <a:buFontTx/>
              <a:buNone/>
              <a:defRPr sz="700"/>
            </a:lvl4pPr>
            <a:lvl5pPr marL="1828800" indent="0">
              <a:buFontTx/>
              <a:buNone/>
              <a:defRPr sz="700"/>
            </a:lvl5pPr>
          </a:lstStyle>
          <a:p>
            <a:pPr lvl="0"/>
            <a:r>
              <a:rPr lang="en-US"/>
              <a:t>Source: if needed</a:t>
            </a:r>
          </a:p>
        </p:txBody>
      </p:sp>
      <p:sp>
        <p:nvSpPr>
          <p:cNvPr id="73" name="Text Placeholder 16">
            <a:extLst>
              <a:ext uri="{FF2B5EF4-FFF2-40B4-BE49-F238E27FC236}">
                <a16:creationId xmlns:a16="http://schemas.microsoft.com/office/drawing/2014/main" id="{FA050CFB-4E17-924D-A6AB-D8DF08913213}"/>
              </a:ext>
            </a:extLst>
          </p:cNvPr>
          <p:cNvSpPr>
            <a:spLocks noGrp="1"/>
          </p:cNvSpPr>
          <p:nvPr>
            <p:ph type="body" sz="quarter" idx="27" hasCustomPrompt="1"/>
          </p:nvPr>
        </p:nvSpPr>
        <p:spPr>
          <a:xfrm>
            <a:off x="533860" y="2931126"/>
            <a:ext cx="2220360" cy="519732"/>
          </a:xfrm>
        </p:spPr>
        <p:txBody>
          <a:bodyPr>
            <a:normAutofit/>
          </a:bodyPr>
          <a:lstStyle>
            <a:lvl1pPr marL="0" marR="0" indent="0" algn="l" defTabSz="457200" rtl="0" eaLnBrk="1" fontAlgn="auto" latinLnBrk="0" hangingPunct="1">
              <a:lnSpc>
                <a:spcPct val="100000"/>
              </a:lnSpc>
              <a:spcBef>
                <a:spcPts val="0"/>
              </a:spcBef>
              <a:spcAft>
                <a:spcPts val="600"/>
              </a:spcAft>
              <a:buClr>
                <a:schemeClr val="accent2"/>
              </a:buClr>
              <a:buSzTx/>
              <a:buFontTx/>
              <a:buNone/>
              <a:tabLst/>
              <a:defRPr lang="en-US" sz="900" b="0" spc="0">
                <a:solidFill>
                  <a:schemeClr val="tx1"/>
                </a:solidFill>
                <a:latin typeface="+mn-lt"/>
                <a:sym typeface="Helvetica Light"/>
              </a:defRPr>
            </a:lvl1pPr>
            <a:lvl2pPr>
              <a:lnSpc>
                <a:spcPct val="100000"/>
              </a:lnSpc>
              <a:defRPr sz="900"/>
            </a:lvl2pPr>
            <a:lvl3pPr>
              <a:lnSpc>
                <a:spcPct val="100000"/>
              </a:lnSpc>
              <a:defRPr sz="900"/>
            </a:lvl3pPr>
            <a:lvl4pPr>
              <a:lnSpc>
                <a:spcPct val="100000"/>
              </a:lnSpc>
              <a:defRPr sz="900"/>
            </a:lvl4pPr>
            <a:lvl5pPr>
              <a:lnSpc>
                <a:spcPct val="100000"/>
              </a:lnSpc>
              <a:defRPr sz="900"/>
            </a:lvl5pPr>
            <a:lvl7pPr marL="0" indent="0" defTabSz="457200" hangingPunct="1">
              <a:lnSpc>
                <a:spcPct val="100000"/>
              </a:lnSpc>
              <a:spcBef>
                <a:spcPts val="0"/>
              </a:spcBef>
              <a:spcAft>
                <a:spcPts val="600"/>
              </a:spcAft>
              <a:buClr>
                <a:schemeClr val="accent2"/>
              </a:buClr>
              <a:buFontTx/>
              <a:buNone/>
              <a:defRPr/>
            </a:lvl7pPr>
            <a:lvl8pPr marL="176212" indent="0" defTabSz="457200" hangingPunct="1">
              <a:lnSpc>
                <a:spcPct val="100000"/>
              </a:lnSpc>
              <a:spcBef>
                <a:spcPts val="0"/>
              </a:spcBef>
              <a:spcAft>
                <a:spcPts val="600"/>
              </a:spcAft>
              <a:buClr>
                <a:schemeClr val="accent2"/>
              </a:buClr>
              <a:buSzPct val="70000"/>
              <a:buFontTx/>
              <a:buNone/>
              <a:defRPr/>
            </a:lvl8pPr>
          </a:lstStyle>
          <a:p>
            <a:pPr marL="0" marR="0" lvl="0" indent="0" algn="l" defTabSz="457200" rtl="0" eaLnBrk="1" fontAlgn="auto" latinLnBrk="0" hangingPunct="1">
              <a:lnSpc>
                <a:spcPct val="100000"/>
              </a:lnSpc>
              <a:spcBef>
                <a:spcPts val="0"/>
              </a:spcBef>
              <a:spcAft>
                <a:spcPts val="600"/>
              </a:spcAft>
              <a:buClr>
                <a:schemeClr val="accent2"/>
              </a:buClr>
              <a:buSzTx/>
              <a:buFontTx/>
              <a:buNone/>
              <a:tabLst/>
              <a:defRPr/>
            </a:pPr>
            <a:r>
              <a:rPr lang="en-US" sz="900" b="0" spc="0">
                <a:solidFill>
                  <a:schemeClr val="tx1"/>
                </a:solidFill>
                <a:latin typeface="+mn-lt"/>
                <a:sym typeface="Helvetica Light"/>
              </a:rPr>
              <a:t>Mus </a:t>
            </a:r>
            <a:r>
              <a:rPr lang="en-US" sz="900" b="0" spc="0" err="1">
                <a:solidFill>
                  <a:schemeClr val="tx1"/>
                </a:solidFill>
                <a:latin typeface="+mn-lt"/>
                <a:sym typeface="Helvetica Light"/>
              </a:rPr>
              <a:t>explio</a:t>
            </a:r>
            <a:r>
              <a:rPr lang="en-US" sz="900" b="0" spc="0">
                <a:solidFill>
                  <a:schemeClr val="tx1"/>
                </a:solidFill>
                <a:latin typeface="+mn-lt"/>
                <a:sym typeface="Helvetica Light"/>
              </a:rPr>
              <a:t> </a:t>
            </a:r>
            <a:r>
              <a:rPr lang="en-US" sz="900" b="0" spc="0" err="1">
                <a:solidFill>
                  <a:schemeClr val="tx1"/>
                </a:solidFill>
                <a:latin typeface="+mn-lt"/>
                <a:sym typeface="Helvetica Light"/>
              </a:rPr>
              <a:t>tem</a:t>
            </a:r>
            <a:r>
              <a:rPr lang="en-US" sz="900" b="0" spc="0">
                <a:solidFill>
                  <a:schemeClr val="tx1"/>
                </a:solidFill>
                <a:latin typeface="+mn-lt"/>
                <a:sym typeface="Helvetica Light"/>
              </a:rPr>
              <a:t> </a:t>
            </a:r>
            <a:r>
              <a:rPr lang="en-US" sz="900" b="0" spc="0" err="1">
                <a:solidFill>
                  <a:schemeClr val="tx1"/>
                </a:solidFill>
                <a:latin typeface="+mn-lt"/>
                <a:sym typeface="Helvetica Light"/>
              </a:rPr>
              <a:t>fuga</a:t>
            </a:r>
            <a:r>
              <a:rPr lang="en-US" sz="900" b="0" spc="0">
                <a:solidFill>
                  <a:schemeClr val="tx1"/>
                </a:solidFill>
                <a:latin typeface="+mn-lt"/>
                <a:sym typeface="Helvetica Light"/>
              </a:rPr>
              <a:t>. </a:t>
            </a:r>
            <a:r>
              <a:rPr lang="en-US" sz="900" b="0" spc="0" err="1">
                <a:solidFill>
                  <a:schemeClr val="tx1"/>
                </a:solidFill>
                <a:latin typeface="+mn-lt"/>
                <a:sym typeface="Helvetica Light"/>
              </a:rPr>
              <a:t>Minciet</a:t>
            </a:r>
            <a:r>
              <a:rPr lang="en-US" sz="900" b="0" spc="0">
                <a:solidFill>
                  <a:schemeClr val="tx1"/>
                </a:solidFill>
                <a:latin typeface="+mn-lt"/>
                <a:sym typeface="Helvetica Light"/>
              </a:rPr>
              <a:t> as  </a:t>
            </a:r>
            <a:r>
              <a:rPr lang="en-US" sz="900" b="0" spc="0" err="1">
                <a:solidFill>
                  <a:schemeClr val="tx1"/>
                </a:solidFill>
                <a:latin typeface="+mn-lt"/>
                <a:sym typeface="Helvetica Light"/>
              </a:rPr>
              <a:t>moluptae</a:t>
            </a:r>
            <a:r>
              <a:rPr lang="en-US" sz="900" b="0" spc="0">
                <a:solidFill>
                  <a:schemeClr val="tx1"/>
                </a:solidFill>
                <a:latin typeface="+mn-lt"/>
                <a:sym typeface="Helvetica Light"/>
              </a:rPr>
              <a:t> non </a:t>
            </a:r>
            <a:r>
              <a:rPr lang="en-US" sz="900" b="0" spc="0" err="1">
                <a:solidFill>
                  <a:schemeClr val="tx1"/>
                </a:solidFill>
                <a:latin typeface="+mn-lt"/>
                <a:sym typeface="Helvetica Light"/>
              </a:rPr>
              <a:t>poressi</a:t>
            </a:r>
            <a:r>
              <a:rPr lang="en-US" sz="900" b="0" spc="0">
                <a:solidFill>
                  <a:schemeClr val="tx1"/>
                </a:solidFill>
                <a:latin typeface="+mn-lt"/>
                <a:sym typeface="Helvetica Light"/>
              </a:rPr>
              <a:t> del. </a:t>
            </a:r>
            <a:br>
              <a:rPr lang="en-US" sz="900" b="0" spc="0">
                <a:solidFill>
                  <a:schemeClr val="tx1"/>
                </a:solidFill>
                <a:latin typeface="+mn-lt"/>
                <a:sym typeface="Helvetica Light"/>
              </a:rPr>
            </a:br>
            <a:r>
              <a:rPr lang="en-US" sz="900" b="0" spc="0" err="1">
                <a:solidFill>
                  <a:schemeClr val="tx1"/>
                </a:solidFill>
                <a:latin typeface="+mn-lt"/>
                <a:sym typeface="Helvetica Light"/>
              </a:rPr>
              <a:t>Velest</a:t>
            </a:r>
            <a:r>
              <a:rPr lang="en-US" sz="900" b="0" spc="0">
                <a:solidFill>
                  <a:schemeClr val="tx1"/>
                </a:solidFill>
                <a:latin typeface="+mn-lt"/>
                <a:sym typeface="Helvetica Light"/>
              </a:rPr>
              <a:t> </a:t>
            </a:r>
            <a:r>
              <a:rPr lang="en-US" sz="900" b="0" spc="0" err="1">
                <a:solidFill>
                  <a:schemeClr val="tx1"/>
                </a:solidFill>
                <a:latin typeface="+mn-lt"/>
                <a:sym typeface="Helvetica Light"/>
              </a:rPr>
              <a:t>occuquat</a:t>
            </a:r>
            <a:r>
              <a:rPr lang="en-US" sz="900" b="0" spc="0">
                <a:solidFill>
                  <a:schemeClr val="tx1"/>
                </a:solidFill>
                <a:latin typeface="+mn-lt"/>
                <a:sym typeface="Helvetica Light"/>
              </a:rPr>
              <a:t> </a:t>
            </a:r>
            <a:r>
              <a:rPr lang="en-US" sz="900" b="0" spc="0" err="1">
                <a:solidFill>
                  <a:schemeClr val="tx1"/>
                </a:solidFill>
                <a:latin typeface="+mn-lt"/>
                <a:sym typeface="Helvetica Light"/>
              </a:rPr>
              <a:t>acil</a:t>
            </a:r>
            <a:r>
              <a:rPr lang="en-US" sz="900" b="0" spc="0">
                <a:solidFill>
                  <a:schemeClr val="tx1"/>
                </a:solidFill>
                <a:latin typeface="+mn-lt"/>
                <a:sym typeface="Helvetica Light"/>
              </a:rPr>
              <a:t> non </a:t>
            </a:r>
            <a:r>
              <a:rPr lang="en-US" sz="900" b="0" spc="0" err="1">
                <a:solidFill>
                  <a:schemeClr val="tx1"/>
                </a:solidFill>
                <a:latin typeface="+mn-lt"/>
                <a:sym typeface="Helvetica Light"/>
              </a:rPr>
              <a:t>eum</a:t>
            </a:r>
            <a:r>
              <a:rPr lang="en-US" sz="900" b="0" spc="0">
                <a:solidFill>
                  <a:schemeClr val="tx1"/>
                </a:solidFill>
                <a:latin typeface="+mn-lt"/>
                <a:sym typeface="Helvetica Light"/>
              </a:rPr>
              <a:t> </a:t>
            </a:r>
          </a:p>
        </p:txBody>
      </p:sp>
      <p:sp>
        <p:nvSpPr>
          <p:cNvPr id="80" name="Text Placeholder 2">
            <a:extLst>
              <a:ext uri="{FF2B5EF4-FFF2-40B4-BE49-F238E27FC236}">
                <a16:creationId xmlns:a16="http://schemas.microsoft.com/office/drawing/2014/main" id="{02FC6FC8-085E-D64E-B856-2AF1C26E4297}"/>
              </a:ext>
            </a:extLst>
          </p:cNvPr>
          <p:cNvSpPr>
            <a:spLocks noGrp="1"/>
          </p:cNvSpPr>
          <p:nvPr>
            <p:ph type="body" sz="quarter" idx="40" hasCustomPrompt="1"/>
          </p:nvPr>
        </p:nvSpPr>
        <p:spPr>
          <a:xfrm>
            <a:off x="454745" y="1174543"/>
            <a:ext cx="2299474" cy="1305759"/>
          </a:xfrm>
        </p:spPr>
        <p:txBody>
          <a:bodyPr>
            <a:noAutofit/>
          </a:bodyPr>
          <a:lstStyle>
            <a:lvl1pPr marL="0" indent="0">
              <a:lnSpc>
                <a:spcPct val="100000"/>
              </a:lnSpc>
              <a:spcBef>
                <a:spcPts val="0"/>
              </a:spcBef>
              <a:buFontTx/>
              <a:buNone/>
              <a:defRPr sz="8000" b="1" i="0" spc="100" baseline="0">
                <a:solidFill>
                  <a:schemeClr val="tx2"/>
                </a:solidFill>
                <a:latin typeface="Franklin Gothic Demi" panose="020B0603020102020204" pitchFamily="34" charset="0"/>
              </a:defRPr>
            </a:lvl1pPr>
            <a:lvl2pPr marL="457200" indent="0">
              <a:buFontTx/>
              <a:buNone/>
              <a:defRPr sz="800"/>
            </a:lvl2pPr>
            <a:lvl3pPr marL="914400" indent="0">
              <a:buFontTx/>
              <a:buNone/>
              <a:defRPr sz="800"/>
            </a:lvl3pPr>
            <a:lvl4pPr marL="1371600" indent="0">
              <a:buFontTx/>
              <a:buNone/>
              <a:defRPr sz="800"/>
            </a:lvl4pPr>
            <a:lvl5pPr marL="1828800" indent="0">
              <a:buFontTx/>
              <a:buNone/>
              <a:defRPr sz="800"/>
            </a:lvl5pPr>
          </a:lstStyle>
          <a:p>
            <a:pPr lvl="0"/>
            <a:r>
              <a:rPr lang="en-US"/>
              <a:t>00%</a:t>
            </a:r>
          </a:p>
        </p:txBody>
      </p:sp>
      <p:pic>
        <p:nvPicPr>
          <p:cNvPr id="62" name="Picture 61">
            <a:extLst>
              <a:ext uri="{FF2B5EF4-FFF2-40B4-BE49-F238E27FC236}">
                <a16:creationId xmlns:a16="http://schemas.microsoft.com/office/drawing/2014/main" id="{EB6CB0CE-3EEE-AE42-A217-8947F95DE0C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498081" y="4688776"/>
            <a:ext cx="1027911" cy="102153"/>
          </a:xfrm>
          <a:prstGeom prst="rect">
            <a:avLst/>
          </a:prstGeom>
        </p:spPr>
      </p:pic>
      <p:sp>
        <p:nvSpPr>
          <p:cNvPr id="84" name="Text Placeholder 2">
            <a:extLst>
              <a:ext uri="{FF2B5EF4-FFF2-40B4-BE49-F238E27FC236}">
                <a16:creationId xmlns:a16="http://schemas.microsoft.com/office/drawing/2014/main" id="{688F90C3-97C7-FF42-B90F-531EF201A073}"/>
              </a:ext>
            </a:extLst>
          </p:cNvPr>
          <p:cNvSpPr>
            <a:spLocks noGrp="1"/>
          </p:cNvSpPr>
          <p:nvPr>
            <p:ph type="body" sz="quarter" idx="34" hasCustomPrompt="1"/>
          </p:nvPr>
        </p:nvSpPr>
        <p:spPr>
          <a:xfrm>
            <a:off x="508881" y="2294712"/>
            <a:ext cx="1628391" cy="503963"/>
          </a:xfrm>
        </p:spPr>
        <p:txBody>
          <a:bodyPr>
            <a:noAutofit/>
          </a:bodyPr>
          <a:lstStyle>
            <a:lvl1pPr marL="0" indent="0" hangingPunct="1">
              <a:lnSpc>
                <a:spcPts val="1200"/>
              </a:lnSpc>
              <a:spcBef>
                <a:spcPts val="0"/>
              </a:spcBef>
              <a:buFontTx/>
              <a:buNone/>
              <a:defRPr sz="1100" b="0" i="0">
                <a:solidFill>
                  <a:schemeClr val="tx1"/>
                </a:solidFill>
                <a:latin typeface="+mj-lt"/>
              </a:defRPr>
            </a:lvl1pPr>
            <a:lvl2pPr marL="457200" indent="0">
              <a:buFontTx/>
              <a:buNone/>
              <a:defRPr sz="800"/>
            </a:lvl2pPr>
            <a:lvl3pPr marL="914400" indent="0">
              <a:buFontTx/>
              <a:buNone/>
              <a:defRPr sz="800"/>
            </a:lvl3pPr>
            <a:lvl4pPr marL="1371600" indent="0">
              <a:buFontTx/>
              <a:buNone/>
              <a:defRPr sz="800"/>
            </a:lvl4pPr>
            <a:lvl5pPr marL="1828800" indent="0">
              <a:buFontTx/>
              <a:buNone/>
              <a:defRPr sz="800"/>
            </a:lvl5pPr>
          </a:lstStyle>
          <a:p>
            <a:pPr lvl="0"/>
            <a:r>
              <a:rPr lang="en-US"/>
              <a:t>MUS EXPLIO TEM. CIET AS ESD MOLU. PTAE N PORESSI DEL.</a:t>
            </a:r>
          </a:p>
        </p:txBody>
      </p:sp>
      <p:cxnSp>
        <p:nvCxnSpPr>
          <p:cNvPr id="20" name="Straight Connector 19">
            <a:extLst>
              <a:ext uri="{FF2B5EF4-FFF2-40B4-BE49-F238E27FC236}">
                <a16:creationId xmlns:a16="http://schemas.microsoft.com/office/drawing/2014/main" id="{24B27DED-2C50-5148-9C5F-4E595AC8E182}"/>
              </a:ext>
            </a:extLst>
          </p:cNvPr>
          <p:cNvCxnSpPr>
            <a:cxnSpLocks/>
          </p:cNvCxnSpPr>
          <p:nvPr userDrawn="1"/>
        </p:nvCxnSpPr>
        <p:spPr>
          <a:xfrm>
            <a:off x="3065323" y="1834729"/>
            <a:ext cx="0" cy="1423930"/>
          </a:xfrm>
          <a:prstGeom prst="line">
            <a:avLst/>
          </a:prstGeom>
          <a:noFill/>
          <a:ln w="95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cxnSp>
        <p:nvCxnSpPr>
          <p:cNvPr id="21" name="Straight Connector 20">
            <a:extLst>
              <a:ext uri="{FF2B5EF4-FFF2-40B4-BE49-F238E27FC236}">
                <a16:creationId xmlns:a16="http://schemas.microsoft.com/office/drawing/2014/main" id="{A956B3F9-CB40-5E4B-AEE8-7C6F19CC3842}"/>
              </a:ext>
            </a:extLst>
          </p:cNvPr>
          <p:cNvCxnSpPr>
            <a:cxnSpLocks/>
          </p:cNvCxnSpPr>
          <p:nvPr userDrawn="1"/>
        </p:nvCxnSpPr>
        <p:spPr>
          <a:xfrm>
            <a:off x="6116443" y="1834729"/>
            <a:ext cx="0" cy="1423930"/>
          </a:xfrm>
          <a:prstGeom prst="line">
            <a:avLst/>
          </a:prstGeom>
          <a:noFill/>
          <a:ln w="95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sp>
        <p:nvSpPr>
          <p:cNvPr id="23" name="Text Placeholder 16">
            <a:extLst>
              <a:ext uri="{FF2B5EF4-FFF2-40B4-BE49-F238E27FC236}">
                <a16:creationId xmlns:a16="http://schemas.microsoft.com/office/drawing/2014/main" id="{1C48C624-9B62-0F4B-BDF4-96E33EA4C88B}"/>
              </a:ext>
            </a:extLst>
          </p:cNvPr>
          <p:cNvSpPr>
            <a:spLocks noGrp="1"/>
          </p:cNvSpPr>
          <p:nvPr>
            <p:ph type="body" sz="quarter" idx="41" hasCustomPrompt="1"/>
          </p:nvPr>
        </p:nvSpPr>
        <p:spPr>
          <a:xfrm>
            <a:off x="3596550" y="2931126"/>
            <a:ext cx="2220360" cy="519732"/>
          </a:xfrm>
        </p:spPr>
        <p:txBody>
          <a:bodyPr>
            <a:normAutofit/>
          </a:bodyPr>
          <a:lstStyle>
            <a:lvl1pPr marL="0" marR="0" indent="0" algn="l" defTabSz="457200" rtl="0" eaLnBrk="1" fontAlgn="auto" latinLnBrk="0" hangingPunct="1">
              <a:lnSpc>
                <a:spcPct val="100000"/>
              </a:lnSpc>
              <a:spcBef>
                <a:spcPts val="0"/>
              </a:spcBef>
              <a:spcAft>
                <a:spcPts val="600"/>
              </a:spcAft>
              <a:buClr>
                <a:schemeClr val="accent2"/>
              </a:buClr>
              <a:buSzTx/>
              <a:buFontTx/>
              <a:buNone/>
              <a:tabLst/>
              <a:defRPr lang="en-US" sz="900" b="0" spc="0">
                <a:solidFill>
                  <a:schemeClr val="tx1"/>
                </a:solidFill>
                <a:latin typeface="+mn-lt"/>
                <a:sym typeface="Helvetica Light"/>
              </a:defRPr>
            </a:lvl1pPr>
            <a:lvl2pPr>
              <a:lnSpc>
                <a:spcPct val="100000"/>
              </a:lnSpc>
              <a:defRPr sz="900"/>
            </a:lvl2pPr>
            <a:lvl3pPr>
              <a:lnSpc>
                <a:spcPct val="100000"/>
              </a:lnSpc>
              <a:defRPr sz="900"/>
            </a:lvl3pPr>
            <a:lvl4pPr>
              <a:lnSpc>
                <a:spcPct val="100000"/>
              </a:lnSpc>
              <a:defRPr sz="900"/>
            </a:lvl4pPr>
            <a:lvl5pPr>
              <a:lnSpc>
                <a:spcPct val="100000"/>
              </a:lnSpc>
              <a:defRPr sz="900"/>
            </a:lvl5pPr>
            <a:lvl7pPr marL="0" indent="0" defTabSz="457200" hangingPunct="1">
              <a:lnSpc>
                <a:spcPct val="100000"/>
              </a:lnSpc>
              <a:spcBef>
                <a:spcPts val="0"/>
              </a:spcBef>
              <a:spcAft>
                <a:spcPts val="600"/>
              </a:spcAft>
              <a:buClr>
                <a:schemeClr val="accent2"/>
              </a:buClr>
              <a:buFontTx/>
              <a:buNone/>
              <a:defRPr/>
            </a:lvl7pPr>
            <a:lvl8pPr marL="176212" indent="0" defTabSz="457200" hangingPunct="1">
              <a:lnSpc>
                <a:spcPct val="100000"/>
              </a:lnSpc>
              <a:spcBef>
                <a:spcPts val="0"/>
              </a:spcBef>
              <a:spcAft>
                <a:spcPts val="600"/>
              </a:spcAft>
              <a:buClr>
                <a:schemeClr val="accent2"/>
              </a:buClr>
              <a:buSzPct val="70000"/>
              <a:buFontTx/>
              <a:buNone/>
              <a:defRPr/>
            </a:lvl8pPr>
          </a:lstStyle>
          <a:p>
            <a:pPr marL="0" marR="0" lvl="0" indent="0" algn="l" defTabSz="457200" rtl="0" eaLnBrk="1" fontAlgn="auto" latinLnBrk="0" hangingPunct="1">
              <a:lnSpc>
                <a:spcPct val="100000"/>
              </a:lnSpc>
              <a:spcBef>
                <a:spcPts val="0"/>
              </a:spcBef>
              <a:spcAft>
                <a:spcPts val="600"/>
              </a:spcAft>
              <a:buClr>
                <a:schemeClr val="accent2"/>
              </a:buClr>
              <a:buSzTx/>
              <a:buFontTx/>
              <a:buNone/>
              <a:tabLst/>
              <a:defRPr/>
            </a:pPr>
            <a:r>
              <a:rPr lang="en-US" sz="900" b="0" spc="0">
                <a:solidFill>
                  <a:schemeClr val="tx1"/>
                </a:solidFill>
                <a:latin typeface="+mn-lt"/>
                <a:sym typeface="Helvetica Light"/>
              </a:rPr>
              <a:t>Mus </a:t>
            </a:r>
            <a:r>
              <a:rPr lang="en-US" sz="900" b="0" spc="0" err="1">
                <a:solidFill>
                  <a:schemeClr val="tx1"/>
                </a:solidFill>
                <a:latin typeface="+mn-lt"/>
                <a:sym typeface="Helvetica Light"/>
              </a:rPr>
              <a:t>explio</a:t>
            </a:r>
            <a:r>
              <a:rPr lang="en-US" sz="900" b="0" spc="0">
                <a:solidFill>
                  <a:schemeClr val="tx1"/>
                </a:solidFill>
                <a:latin typeface="+mn-lt"/>
                <a:sym typeface="Helvetica Light"/>
              </a:rPr>
              <a:t> </a:t>
            </a:r>
            <a:r>
              <a:rPr lang="en-US" sz="900" b="0" spc="0" err="1">
                <a:solidFill>
                  <a:schemeClr val="tx1"/>
                </a:solidFill>
                <a:latin typeface="+mn-lt"/>
                <a:sym typeface="Helvetica Light"/>
              </a:rPr>
              <a:t>tem</a:t>
            </a:r>
            <a:r>
              <a:rPr lang="en-US" sz="900" b="0" spc="0">
                <a:solidFill>
                  <a:schemeClr val="tx1"/>
                </a:solidFill>
                <a:latin typeface="+mn-lt"/>
                <a:sym typeface="Helvetica Light"/>
              </a:rPr>
              <a:t> </a:t>
            </a:r>
            <a:r>
              <a:rPr lang="en-US" sz="900" b="0" spc="0" err="1">
                <a:solidFill>
                  <a:schemeClr val="tx1"/>
                </a:solidFill>
                <a:latin typeface="+mn-lt"/>
                <a:sym typeface="Helvetica Light"/>
              </a:rPr>
              <a:t>fuga</a:t>
            </a:r>
            <a:r>
              <a:rPr lang="en-US" sz="900" b="0" spc="0">
                <a:solidFill>
                  <a:schemeClr val="tx1"/>
                </a:solidFill>
                <a:latin typeface="+mn-lt"/>
                <a:sym typeface="Helvetica Light"/>
              </a:rPr>
              <a:t>. </a:t>
            </a:r>
            <a:r>
              <a:rPr lang="en-US" sz="900" b="0" spc="0" err="1">
                <a:solidFill>
                  <a:schemeClr val="tx1"/>
                </a:solidFill>
                <a:latin typeface="+mn-lt"/>
                <a:sym typeface="Helvetica Light"/>
              </a:rPr>
              <a:t>Minciet</a:t>
            </a:r>
            <a:r>
              <a:rPr lang="en-US" sz="900" b="0" spc="0">
                <a:solidFill>
                  <a:schemeClr val="tx1"/>
                </a:solidFill>
                <a:latin typeface="+mn-lt"/>
                <a:sym typeface="Helvetica Light"/>
              </a:rPr>
              <a:t> as  </a:t>
            </a:r>
            <a:r>
              <a:rPr lang="en-US" sz="900" b="0" spc="0" err="1">
                <a:solidFill>
                  <a:schemeClr val="tx1"/>
                </a:solidFill>
                <a:latin typeface="+mn-lt"/>
                <a:sym typeface="Helvetica Light"/>
              </a:rPr>
              <a:t>moluptae</a:t>
            </a:r>
            <a:r>
              <a:rPr lang="en-US" sz="900" b="0" spc="0">
                <a:solidFill>
                  <a:schemeClr val="tx1"/>
                </a:solidFill>
                <a:latin typeface="+mn-lt"/>
                <a:sym typeface="Helvetica Light"/>
              </a:rPr>
              <a:t> non </a:t>
            </a:r>
            <a:r>
              <a:rPr lang="en-US" sz="900" b="0" spc="0" err="1">
                <a:solidFill>
                  <a:schemeClr val="tx1"/>
                </a:solidFill>
                <a:latin typeface="+mn-lt"/>
                <a:sym typeface="Helvetica Light"/>
              </a:rPr>
              <a:t>poressi</a:t>
            </a:r>
            <a:r>
              <a:rPr lang="en-US" sz="900" b="0" spc="0">
                <a:solidFill>
                  <a:schemeClr val="tx1"/>
                </a:solidFill>
                <a:latin typeface="+mn-lt"/>
                <a:sym typeface="Helvetica Light"/>
              </a:rPr>
              <a:t> del. </a:t>
            </a:r>
            <a:br>
              <a:rPr lang="en-US" sz="900" b="0" spc="0">
                <a:solidFill>
                  <a:schemeClr val="tx1"/>
                </a:solidFill>
                <a:latin typeface="+mn-lt"/>
                <a:sym typeface="Helvetica Light"/>
              </a:rPr>
            </a:br>
            <a:r>
              <a:rPr lang="en-US" sz="900" b="0" spc="0" err="1">
                <a:solidFill>
                  <a:schemeClr val="tx1"/>
                </a:solidFill>
                <a:latin typeface="+mn-lt"/>
                <a:sym typeface="Helvetica Light"/>
              </a:rPr>
              <a:t>Velest</a:t>
            </a:r>
            <a:r>
              <a:rPr lang="en-US" sz="900" b="0" spc="0">
                <a:solidFill>
                  <a:schemeClr val="tx1"/>
                </a:solidFill>
                <a:latin typeface="+mn-lt"/>
                <a:sym typeface="Helvetica Light"/>
              </a:rPr>
              <a:t> </a:t>
            </a:r>
            <a:r>
              <a:rPr lang="en-US" sz="900" b="0" spc="0" err="1">
                <a:solidFill>
                  <a:schemeClr val="tx1"/>
                </a:solidFill>
                <a:latin typeface="+mn-lt"/>
                <a:sym typeface="Helvetica Light"/>
              </a:rPr>
              <a:t>occuquat</a:t>
            </a:r>
            <a:r>
              <a:rPr lang="en-US" sz="900" b="0" spc="0">
                <a:solidFill>
                  <a:schemeClr val="tx1"/>
                </a:solidFill>
                <a:latin typeface="+mn-lt"/>
                <a:sym typeface="Helvetica Light"/>
              </a:rPr>
              <a:t> </a:t>
            </a:r>
            <a:r>
              <a:rPr lang="en-US" sz="900" b="0" spc="0" err="1">
                <a:solidFill>
                  <a:schemeClr val="tx1"/>
                </a:solidFill>
                <a:latin typeface="+mn-lt"/>
                <a:sym typeface="Helvetica Light"/>
              </a:rPr>
              <a:t>acil</a:t>
            </a:r>
            <a:r>
              <a:rPr lang="en-US" sz="900" b="0" spc="0">
                <a:solidFill>
                  <a:schemeClr val="tx1"/>
                </a:solidFill>
                <a:latin typeface="+mn-lt"/>
                <a:sym typeface="Helvetica Light"/>
              </a:rPr>
              <a:t> non </a:t>
            </a:r>
            <a:r>
              <a:rPr lang="en-US" sz="900" b="0" spc="0" err="1">
                <a:solidFill>
                  <a:schemeClr val="tx1"/>
                </a:solidFill>
                <a:latin typeface="+mn-lt"/>
                <a:sym typeface="Helvetica Light"/>
              </a:rPr>
              <a:t>eum</a:t>
            </a:r>
            <a:r>
              <a:rPr lang="en-US" sz="900" b="0" spc="0">
                <a:solidFill>
                  <a:schemeClr val="tx1"/>
                </a:solidFill>
                <a:latin typeface="+mn-lt"/>
                <a:sym typeface="Helvetica Light"/>
              </a:rPr>
              <a:t> </a:t>
            </a:r>
          </a:p>
        </p:txBody>
      </p:sp>
      <p:sp>
        <p:nvSpPr>
          <p:cNvPr id="24" name="Text Placeholder 2">
            <a:extLst>
              <a:ext uri="{FF2B5EF4-FFF2-40B4-BE49-F238E27FC236}">
                <a16:creationId xmlns:a16="http://schemas.microsoft.com/office/drawing/2014/main" id="{D8117EA9-3E9F-4A41-BF48-3B0E0FCF9A0D}"/>
              </a:ext>
            </a:extLst>
          </p:cNvPr>
          <p:cNvSpPr>
            <a:spLocks noGrp="1"/>
          </p:cNvSpPr>
          <p:nvPr>
            <p:ph type="body" sz="quarter" idx="42" hasCustomPrompt="1"/>
          </p:nvPr>
        </p:nvSpPr>
        <p:spPr>
          <a:xfrm>
            <a:off x="3517435" y="1174543"/>
            <a:ext cx="2299474" cy="1305759"/>
          </a:xfrm>
        </p:spPr>
        <p:txBody>
          <a:bodyPr>
            <a:noAutofit/>
          </a:bodyPr>
          <a:lstStyle>
            <a:lvl1pPr marL="0" indent="0">
              <a:lnSpc>
                <a:spcPct val="100000"/>
              </a:lnSpc>
              <a:spcBef>
                <a:spcPts val="0"/>
              </a:spcBef>
              <a:buFontTx/>
              <a:buNone/>
              <a:defRPr sz="8000" b="1" i="0" spc="100" baseline="0">
                <a:solidFill>
                  <a:schemeClr val="tx2"/>
                </a:solidFill>
                <a:latin typeface="Franklin Gothic Demi" panose="020B0603020102020204" pitchFamily="34" charset="0"/>
              </a:defRPr>
            </a:lvl1pPr>
            <a:lvl2pPr marL="457200" indent="0">
              <a:buFontTx/>
              <a:buNone/>
              <a:defRPr sz="800"/>
            </a:lvl2pPr>
            <a:lvl3pPr marL="914400" indent="0">
              <a:buFontTx/>
              <a:buNone/>
              <a:defRPr sz="800"/>
            </a:lvl3pPr>
            <a:lvl4pPr marL="1371600" indent="0">
              <a:buFontTx/>
              <a:buNone/>
              <a:defRPr sz="800"/>
            </a:lvl4pPr>
            <a:lvl5pPr marL="1828800" indent="0">
              <a:buFontTx/>
              <a:buNone/>
              <a:defRPr sz="800"/>
            </a:lvl5pPr>
          </a:lstStyle>
          <a:p>
            <a:pPr lvl="0"/>
            <a:r>
              <a:rPr lang="en-US"/>
              <a:t>00%</a:t>
            </a:r>
          </a:p>
        </p:txBody>
      </p:sp>
      <p:sp>
        <p:nvSpPr>
          <p:cNvPr id="25" name="Text Placeholder 2">
            <a:extLst>
              <a:ext uri="{FF2B5EF4-FFF2-40B4-BE49-F238E27FC236}">
                <a16:creationId xmlns:a16="http://schemas.microsoft.com/office/drawing/2014/main" id="{01FC093A-6DC2-A140-94CC-F34FA52F7769}"/>
              </a:ext>
            </a:extLst>
          </p:cNvPr>
          <p:cNvSpPr>
            <a:spLocks noGrp="1"/>
          </p:cNvSpPr>
          <p:nvPr>
            <p:ph type="body" sz="quarter" idx="43" hasCustomPrompt="1"/>
          </p:nvPr>
        </p:nvSpPr>
        <p:spPr>
          <a:xfrm>
            <a:off x="3571571" y="2294712"/>
            <a:ext cx="1628391" cy="503963"/>
          </a:xfrm>
        </p:spPr>
        <p:txBody>
          <a:bodyPr>
            <a:noAutofit/>
          </a:bodyPr>
          <a:lstStyle>
            <a:lvl1pPr marL="0" indent="0" hangingPunct="1">
              <a:lnSpc>
                <a:spcPts val="1200"/>
              </a:lnSpc>
              <a:spcBef>
                <a:spcPts val="0"/>
              </a:spcBef>
              <a:buFontTx/>
              <a:buNone/>
              <a:defRPr sz="1100" b="0" i="0">
                <a:solidFill>
                  <a:schemeClr val="tx1"/>
                </a:solidFill>
                <a:latin typeface="+mj-lt"/>
              </a:defRPr>
            </a:lvl1pPr>
            <a:lvl2pPr marL="457200" indent="0">
              <a:buFontTx/>
              <a:buNone/>
              <a:defRPr sz="800"/>
            </a:lvl2pPr>
            <a:lvl3pPr marL="914400" indent="0">
              <a:buFontTx/>
              <a:buNone/>
              <a:defRPr sz="800"/>
            </a:lvl3pPr>
            <a:lvl4pPr marL="1371600" indent="0">
              <a:buFontTx/>
              <a:buNone/>
              <a:defRPr sz="800"/>
            </a:lvl4pPr>
            <a:lvl5pPr marL="1828800" indent="0">
              <a:buFontTx/>
              <a:buNone/>
              <a:defRPr sz="800"/>
            </a:lvl5pPr>
          </a:lstStyle>
          <a:p>
            <a:pPr lvl="0"/>
            <a:r>
              <a:rPr lang="en-US"/>
              <a:t>MUS EXPLIO TEM. CIET AS ESD MOLU. PTAE N PORESSI DEL.</a:t>
            </a:r>
          </a:p>
        </p:txBody>
      </p:sp>
      <p:sp>
        <p:nvSpPr>
          <p:cNvPr id="26" name="Text Placeholder 16">
            <a:extLst>
              <a:ext uri="{FF2B5EF4-FFF2-40B4-BE49-F238E27FC236}">
                <a16:creationId xmlns:a16="http://schemas.microsoft.com/office/drawing/2014/main" id="{7C91B3A6-3D4F-F64E-95C7-83552889072E}"/>
              </a:ext>
            </a:extLst>
          </p:cNvPr>
          <p:cNvSpPr>
            <a:spLocks noGrp="1"/>
          </p:cNvSpPr>
          <p:nvPr>
            <p:ph type="body" sz="quarter" idx="44" hasCustomPrompt="1"/>
          </p:nvPr>
        </p:nvSpPr>
        <p:spPr>
          <a:xfrm>
            <a:off x="6616878" y="2931126"/>
            <a:ext cx="2220360" cy="519732"/>
          </a:xfrm>
        </p:spPr>
        <p:txBody>
          <a:bodyPr>
            <a:normAutofit/>
          </a:bodyPr>
          <a:lstStyle>
            <a:lvl1pPr marL="0" marR="0" indent="0" algn="l" defTabSz="457200" rtl="0" eaLnBrk="1" fontAlgn="auto" latinLnBrk="0" hangingPunct="1">
              <a:lnSpc>
                <a:spcPct val="100000"/>
              </a:lnSpc>
              <a:spcBef>
                <a:spcPts val="0"/>
              </a:spcBef>
              <a:spcAft>
                <a:spcPts val="600"/>
              </a:spcAft>
              <a:buClr>
                <a:schemeClr val="accent2"/>
              </a:buClr>
              <a:buSzTx/>
              <a:buFontTx/>
              <a:buNone/>
              <a:tabLst/>
              <a:defRPr lang="en-US" sz="900" b="0" spc="0">
                <a:solidFill>
                  <a:schemeClr val="tx1"/>
                </a:solidFill>
                <a:latin typeface="+mn-lt"/>
                <a:sym typeface="Helvetica Light"/>
              </a:defRPr>
            </a:lvl1pPr>
            <a:lvl2pPr>
              <a:lnSpc>
                <a:spcPct val="100000"/>
              </a:lnSpc>
              <a:defRPr sz="900"/>
            </a:lvl2pPr>
            <a:lvl3pPr>
              <a:lnSpc>
                <a:spcPct val="100000"/>
              </a:lnSpc>
              <a:defRPr sz="900"/>
            </a:lvl3pPr>
            <a:lvl4pPr>
              <a:lnSpc>
                <a:spcPct val="100000"/>
              </a:lnSpc>
              <a:defRPr sz="900"/>
            </a:lvl4pPr>
            <a:lvl5pPr>
              <a:lnSpc>
                <a:spcPct val="100000"/>
              </a:lnSpc>
              <a:defRPr sz="900"/>
            </a:lvl5pPr>
            <a:lvl7pPr marL="0" indent="0" defTabSz="457200" hangingPunct="1">
              <a:lnSpc>
                <a:spcPct val="100000"/>
              </a:lnSpc>
              <a:spcBef>
                <a:spcPts val="0"/>
              </a:spcBef>
              <a:spcAft>
                <a:spcPts val="600"/>
              </a:spcAft>
              <a:buClr>
                <a:schemeClr val="accent2"/>
              </a:buClr>
              <a:buFontTx/>
              <a:buNone/>
              <a:defRPr/>
            </a:lvl7pPr>
            <a:lvl8pPr marL="176212" indent="0" defTabSz="457200" hangingPunct="1">
              <a:lnSpc>
                <a:spcPct val="100000"/>
              </a:lnSpc>
              <a:spcBef>
                <a:spcPts val="0"/>
              </a:spcBef>
              <a:spcAft>
                <a:spcPts val="600"/>
              </a:spcAft>
              <a:buClr>
                <a:schemeClr val="accent2"/>
              </a:buClr>
              <a:buSzPct val="70000"/>
              <a:buFontTx/>
              <a:buNone/>
              <a:defRPr/>
            </a:lvl8pPr>
          </a:lstStyle>
          <a:p>
            <a:pPr marL="0" marR="0" lvl="0" indent="0" algn="l" defTabSz="457200" rtl="0" eaLnBrk="1" fontAlgn="auto" latinLnBrk="0" hangingPunct="1">
              <a:lnSpc>
                <a:spcPct val="100000"/>
              </a:lnSpc>
              <a:spcBef>
                <a:spcPts val="0"/>
              </a:spcBef>
              <a:spcAft>
                <a:spcPts val="600"/>
              </a:spcAft>
              <a:buClr>
                <a:schemeClr val="accent2"/>
              </a:buClr>
              <a:buSzTx/>
              <a:buFontTx/>
              <a:buNone/>
              <a:tabLst/>
              <a:defRPr/>
            </a:pPr>
            <a:r>
              <a:rPr lang="en-US" sz="900" b="0" spc="0">
                <a:solidFill>
                  <a:schemeClr val="tx1"/>
                </a:solidFill>
                <a:latin typeface="+mn-lt"/>
                <a:sym typeface="Helvetica Light"/>
              </a:rPr>
              <a:t>Mus </a:t>
            </a:r>
            <a:r>
              <a:rPr lang="en-US" sz="900" b="0" spc="0" err="1">
                <a:solidFill>
                  <a:schemeClr val="tx1"/>
                </a:solidFill>
                <a:latin typeface="+mn-lt"/>
                <a:sym typeface="Helvetica Light"/>
              </a:rPr>
              <a:t>explio</a:t>
            </a:r>
            <a:r>
              <a:rPr lang="en-US" sz="900" b="0" spc="0">
                <a:solidFill>
                  <a:schemeClr val="tx1"/>
                </a:solidFill>
                <a:latin typeface="+mn-lt"/>
                <a:sym typeface="Helvetica Light"/>
              </a:rPr>
              <a:t> </a:t>
            </a:r>
            <a:r>
              <a:rPr lang="en-US" sz="900" b="0" spc="0" err="1">
                <a:solidFill>
                  <a:schemeClr val="tx1"/>
                </a:solidFill>
                <a:latin typeface="+mn-lt"/>
                <a:sym typeface="Helvetica Light"/>
              </a:rPr>
              <a:t>tem</a:t>
            </a:r>
            <a:r>
              <a:rPr lang="en-US" sz="900" b="0" spc="0">
                <a:solidFill>
                  <a:schemeClr val="tx1"/>
                </a:solidFill>
                <a:latin typeface="+mn-lt"/>
                <a:sym typeface="Helvetica Light"/>
              </a:rPr>
              <a:t> </a:t>
            </a:r>
            <a:r>
              <a:rPr lang="en-US" sz="900" b="0" spc="0" err="1">
                <a:solidFill>
                  <a:schemeClr val="tx1"/>
                </a:solidFill>
                <a:latin typeface="+mn-lt"/>
                <a:sym typeface="Helvetica Light"/>
              </a:rPr>
              <a:t>fuga</a:t>
            </a:r>
            <a:r>
              <a:rPr lang="en-US" sz="900" b="0" spc="0">
                <a:solidFill>
                  <a:schemeClr val="tx1"/>
                </a:solidFill>
                <a:latin typeface="+mn-lt"/>
                <a:sym typeface="Helvetica Light"/>
              </a:rPr>
              <a:t>. </a:t>
            </a:r>
            <a:r>
              <a:rPr lang="en-US" sz="900" b="0" spc="0" err="1">
                <a:solidFill>
                  <a:schemeClr val="tx1"/>
                </a:solidFill>
                <a:latin typeface="+mn-lt"/>
                <a:sym typeface="Helvetica Light"/>
              </a:rPr>
              <a:t>Minciet</a:t>
            </a:r>
            <a:r>
              <a:rPr lang="en-US" sz="900" b="0" spc="0">
                <a:solidFill>
                  <a:schemeClr val="tx1"/>
                </a:solidFill>
                <a:latin typeface="+mn-lt"/>
                <a:sym typeface="Helvetica Light"/>
              </a:rPr>
              <a:t> as  </a:t>
            </a:r>
            <a:r>
              <a:rPr lang="en-US" sz="900" b="0" spc="0" err="1">
                <a:solidFill>
                  <a:schemeClr val="tx1"/>
                </a:solidFill>
                <a:latin typeface="+mn-lt"/>
                <a:sym typeface="Helvetica Light"/>
              </a:rPr>
              <a:t>moluptae</a:t>
            </a:r>
            <a:r>
              <a:rPr lang="en-US" sz="900" b="0" spc="0">
                <a:solidFill>
                  <a:schemeClr val="tx1"/>
                </a:solidFill>
                <a:latin typeface="+mn-lt"/>
                <a:sym typeface="Helvetica Light"/>
              </a:rPr>
              <a:t> non </a:t>
            </a:r>
            <a:r>
              <a:rPr lang="en-US" sz="900" b="0" spc="0" err="1">
                <a:solidFill>
                  <a:schemeClr val="tx1"/>
                </a:solidFill>
                <a:latin typeface="+mn-lt"/>
                <a:sym typeface="Helvetica Light"/>
              </a:rPr>
              <a:t>poressi</a:t>
            </a:r>
            <a:r>
              <a:rPr lang="en-US" sz="900" b="0" spc="0">
                <a:solidFill>
                  <a:schemeClr val="tx1"/>
                </a:solidFill>
                <a:latin typeface="+mn-lt"/>
                <a:sym typeface="Helvetica Light"/>
              </a:rPr>
              <a:t> del. </a:t>
            </a:r>
            <a:br>
              <a:rPr lang="en-US" sz="900" b="0" spc="0">
                <a:solidFill>
                  <a:schemeClr val="tx1"/>
                </a:solidFill>
                <a:latin typeface="+mn-lt"/>
                <a:sym typeface="Helvetica Light"/>
              </a:rPr>
            </a:br>
            <a:r>
              <a:rPr lang="en-US" sz="900" b="0" spc="0" err="1">
                <a:solidFill>
                  <a:schemeClr val="tx1"/>
                </a:solidFill>
                <a:latin typeface="+mn-lt"/>
                <a:sym typeface="Helvetica Light"/>
              </a:rPr>
              <a:t>Velest</a:t>
            </a:r>
            <a:r>
              <a:rPr lang="en-US" sz="900" b="0" spc="0">
                <a:solidFill>
                  <a:schemeClr val="tx1"/>
                </a:solidFill>
                <a:latin typeface="+mn-lt"/>
                <a:sym typeface="Helvetica Light"/>
              </a:rPr>
              <a:t> </a:t>
            </a:r>
            <a:r>
              <a:rPr lang="en-US" sz="900" b="0" spc="0" err="1">
                <a:solidFill>
                  <a:schemeClr val="tx1"/>
                </a:solidFill>
                <a:latin typeface="+mn-lt"/>
                <a:sym typeface="Helvetica Light"/>
              </a:rPr>
              <a:t>occuquat</a:t>
            </a:r>
            <a:r>
              <a:rPr lang="en-US" sz="900" b="0" spc="0">
                <a:solidFill>
                  <a:schemeClr val="tx1"/>
                </a:solidFill>
                <a:latin typeface="+mn-lt"/>
                <a:sym typeface="Helvetica Light"/>
              </a:rPr>
              <a:t> </a:t>
            </a:r>
            <a:r>
              <a:rPr lang="en-US" sz="900" b="0" spc="0" err="1">
                <a:solidFill>
                  <a:schemeClr val="tx1"/>
                </a:solidFill>
                <a:latin typeface="+mn-lt"/>
                <a:sym typeface="Helvetica Light"/>
              </a:rPr>
              <a:t>acil</a:t>
            </a:r>
            <a:r>
              <a:rPr lang="en-US" sz="900" b="0" spc="0">
                <a:solidFill>
                  <a:schemeClr val="tx1"/>
                </a:solidFill>
                <a:latin typeface="+mn-lt"/>
                <a:sym typeface="Helvetica Light"/>
              </a:rPr>
              <a:t> non </a:t>
            </a:r>
            <a:r>
              <a:rPr lang="en-US" sz="900" b="0" spc="0" err="1">
                <a:solidFill>
                  <a:schemeClr val="tx1"/>
                </a:solidFill>
                <a:latin typeface="+mn-lt"/>
                <a:sym typeface="Helvetica Light"/>
              </a:rPr>
              <a:t>eum</a:t>
            </a:r>
            <a:r>
              <a:rPr lang="en-US" sz="900" b="0" spc="0">
                <a:solidFill>
                  <a:schemeClr val="tx1"/>
                </a:solidFill>
                <a:latin typeface="+mn-lt"/>
                <a:sym typeface="Helvetica Light"/>
              </a:rPr>
              <a:t> </a:t>
            </a:r>
          </a:p>
        </p:txBody>
      </p:sp>
      <p:sp>
        <p:nvSpPr>
          <p:cNvPr id="27" name="Text Placeholder 2">
            <a:extLst>
              <a:ext uri="{FF2B5EF4-FFF2-40B4-BE49-F238E27FC236}">
                <a16:creationId xmlns:a16="http://schemas.microsoft.com/office/drawing/2014/main" id="{4649408A-051D-E845-ABF9-866E67EE4918}"/>
              </a:ext>
            </a:extLst>
          </p:cNvPr>
          <p:cNvSpPr>
            <a:spLocks noGrp="1"/>
          </p:cNvSpPr>
          <p:nvPr>
            <p:ph type="body" sz="quarter" idx="45" hasCustomPrompt="1"/>
          </p:nvPr>
        </p:nvSpPr>
        <p:spPr>
          <a:xfrm>
            <a:off x="6537763" y="1174543"/>
            <a:ext cx="2299474" cy="1305759"/>
          </a:xfrm>
        </p:spPr>
        <p:txBody>
          <a:bodyPr>
            <a:noAutofit/>
          </a:bodyPr>
          <a:lstStyle>
            <a:lvl1pPr marL="0" indent="0">
              <a:lnSpc>
                <a:spcPct val="100000"/>
              </a:lnSpc>
              <a:spcBef>
                <a:spcPts val="0"/>
              </a:spcBef>
              <a:buFontTx/>
              <a:buNone/>
              <a:defRPr sz="8000" b="1" i="0" spc="100" baseline="0">
                <a:solidFill>
                  <a:schemeClr val="tx2"/>
                </a:solidFill>
                <a:latin typeface="Franklin Gothic Demi" panose="020B0603020102020204" pitchFamily="34" charset="0"/>
              </a:defRPr>
            </a:lvl1pPr>
            <a:lvl2pPr marL="457200" indent="0">
              <a:buFontTx/>
              <a:buNone/>
              <a:defRPr sz="800"/>
            </a:lvl2pPr>
            <a:lvl3pPr marL="914400" indent="0">
              <a:buFontTx/>
              <a:buNone/>
              <a:defRPr sz="800"/>
            </a:lvl3pPr>
            <a:lvl4pPr marL="1371600" indent="0">
              <a:buFontTx/>
              <a:buNone/>
              <a:defRPr sz="800"/>
            </a:lvl4pPr>
            <a:lvl5pPr marL="1828800" indent="0">
              <a:buFontTx/>
              <a:buNone/>
              <a:defRPr sz="800"/>
            </a:lvl5pPr>
          </a:lstStyle>
          <a:p>
            <a:pPr lvl="0"/>
            <a:r>
              <a:rPr lang="en-US"/>
              <a:t>00%</a:t>
            </a:r>
          </a:p>
        </p:txBody>
      </p:sp>
      <p:sp>
        <p:nvSpPr>
          <p:cNvPr id="28" name="Text Placeholder 2">
            <a:extLst>
              <a:ext uri="{FF2B5EF4-FFF2-40B4-BE49-F238E27FC236}">
                <a16:creationId xmlns:a16="http://schemas.microsoft.com/office/drawing/2014/main" id="{18651E9A-3630-DF4A-9100-F58279DA6304}"/>
              </a:ext>
            </a:extLst>
          </p:cNvPr>
          <p:cNvSpPr>
            <a:spLocks noGrp="1"/>
          </p:cNvSpPr>
          <p:nvPr>
            <p:ph type="body" sz="quarter" idx="46" hasCustomPrompt="1"/>
          </p:nvPr>
        </p:nvSpPr>
        <p:spPr>
          <a:xfrm>
            <a:off x="6591899" y="2294712"/>
            <a:ext cx="1628391" cy="503963"/>
          </a:xfrm>
        </p:spPr>
        <p:txBody>
          <a:bodyPr>
            <a:noAutofit/>
          </a:bodyPr>
          <a:lstStyle>
            <a:lvl1pPr marL="0" indent="0" hangingPunct="1">
              <a:lnSpc>
                <a:spcPts val="1200"/>
              </a:lnSpc>
              <a:spcBef>
                <a:spcPts val="0"/>
              </a:spcBef>
              <a:buFontTx/>
              <a:buNone/>
              <a:defRPr sz="1100" b="0" i="0">
                <a:solidFill>
                  <a:schemeClr val="tx1"/>
                </a:solidFill>
                <a:latin typeface="+mj-lt"/>
              </a:defRPr>
            </a:lvl1pPr>
            <a:lvl2pPr marL="457200" indent="0">
              <a:buFontTx/>
              <a:buNone/>
              <a:defRPr sz="800"/>
            </a:lvl2pPr>
            <a:lvl3pPr marL="914400" indent="0">
              <a:buFontTx/>
              <a:buNone/>
              <a:defRPr sz="800"/>
            </a:lvl3pPr>
            <a:lvl4pPr marL="1371600" indent="0">
              <a:buFontTx/>
              <a:buNone/>
              <a:defRPr sz="800"/>
            </a:lvl4pPr>
            <a:lvl5pPr marL="1828800" indent="0">
              <a:buFontTx/>
              <a:buNone/>
              <a:defRPr sz="800"/>
            </a:lvl5pPr>
          </a:lstStyle>
          <a:p>
            <a:pPr lvl="0"/>
            <a:r>
              <a:rPr lang="en-US"/>
              <a:t>MUS EXPLIO TEM. CIET AS ESD MOLU. PTAE N PORESSI DEL.</a:t>
            </a:r>
          </a:p>
        </p:txBody>
      </p:sp>
    </p:spTree>
    <p:extLst>
      <p:ext uri="{BB962C8B-B14F-4D97-AF65-F5344CB8AC3E}">
        <p14:creationId xmlns:p14="http://schemas.microsoft.com/office/powerpoint/2010/main" val="157088892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948" userDrawn="1">
          <p15:clr>
            <a:srgbClr val="FBAE40"/>
          </p15:clr>
        </p15:guide>
        <p15:guide id="2" pos="2880" userDrawn="1">
          <p15:clr>
            <a:srgbClr val="FBAE40"/>
          </p15:clr>
        </p15:guide>
        <p15:guide id="4" pos="384" userDrawn="1">
          <p15:clr>
            <a:srgbClr val="FBAE40"/>
          </p15:clr>
        </p15:guide>
        <p15:guide id="5" orient="horz" pos="3012" userDrawn="1">
          <p15:clr>
            <a:srgbClr val="FBAE40"/>
          </p15:clr>
        </p15:guide>
        <p15:guide id="6" orient="horz" pos="1380" userDrawn="1">
          <p15:clr>
            <a:srgbClr val="FBAE40"/>
          </p15:clr>
        </p15:guide>
        <p15:guide id="7" orient="horz" pos="1476" userDrawn="1">
          <p15:clr>
            <a:srgbClr val="FBAE40"/>
          </p15:clr>
        </p15:guide>
        <p15:guide id="8" orient="horz" pos="1740" userDrawn="1">
          <p15:clr>
            <a:srgbClr val="FBAE40"/>
          </p15:clr>
        </p15:guide>
        <p15:guide id="9" orient="horz" pos="1908" userDrawn="1">
          <p15:clr>
            <a:srgbClr val="FBAE40"/>
          </p15:clr>
        </p15:guide>
        <p15:guide id="10" pos="2280" userDrawn="1">
          <p15:clr>
            <a:srgbClr val="FBAE40"/>
          </p15:clr>
        </p15:guide>
        <p15:guide id="11" pos="4200"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hree Stats on White">
    <p:bg>
      <p:bgRef idx="1001">
        <a:schemeClr val="bg1"/>
      </p:bgRef>
    </p:bg>
    <p:spTree>
      <p:nvGrpSpPr>
        <p:cNvPr id="1" name=""/>
        <p:cNvGrpSpPr/>
        <p:nvPr/>
      </p:nvGrpSpPr>
      <p:grpSpPr>
        <a:xfrm>
          <a:off x="0" y="0"/>
          <a:ext cx="0" cy="0"/>
          <a:chOff x="0" y="0"/>
          <a:chExt cx="0" cy="0"/>
        </a:xfrm>
      </p:grpSpPr>
      <p:sp>
        <p:nvSpPr>
          <p:cNvPr id="22" name="Text Placeholder 34">
            <a:extLst>
              <a:ext uri="{FF2B5EF4-FFF2-40B4-BE49-F238E27FC236}">
                <a16:creationId xmlns:a16="http://schemas.microsoft.com/office/drawing/2014/main" id="{731D7B11-C781-AE4E-88F6-ABA39EB43882}"/>
              </a:ext>
            </a:extLst>
          </p:cNvPr>
          <p:cNvSpPr>
            <a:spLocks noGrp="1"/>
          </p:cNvSpPr>
          <p:nvPr>
            <p:ph type="body" sz="quarter" idx="20" hasCustomPrompt="1"/>
          </p:nvPr>
        </p:nvSpPr>
        <p:spPr>
          <a:xfrm>
            <a:off x="518385" y="4672820"/>
            <a:ext cx="3485195" cy="178827"/>
          </a:xfrm>
        </p:spPr>
        <p:txBody>
          <a:bodyPr>
            <a:noAutofit/>
          </a:bodyPr>
          <a:lstStyle>
            <a:lvl1pPr marL="0" indent="0">
              <a:buFontTx/>
              <a:buNone/>
              <a:defRPr sz="600" b="0" i="1">
                <a:latin typeface="Franklin Gothic Book" panose="020B0503020102020204" pitchFamily="34" charset="0"/>
              </a:defRPr>
            </a:lvl1pPr>
            <a:lvl2pPr marL="457200" indent="0">
              <a:buFontTx/>
              <a:buNone/>
              <a:defRPr sz="700"/>
            </a:lvl2pPr>
            <a:lvl3pPr marL="914400" indent="0">
              <a:buFontTx/>
              <a:buNone/>
              <a:defRPr sz="700"/>
            </a:lvl3pPr>
            <a:lvl4pPr marL="1371600" indent="0">
              <a:buFontTx/>
              <a:buNone/>
              <a:defRPr sz="700"/>
            </a:lvl4pPr>
            <a:lvl5pPr marL="1828800" indent="0">
              <a:buFontTx/>
              <a:buNone/>
              <a:defRPr sz="700"/>
            </a:lvl5pPr>
          </a:lstStyle>
          <a:p>
            <a:pPr lvl="0"/>
            <a:r>
              <a:rPr lang="en-US"/>
              <a:t>Source: if needed</a:t>
            </a:r>
          </a:p>
        </p:txBody>
      </p:sp>
      <p:sp>
        <p:nvSpPr>
          <p:cNvPr id="73" name="Text Placeholder 16">
            <a:extLst>
              <a:ext uri="{FF2B5EF4-FFF2-40B4-BE49-F238E27FC236}">
                <a16:creationId xmlns:a16="http://schemas.microsoft.com/office/drawing/2014/main" id="{FA050CFB-4E17-924D-A6AB-D8DF08913213}"/>
              </a:ext>
            </a:extLst>
          </p:cNvPr>
          <p:cNvSpPr>
            <a:spLocks noGrp="1"/>
          </p:cNvSpPr>
          <p:nvPr>
            <p:ph type="body" sz="quarter" idx="27" hasCustomPrompt="1"/>
          </p:nvPr>
        </p:nvSpPr>
        <p:spPr>
          <a:xfrm>
            <a:off x="533860" y="2931126"/>
            <a:ext cx="2220360" cy="519732"/>
          </a:xfrm>
        </p:spPr>
        <p:txBody>
          <a:bodyPr>
            <a:normAutofit/>
          </a:bodyPr>
          <a:lstStyle>
            <a:lvl1pPr marL="0" marR="0" indent="0" algn="l" defTabSz="457200" rtl="0" eaLnBrk="1" fontAlgn="auto" latinLnBrk="0" hangingPunct="1">
              <a:lnSpc>
                <a:spcPct val="100000"/>
              </a:lnSpc>
              <a:spcBef>
                <a:spcPts val="0"/>
              </a:spcBef>
              <a:spcAft>
                <a:spcPts val="600"/>
              </a:spcAft>
              <a:buClr>
                <a:schemeClr val="accent2"/>
              </a:buClr>
              <a:buSzTx/>
              <a:buFontTx/>
              <a:buNone/>
              <a:tabLst/>
              <a:defRPr lang="en-US" sz="900" b="0" spc="0">
                <a:solidFill>
                  <a:schemeClr val="tx1"/>
                </a:solidFill>
                <a:latin typeface="+mn-lt"/>
                <a:sym typeface="Helvetica Light"/>
              </a:defRPr>
            </a:lvl1pPr>
            <a:lvl2pPr>
              <a:lnSpc>
                <a:spcPct val="100000"/>
              </a:lnSpc>
              <a:defRPr sz="900"/>
            </a:lvl2pPr>
            <a:lvl3pPr>
              <a:lnSpc>
                <a:spcPct val="100000"/>
              </a:lnSpc>
              <a:defRPr sz="900"/>
            </a:lvl3pPr>
            <a:lvl4pPr>
              <a:lnSpc>
                <a:spcPct val="100000"/>
              </a:lnSpc>
              <a:defRPr sz="900"/>
            </a:lvl4pPr>
            <a:lvl5pPr>
              <a:lnSpc>
                <a:spcPct val="100000"/>
              </a:lnSpc>
              <a:defRPr sz="900"/>
            </a:lvl5pPr>
            <a:lvl7pPr marL="0" indent="0" defTabSz="457200" hangingPunct="1">
              <a:lnSpc>
                <a:spcPct val="100000"/>
              </a:lnSpc>
              <a:spcBef>
                <a:spcPts val="0"/>
              </a:spcBef>
              <a:spcAft>
                <a:spcPts val="600"/>
              </a:spcAft>
              <a:buClr>
                <a:schemeClr val="accent2"/>
              </a:buClr>
              <a:buFontTx/>
              <a:buNone/>
              <a:defRPr/>
            </a:lvl7pPr>
            <a:lvl8pPr marL="176212" indent="0" defTabSz="457200" hangingPunct="1">
              <a:lnSpc>
                <a:spcPct val="100000"/>
              </a:lnSpc>
              <a:spcBef>
                <a:spcPts val="0"/>
              </a:spcBef>
              <a:spcAft>
                <a:spcPts val="600"/>
              </a:spcAft>
              <a:buClr>
                <a:schemeClr val="accent2"/>
              </a:buClr>
              <a:buSzPct val="70000"/>
              <a:buFontTx/>
              <a:buNone/>
              <a:defRPr/>
            </a:lvl8pPr>
          </a:lstStyle>
          <a:p>
            <a:pPr marL="0" marR="0" lvl="0" indent="0" algn="l" defTabSz="457200" rtl="0" eaLnBrk="1" fontAlgn="auto" latinLnBrk="0" hangingPunct="1">
              <a:lnSpc>
                <a:spcPct val="100000"/>
              </a:lnSpc>
              <a:spcBef>
                <a:spcPts val="0"/>
              </a:spcBef>
              <a:spcAft>
                <a:spcPts val="600"/>
              </a:spcAft>
              <a:buClr>
                <a:schemeClr val="accent2"/>
              </a:buClr>
              <a:buSzTx/>
              <a:buFontTx/>
              <a:buNone/>
              <a:tabLst/>
              <a:defRPr/>
            </a:pPr>
            <a:r>
              <a:rPr lang="en-US" sz="900" b="0" spc="0">
                <a:solidFill>
                  <a:schemeClr val="tx1"/>
                </a:solidFill>
                <a:latin typeface="+mn-lt"/>
                <a:sym typeface="Helvetica Light"/>
              </a:rPr>
              <a:t>Mus </a:t>
            </a:r>
            <a:r>
              <a:rPr lang="en-US" sz="900" b="0" spc="0" err="1">
                <a:solidFill>
                  <a:schemeClr val="tx1"/>
                </a:solidFill>
                <a:latin typeface="+mn-lt"/>
                <a:sym typeface="Helvetica Light"/>
              </a:rPr>
              <a:t>explio</a:t>
            </a:r>
            <a:r>
              <a:rPr lang="en-US" sz="900" b="0" spc="0">
                <a:solidFill>
                  <a:schemeClr val="tx1"/>
                </a:solidFill>
                <a:latin typeface="+mn-lt"/>
                <a:sym typeface="Helvetica Light"/>
              </a:rPr>
              <a:t> </a:t>
            </a:r>
            <a:r>
              <a:rPr lang="en-US" sz="900" b="0" spc="0" err="1">
                <a:solidFill>
                  <a:schemeClr val="tx1"/>
                </a:solidFill>
                <a:latin typeface="+mn-lt"/>
                <a:sym typeface="Helvetica Light"/>
              </a:rPr>
              <a:t>tem</a:t>
            </a:r>
            <a:r>
              <a:rPr lang="en-US" sz="900" b="0" spc="0">
                <a:solidFill>
                  <a:schemeClr val="tx1"/>
                </a:solidFill>
                <a:latin typeface="+mn-lt"/>
                <a:sym typeface="Helvetica Light"/>
              </a:rPr>
              <a:t> </a:t>
            </a:r>
            <a:r>
              <a:rPr lang="en-US" sz="900" b="0" spc="0" err="1">
                <a:solidFill>
                  <a:schemeClr val="tx1"/>
                </a:solidFill>
                <a:latin typeface="+mn-lt"/>
                <a:sym typeface="Helvetica Light"/>
              </a:rPr>
              <a:t>fuga</a:t>
            </a:r>
            <a:r>
              <a:rPr lang="en-US" sz="900" b="0" spc="0">
                <a:solidFill>
                  <a:schemeClr val="tx1"/>
                </a:solidFill>
                <a:latin typeface="+mn-lt"/>
                <a:sym typeface="Helvetica Light"/>
              </a:rPr>
              <a:t>. </a:t>
            </a:r>
            <a:r>
              <a:rPr lang="en-US" sz="900" b="0" spc="0" err="1">
                <a:solidFill>
                  <a:schemeClr val="tx1"/>
                </a:solidFill>
                <a:latin typeface="+mn-lt"/>
                <a:sym typeface="Helvetica Light"/>
              </a:rPr>
              <a:t>Minciet</a:t>
            </a:r>
            <a:r>
              <a:rPr lang="en-US" sz="900" b="0" spc="0">
                <a:solidFill>
                  <a:schemeClr val="tx1"/>
                </a:solidFill>
                <a:latin typeface="+mn-lt"/>
                <a:sym typeface="Helvetica Light"/>
              </a:rPr>
              <a:t> as  </a:t>
            </a:r>
            <a:r>
              <a:rPr lang="en-US" sz="900" b="0" spc="0" err="1">
                <a:solidFill>
                  <a:schemeClr val="tx1"/>
                </a:solidFill>
                <a:latin typeface="+mn-lt"/>
                <a:sym typeface="Helvetica Light"/>
              </a:rPr>
              <a:t>moluptae</a:t>
            </a:r>
            <a:r>
              <a:rPr lang="en-US" sz="900" b="0" spc="0">
                <a:solidFill>
                  <a:schemeClr val="tx1"/>
                </a:solidFill>
                <a:latin typeface="+mn-lt"/>
                <a:sym typeface="Helvetica Light"/>
              </a:rPr>
              <a:t> non </a:t>
            </a:r>
            <a:r>
              <a:rPr lang="en-US" sz="900" b="0" spc="0" err="1">
                <a:solidFill>
                  <a:schemeClr val="tx1"/>
                </a:solidFill>
                <a:latin typeface="+mn-lt"/>
                <a:sym typeface="Helvetica Light"/>
              </a:rPr>
              <a:t>poressi</a:t>
            </a:r>
            <a:r>
              <a:rPr lang="en-US" sz="900" b="0" spc="0">
                <a:solidFill>
                  <a:schemeClr val="tx1"/>
                </a:solidFill>
                <a:latin typeface="+mn-lt"/>
                <a:sym typeface="Helvetica Light"/>
              </a:rPr>
              <a:t> del. </a:t>
            </a:r>
            <a:br>
              <a:rPr lang="en-US" sz="900" b="0" spc="0">
                <a:solidFill>
                  <a:schemeClr val="tx1"/>
                </a:solidFill>
                <a:latin typeface="+mn-lt"/>
                <a:sym typeface="Helvetica Light"/>
              </a:rPr>
            </a:br>
            <a:r>
              <a:rPr lang="en-US" sz="900" b="0" spc="0" err="1">
                <a:solidFill>
                  <a:schemeClr val="tx1"/>
                </a:solidFill>
                <a:latin typeface="+mn-lt"/>
                <a:sym typeface="Helvetica Light"/>
              </a:rPr>
              <a:t>Velest</a:t>
            </a:r>
            <a:r>
              <a:rPr lang="en-US" sz="900" b="0" spc="0">
                <a:solidFill>
                  <a:schemeClr val="tx1"/>
                </a:solidFill>
                <a:latin typeface="+mn-lt"/>
                <a:sym typeface="Helvetica Light"/>
              </a:rPr>
              <a:t> </a:t>
            </a:r>
            <a:r>
              <a:rPr lang="en-US" sz="900" b="0" spc="0" err="1">
                <a:solidFill>
                  <a:schemeClr val="tx1"/>
                </a:solidFill>
                <a:latin typeface="+mn-lt"/>
                <a:sym typeface="Helvetica Light"/>
              </a:rPr>
              <a:t>occuquat</a:t>
            </a:r>
            <a:r>
              <a:rPr lang="en-US" sz="900" b="0" spc="0">
                <a:solidFill>
                  <a:schemeClr val="tx1"/>
                </a:solidFill>
                <a:latin typeface="+mn-lt"/>
                <a:sym typeface="Helvetica Light"/>
              </a:rPr>
              <a:t> </a:t>
            </a:r>
            <a:r>
              <a:rPr lang="en-US" sz="900" b="0" spc="0" err="1">
                <a:solidFill>
                  <a:schemeClr val="tx1"/>
                </a:solidFill>
                <a:latin typeface="+mn-lt"/>
                <a:sym typeface="Helvetica Light"/>
              </a:rPr>
              <a:t>acil</a:t>
            </a:r>
            <a:r>
              <a:rPr lang="en-US" sz="900" b="0" spc="0">
                <a:solidFill>
                  <a:schemeClr val="tx1"/>
                </a:solidFill>
                <a:latin typeface="+mn-lt"/>
                <a:sym typeface="Helvetica Light"/>
              </a:rPr>
              <a:t> non </a:t>
            </a:r>
            <a:r>
              <a:rPr lang="en-US" sz="900" b="0" spc="0" err="1">
                <a:solidFill>
                  <a:schemeClr val="tx1"/>
                </a:solidFill>
                <a:latin typeface="+mn-lt"/>
                <a:sym typeface="Helvetica Light"/>
              </a:rPr>
              <a:t>eum</a:t>
            </a:r>
            <a:r>
              <a:rPr lang="en-US" sz="900" b="0" spc="0">
                <a:solidFill>
                  <a:schemeClr val="tx1"/>
                </a:solidFill>
                <a:latin typeface="+mn-lt"/>
                <a:sym typeface="Helvetica Light"/>
              </a:rPr>
              <a:t> </a:t>
            </a:r>
          </a:p>
        </p:txBody>
      </p:sp>
      <p:sp>
        <p:nvSpPr>
          <p:cNvPr id="80" name="Text Placeholder 2">
            <a:extLst>
              <a:ext uri="{FF2B5EF4-FFF2-40B4-BE49-F238E27FC236}">
                <a16:creationId xmlns:a16="http://schemas.microsoft.com/office/drawing/2014/main" id="{02FC6FC8-085E-D64E-B856-2AF1C26E4297}"/>
              </a:ext>
            </a:extLst>
          </p:cNvPr>
          <p:cNvSpPr>
            <a:spLocks noGrp="1"/>
          </p:cNvSpPr>
          <p:nvPr>
            <p:ph type="body" sz="quarter" idx="40" hasCustomPrompt="1"/>
          </p:nvPr>
        </p:nvSpPr>
        <p:spPr>
          <a:xfrm>
            <a:off x="454745" y="1174543"/>
            <a:ext cx="2299474" cy="1305759"/>
          </a:xfrm>
        </p:spPr>
        <p:txBody>
          <a:bodyPr>
            <a:noAutofit/>
          </a:bodyPr>
          <a:lstStyle>
            <a:lvl1pPr marL="0" indent="0">
              <a:lnSpc>
                <a:spcPct val="100000"/>
              </a:lnSpc>
              <a:spcBef>
                <a:spcPts val="0"/>
              </a:spcBef>
              <a:buFontTx/>
              <a:buNone/>
              <a:defRPr sz="8000" b="1" i="0" spc="100" baseline="0">
                <a:solidFill>
                  <a:schemeClr val="bg2"/>
                </a:solidFill>
                <a:latin typeface="Franklin Gothic Demi" panose="020B0603020102020204" pitchFamily="34" charset="0"/>
              </a:defRPr>
            </a:lvl1pPr>
            <a:lvl2pPr marL="457200" indent="0">
              <a:buFontTx/>
              <a:buNone/>
              <a:defRPr sz="800"/>
            </a:lvl2pPr>
            <a:lvl3pPr marL="914400" indent="0">
              <a:buFontTx/>
              <a:buNone/>
              <a:defRPr sz="800"/>
            </a:lvl3pPr>
            <a:lvl4pPr marL="1371600" indent="0">
              <a:buFontTx/>
              <a:buNone/>
              <a:defRPr sz="800"/>
            </a:lvl4pPr>
            <a:lvl5pPr marL="1828800" indent="0">
              <a:buFontTx/>
              <a:buNone/>
              <a:defRPr sz="800"/>
            </a:lvl5pPr>
          </a:lstStyle>
          <a:p>
            <a:pPr lvl="0"/>
            <a:r>
              <a:rPr lang="en-US"/>
              <a:t>00%</a:t>
            </a:r>
          </a:p>
        </p:txBody>
      </p:sp>
      <p:sp>
        <p:nvSpPr>
          <p:cNvPr id="84" name="Text Placeholder 2">
            <a:extLst>
              <a:ext uri="{FF2B5EF4-FFF2-40B4-BE49-F238E27FC236}">
                <a16:creationId xmlns:a16="http://schemas.microsoft.com/office/drawing/2014/main" id="{688F90C3-97C7-FF42-B90F-531EF201A073}"/>
              </a:ext>
            </a:extLst>
          </p:cNvPr>
          <p:cNvSpPr>
            <a:spLocks noGrp="1"/>
          </p:cNvSpPr>
          <p:nvPr>
            <p:ph type="body" sz="quarter" idx="34" hasCustomPrompt="1"/>
          </p:nvPr>
        </p:nvSpPr>
        <p:spPr>
          <a:xfrm>
            <a:off x="508881" y="2294712"/>
            <a:ext cx="1628391" cy="503963"/>
          </a:xfrm>
        </p:spPr>
        <p:txBody>
          <a:bodyPr>
            <a:noAutofit/>
          </a:bodyPr>
          <a:lstStyle>
            <a:lvl1pPr marL="0" indent="0" hangingPunct="1">
              <a:lnSpc>
                <a:spcPts val="1200"/>
              </a:lnSpc>
              <a:spcBef>
                <a:spcPts val="0"/>
              </a:spcBef>
              <a:buFontTx/>
              <a:buNone/>
              <a:defRPr sz="1100" b="0" i="0">
                <a:solidFill>
                  <a:schemeClr val="tx1"/>
                </a:solidFill>
                <a:latin typeface="+mj-lt"/>
              </a:defRPr>
            </a:lvl1pPr>
            <a:lvl2pPr marL="457200" indent="0">
              <a:buFontTx/>
              <a:buNone/>
              <a:defRPr sz="800"/>
            </a:lvl2pPr>
            <a:lvl3pPr marL="914400" indent="0">
              <a:buFontTx/>
              <a:buNone/>
              <a:defRPr sz="800"/>
            </a:lvl3pPr>
            <a:lvl4pPr marL="1371600" indent="0">
              <a:buFontTx/>
              <a:buNone/>
              <a:defRPr sz="800"/>
            </a:lvl4pPr>
            <a:lvl5pPr marL="1828800" indent="0">
              <a:buFontTx/>
              <a:buNone/>
              <a:defRPr sz="800"/>
            </a:lvl5pPr>
          </a:lstStyle>
          <a:p>
            <a:pPr lvl="0"/>
            <a:r>
              <a:rPr lang="en-US"/>
              <a:t>MUS EXPLIO TEM. CIET AS ESD MOLU. PTAE N PORESSI DEL.</a:t>
            </a:r>
          </a:p>
        </p:txBody>
      </p:sp>
      <p:cxnSp>
        <p:nvCxnSpPr>
          <p:cNvPr id="20" name="Straight Connector 19">
            <a:extLst>
              <a:ext uri="{FF2B5EF4-FFF2-40B4-BE49-F238E27FC236}">
                <a16:creationId xmlns:a16="http://schemas.microsoft.com/office/drawing/2014/main" id="{24B27DED-2C50-5148-9C5F-4E595AC8E182}"/>
              </a:ext>
            </a:extLst>
          </p:cNvPr>
          <p:cNvCxnSpPr>
            <a:cxnSpLocks/>
          </p:cNvCxnSpPr>
          <p:nvPr userDrawn="1"/>
        </p:nvCxnSpPr>
        <p:spPr>
          <a:xfrm>
            <a:off x="3065323" y="1834729"/>
            <a:ext cx="0" cy="1423930"/>
          </a:xfrm>
          <a:prstGeom prst="line">
            <a:avLst/>
          </a:prstGeom>
          <a:noFill/>
          <a:ln w="95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cxnSp>
        <p:nvCxnSpPr>
          <p:cNvPr id="21" name="Straight Connector 20">
            <a:extLst>
              <a:ext uri="{FF2B5EF4-FFF2-40B4-BE49-F238E27FC236}">
                <a16:creationId xmlns:a16="http://schemas.microsoft.com/office/drawing/2014/main" id="{A956B3F9-CB40-5E4B-AEE8-7C6F19CC3842}"/>
              </a:ext>
            </a:extLst>
          </p:cNvPr>
          <p:cNvCxnSpPr>
            <a:cxnSpLocks/>
          </p:cNvCxnSpPr>
          <p:nvPr userDrawn="1"/>
        </p:nvCxnSpPr>
        <p:spPr>
          <a:xfrm>
            <a:off x="6116443" y="1834729"/>
            <a:ext cx="0" cy="1423930"/>
          </a:xfrm>
          <a:prstGeom prst="line">
            <a:avLst/>
          </a:prstGeom>
          <a:noFill/>
          <a:ln w="95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sp>
        <p:nvSpPr>
          <p:cNvPr id="23" name="Text Placeholder 16">
            <a:extLst>
              <a:ext uri="{FF2B5EF4-FFF2-40B4-BE49-F238E27FC236}">
                <a16:creationId xmlns:a16="http://schemas.microsoft.com/office/drawing/2014/main" id="{1C48C624-9B62-0F4B-BDF4-96E33EA4C88B}"/>
              </a:ext>
            </a:extLst>
          </p:cNvPr>
          <p:cNvSpPr>
            <a:spLocks noGrp="1"/>
          </p:cNvSpPr>
          <p:nvPr>
            <p:ph type="body" sz="quarter" idx="41" hasCustomPrompt="1"/>
          </p:nvPr>
        </p:nvSpPr>
        <p:spPr>
          <a:xfrm>
            <a:off x="3596550" y="2931126"/>
            <a:ext cx="2220360" cy="519732"/>
          </a:xfrm>
        </p:spPr>
        <p:txBody>
          <a:bodyPr>
            <a:normAutofit/>
          </a:bodyPr>
          <a:lstStyle>
            <a:lvl1pPr marL="0" marR="0" indent="0" algn="l" defTabSz="457200" rtl="0" eaLnBrk="1" fontAlgn="auto" latinLnBrk="0" hangingPunct="1">
              <a:lnSpc>
                <a:spcPct val="100000"/>
              </a:lnSpc>
              <a:spcBef>
                <a:spcPts val="0"/>
              </a:spcBef>
              <a:spcAft>
                <a:spcPts val="600"/>
              </a:spcAft>
              <a:buClr>
                <a:schemeClr val="accent2"/>
              </a:buClr>
              <a:buSzTx/>
              <a:buFontTx/>
              <a:buNone/>
              <a:tabLst/>
              <a:defRPr lang="en-US" sz="900" b="0" spc="0">
                <a:solidFill>
                  <a:schemeClr val="tx1"/>
                </a:solidFill>
                <a:latin typeface="+mn-lt"/>
                <a:sym typeface="Helvetica Light"/>
              </a:defRPr>
            </a:lvl1pPr>
            <a:lvl2pPr>
              <a:lnSpc>
                <a:spcPct val="100000"/>
              </a:lnSpc>
              <a:defRPr sz="900"/>
            </a:lvl2pPr>
            <a:lvl3pPr>
              <a:lnSpc>
                <a:spcPct val="100000"/>
              </a:lnSpc>
              <a:defRPr sz="900"/>
            </a:lvl3pPr>
            <a:lvl4pPr>
              <a:lnSpc>
                <a:spcPct val="100000"/>
              </a:lnSpc>
              <a:defRPr sz="900"/>
            </a:lvl4pPr>
            <a:lvl5pPr>
              <a:lnSpc>
                <a:spcPct val="100000"/>
              </a:lnSpc>
              <a:defRPr sz="900"/>
            </a:lvl5pPr>
            <a:lvl7pPr marL="0" indent="0" defTabSz="457200" hangingPunct="1">
              <a:lnSpc>
                <a:spcPct val="100000"/>
              </a:lnSpc>
              <a:spcBef>
                <a:spcPts val="0"/>
              </a:spcBef>
              <a:spcAft>
                <a:spcPts val="600"/>
              </a:spcAft>
              <a:buClr>
                <a:schemeClr val="accent2"/>
              </a:buClr>
              <a:buFontTx/>
              <a:buNone/>
              <a:defRPr/>
            </a:lvl7pPr>
            <a:lvl8pPr marL="176212" indent="0" defTabSz="457200" hangingPunct="1">
              <a:lnSpc>
                <a:spcPct val="100000"/>
              </a:lnSpc>
              <a:spcBef>
                <a:spcPts val="0"/>
              </a:spcBef>
              <a:spcAft>
                <a:spcPts val="600"/>
              </a:spcAft>
              <a:buClr>
                <a:schemeClr val="accent2"/>
              </a:buClr>
              <a:buSzPct val="70000"/>
              <a:buFontTx/>
              <a:buNone/>
              <a:defRPr/>
            </a:lvl8pPr>
          </a:lstStyle>
          <a:p>
            <a:pPr marL="0" marR="0" lvl="0" indent="0" algn="l" defTabSz="457200" rtl="0" eaLnBrk="1" fontAlgn="auto" latinLnBrk="0" hangingPunct="1">
              <a:lnSpc>
                <a:spcPct val="100000"/>
              </a:lnSpc>
              <a:spcBef>
                <a:spcPts val="0"/>
              </a:spcBef>
              <a:spcAft>
                <a:spcPts val="600"/>
              </a:spcAft>
              <a:buClr>
                <a:schemeClr val="accent2"/>
              </a:buClr>
              <a:buSzTx/>
              <a:buFontTx/>
              <a:buNone/>
              <a:tabLst/>
              <a:defRPr/>
            </a:pPr>
            <a:r>
              <a:rPr lang="en-US" sz="900" b="0" spc="0">
                <a:solidFill>
                  <a:schemeClr val="tx1"/>
                </a:solidFill>
                <a:latin typeface="+mn-lt"/>
                <a:sym typeface="Helvetica Light"/>
              </a:rPr>
              <a:t>Mus </a:t>
            </a:r>
            <a:r>
              <a:rPr lang="en-US" sz="900" b="0" spc="0" err="1">
                <a:solidFill>
                  <a:schemeClr val="tx1"/>
                </a:solidFill>
                <a:latin typeface="+mn-lt"/>
                <a:sym typeface="Helvetica Light"/>
              </a:rPr>
              <a:t>explio</a:t>
            </a:r>
            <a:r>
              <a:rPr lang="en-US" sz="900" b="0" spc="0">
                <a:solidFill>
                  <a:schemeClr val="tx1"/>
                </a:solidFill>
                <a:latin typeface="+mn-lt"/>
                <a:sym typeface="Helvetica Light"/>
              </a:rPr>
              <a:t> </a:t>
            </a:r>
            <a:r>
              <a:rPr lang="en-US" sz="900" b="0" spc="0" err="1">
                <a:solidFill>
                  <a:schemeClr val="tx1"/>
                </a:solidFill>
                <a:latin typeface="+mn-lt"/>
                <a:sym typeface="Helvetica Light"/>
              </a:rPr>
              <a:t>tem</a:t>
            </a:r>
            <a:r>
              <a:rPr lang="en-US" sz="900" b="0" spc="0">
                <a:solidFill>
                  <a:schemeClr val="tx1"/>
                </a:solidFill>
                <a:latin typeface="+mn-lt"/>
                <a:sym typeface="Helvetica Light"/>
              </a:rPr>
              <a:t> </a:t>
            </a:r>
            <a:r>
              <a:rPr lang="en-US" sz="900" b="0" spc="0" err="1">
                <a:solidFill>
                  <a:schemeClr val="tx1"/>
                </a:solidFill>
                <a:latin typeface="+mn-lt"/>
                <a:sym typeface="Helvetica Light"/>
              </a:rPr>
              <a:t>fuga</a:t>
            </a:r>
            <a:r>
              <a:rPr lang="en-US" sz="900" b="0" spc="0">
                <a:solidFill>
                  <a:schemeClr val="tx1"/>
                </a:solidFill>
                <a:latin typeface="+mn-lt"/>
                <a:sym typeface="Helvetica Light"/>
              </a:rPr>
              <a:t>. </a:t>
            </a:r>
            <a:r>
              <a:rPr lang="en-US" sz="900" b="0" spc="0" err="1">
                <a:solidFill>
                  <a:schemeClr val="tx1"/>
                </a:solidFill>
                <a:latin typeface="+mn-lt"/>
                <a:sym typeface="Helvetica Light"/>
              </a:rPr>
              <a:t>Minciet</a:t>
            </a:r>
            <a:r>
              <a:rPr lang="en-US" sz="900" b="0" spc="0">
                <a:solidFill>
                  <a:schemeClr val="tx1"/>
                </a:solidFill>
                <a:latin typeface="+mn-lt"/>
                <a:sym typeface="Helvetica Light"/>
              </a:rPr>
              <a:t> as  </a:t>
            </a:r>
            <a:r>
              <a:rPr lang="en-US" sz="900" b="0" spc="0" err="1">
                <a:solidFill>
                  <a:schemeClr val="tx1"/>
                </a:solidFill>
                <a:latin typeface="+mn-lt"/>
                <a:sym typeface="Helvetica Light"/>
              </a:rPr>
              <a:t>moluptae</a:t>
            </a:r>
            <a:r>
              <a:rPr lang="en-US" sz="900" b="0" spc="0">
                <a:solidFill>
                  <a:schemeClr val="tx1"/>
                </a:solidFill>
                <a:latin typeface="+mn-lt"/>
                <a:sym typeface="Helvetica Light"/>
              </a:rPr>
              <a:t> non </a:t>
            </a:r>
            <a:r>
              <a:rPr lang="en-US" sz="900" b="0" spc="0" err="1">
                <a:solidFill>
                  <a:schemeClr val="tx1"/>
                </a:solidFill>
                <a:latin typeface="+mn-lt"/>
                <a:sym typeface="Helvetica Light"/>
              </a:rPr>
              <a:t>poressi</a:t>
            </a:r>
            <a:r>
              <a:rPr lang="en-US" sz="900" b="0" spc="0">
                <a:solidFill>
                  <a:schemeClr val="tx1"/>
                </a:solidFill>
                <a:latin typeface="+mn-lt"/>
                <a:sym typeface="Helvetica Light"/>
              </a:rPr>
              <a:t> del. </a:t>
            </a:r>
            <a:br>
              <a:rPr lang="en-US" sz="900" b="0" spc="0">
                <a:solidFill>
                  <a:schemeClr val="tx1"/>
                </a:solidFill>
                <a:latin typeface="+mn-lt"/>
                <a:sym typeface="Helvetica Light"/>
              </a:rPr>
            </a:br>
            <a:r>
              <a:rPr lang="en-US" sz="900" b="0" spc="0" err="1">
                <a:solidFill>
                  <a:schemeClr val="tx1"/>
                </a:solidFill>
                <a:latin typeface="+mn-lt"/>
                <a:sym typeface="Helvetica Light"/>
              </a:rPr>
              <a:t>Velest</a:t>
            </a:r>
            <a:r>
              <a:rPr lang="en-US" sz="900" b="0" spc="0">
                <a:solidFill>
                  <a:schemeClr val="tx1"/>
                </a:solidFill>
                <a:latin typeface="+mn-lt"/>
                <a:sym typeface="Helvetica Light"/>
              </a:rPr>
              <a:t> </a:t>
            </a:r>
            <a:r>
              <a:rPr lang="en-US" sz="900" b="0" spc="0" err="1">
                <a:solidFill>
                  <a:schemeClr val="tx1"/>
                </a:solidFill>
                <a:latin typeface="+mn-lt"/>
                <a:sym typeface="Helvetica Light"/>
              </a:rPr>
              <a:t>occuquat</a:t>
            </a:r>
            <a:r>
              <a:rPr lang="en-US" sz="900" b="0" spc="0">
                <a:solidFill>
                  <a:schemeClr val="tx1"/>
                </a:solidFill>
                <a:latin typeface="+mn-lt"/>
                <a:sym typeface="Helvetica Light"/>
              </a:rPr>
              <a:t> </a:t>
            </a:r>
            <a:r>
              <a:rPr lang="en-US" sz="900" b="0" spc="0" err="1">
                <a:solidFill>
                  <a:schemeClr val="tx1"/>
                </a:solidFill>
                <a:latin typeface="+mn-lt"/>
                <a:sym typeface="Helvetica Light"/>
              </a:rPr>
              <a:t>acil</a:t>
            </a:r>
            <a:r>
              <a:rPr lang="en-US" sz="900" b="0" spc="0">
                <a:solidFill>
                  <a:schemeClr val="tx1"/>
                </a:solidFill>
                <a:latin typeface="+mn-lt"/>
                <a:sym typeface="Helvetica Light"/>
              </a:rPr>
              <a:t> non </a:t>
            </a:r>
            <a:r>
              <a:rPr lang="en-US" sz="900" b="0" spc="0" err="1">
                <a:solidFill>
                  <a:schemeClr val="tx1"/>
                </a:solidFill>
                <a:latin typeface="+mn-lt"/>
                <a:sym typeface="Helvetica Light"/>
              </a:rPr>
              <a:t>eum</a:t>
            </a:r>
            <a:r>
              <a:rPr lang="en-US" sz="900" b="0" spc="0">
                <a:solidFill>
                  <a:schemeClr val="tx1"/>
                </a:solidFill>
                <a:latin typeface="+mn-lt"/>
                <a:sym typeface="Helvetica Light"/>
              </a:rPr>
              <a:t> </a:t>
            </a:r>
          </a:p>
        </p:txBody>
      </p:sp>
      <p:sp>
        <p:nvSpPr>
          <p:cNvPr id="24" name="Text Placeholder 2">
            <a:extLst>
              <a:ext uri="{FF2B5EF4-FFF2-40B4-BE49-F238E27FC236}">
                <a16:creationId xmlns:a16="http://schemas.microsoft.com/office/drawing/2014/main" id="{D8117EA9-3E9F-4A41-BF48-3B0E0FCF9A0D}"/>
              </a:ext>
            </a:extLst>
          </p:cNvPr>
          <p:cNvSpPr>
            <a:spLocks noGrp="1"/>
          </p:cNvSpPr>
          <p:nvPr>
            <p:ph type="body" sz="quarter" idx="42" hasCustomPrompt="1"/>
          </p:nvPr>
        </p:nvSpPr>
        <p:spPr>
          <a:xfrm>
            <a:off x="3517435" y="1174543"/>
            <a:ext cx="2299474" cy="1305759"/>
          </a:xfrm>
        </p:spPr>
        <p:txBody>
          <a:bodyPr>
            <a:noAutofit/>
          </a:bodyPr>
          <a:lstStyle>
            <a:lvl1pPr marL="0" indent="0">
              <a:lnSpc>
                <a:spcPct val="100000"/>
              </a:lnSpc>
              <a:spcBef>
                <a:spcPts val="0"/>
              </a:spcBef>
              <a:buFontTx/>
              <a:buNone/>
              <a:defRPr sz="8000" b="1" i="0" spc="100" baseline="0">
                <a:solidFill>
                  <a:schemeClr val="bg2"/>
                </a:solidFill>
                <a:latin typeface="Franklin Gothic Demi" panose="020B0603020102020204" pitchFamily="34" charset="0"/>
              </a:defRPr>
            </a:lvl1pPr>
            <a:lvl2pPr marL="457200" indent="0">
              <a:buFontTx/>
              <a:buNone/>
              <a:defRPr sz="800"/>
            </a:lvl2pPr>
            <a:lvl3pPr marL="914400" indent="0">
              <a:buFontTx/>
              <a:buNone/>
              <a:defRPr sz="800"/>
            </a:lvl3pPr>
            <a:lvl4pPr marL="1371600" indent="0">
              <a:buFontTx/>
              <a:buNone/>
              <a:defRPr sz="800"/>
            </a:lvl4pPr>
            <a:lvl5pPr marL="1828800" indent="0">
              <a:buFontTx/>
              <a:buNone/>
              <a:defRPr sz="800"/>
            </a:lvl5pPr>
          </a:lstStyle>
          <a:p>
            <a:pPr lvl="0"/>
            <a:r>
              <a:rPr lang="en-US"/>
              <a:t>00%</a:t>
            </a:r>
          </a:p>
        </p:txBody>
      </p:sp>
      <p:sp>
        <p:nvSpPr>
          <p:cNvPr id="25" name="Text Placeholder 2">
            <a:extLst>
              <a:ext uri="{FF2B5EF4-FFF2-40B4-BE49-F238E27FC236}">
                <a16:creationId xmlns:a16="http://schemas.microsoft.com/office/drawing/2014/main" id="{01FC093A-6DC2-A140-94CC-F34FA52F7769}"/>
              </a:ext>
            </a:extLst>
          </p:cNvPr>
          <p:cNvSpPr>
            <a:spLocks noGrp="1"/>
          </p:cNvSpPr>
          <p:nvPr>
            <p:ph type="body" sz="quarter" idx="43" hasCustomPrompt="1"/>
          </p:nvPr>
        </p:nvSpPr>
        <p:spPr>
          <a:xfrm>
            <a:off x="3571571" y="2294712"/>
            <a:ext cx="1628391" cy="503963"/>
          </a:xfrm>
        </p:spPr>
        <p:txBody>
          <a:bodyPr>
            <a:noAutofit/>
          </a:bodyPr>
          <a:lstStyle>
            <a:lvl1pPr marL="0" indent="0" hangingPunct="1">
              <a:lnSpc>
                <a:spcPts val="1200"/>
              </a:lnSpc>
              <a:spcBef>
                <a:spcPts val="0"/>
              </a:spcBef>
              <a:buFontTx/>
              <a:buNone/>
              <a:defRPr sz="1100" b="0" i="0">
                <a:solidFill>
                  <a:schemeClr val="tx1"/>
                </a:solidFill>
                <a:latin typeface="+mj-lt"/>
              </a:defRPr>
            </a:lvl1pPr>
            <a:lvl2pPr marL="457200" indent="0">
              <a:buFontTx/>
              <a:buNone/>
              <a:defRPr sz="800"/>
            </a:lvl2pPr>
            <a:lvl3pPr marL="914400" indent="0">
              <a:buFontTx/>
              <a:buNone/>
              <a:defRPr sz="800"/>
            </a:lvl3pPr>
            <a:lvl4pPr marL="1371600" indent="0">
              <a:buFontTx/>
              <a:buNone/>
              <a:defRPr sz="800"/>
            </a:lvl4pPr>
            <a:lvl5pPr marL="1828800" indent="0">
              <a:buFontTx/>
              <a:buNone/>
              <a:defRPr sz="800"/>
            </a:lvl5pPr>
          </a:lstStyle>
          <a:p>
            <a:pPr lvl="0"/>
            <a:r>
              <a:rPr lang="en-US"/>
              <a:t>MUS EXPLIO TEM. CIET AS ESD MOLU. PTAE N PORESSI DEL.</a:t>
            </a:r>
          </a:p>
        </p:txBody>
      </p:sp>
      <p:sp>
        <p:nvSpPr>
          <p:cNvPr id="26" name="Text Placeholder 16">
            <a:extLst>
              <a:ext uri="{FF2B5EF4-FFF2-40B4-BE49-F238E27FC236}">
                <a16:creationId xmlns:a16="http://schemas.microsoft.com/office/drawing/2014/main" id="{7C91B3A6-3D4F-F64E-95C7-83552889072E}"/>
              </a:ext>
            </a:extLst>
          </p:cNvPr>
          <p:cNvSpPr>
            <a:spLocks noGrp="1"/>
          </p:cNvSpPr>
          <p:nvPr>
            <p:ph type="body" sz="quarter" idx="44" hasCustomPrompt="1"/>
          </p:nvPr>
        </p:nvSpPr>
        <p:spPr>
          <a:xfrm>
            <a:off x="6616878" y="2931126"/>
            <a:ext cx="2220360" cy="519732"/>
          </a:xfrm>
        </p:spPr>
        <p:txBody>
          <a:bodyPr>
            <a:normAutofit/>
          </a:bodyPr>
          <a:lstStyle>
            <a:lvl1pPr marL="0" marR="0" indent="0" algn="l" defTabSz="457200" rtl="0" eaLnBrk="1" fontAlgn="auto" latinLnBrk="0" hangingPunct="1">
              <a:lnSpc>
                <a:spcPct val="100000"/>
              </a:lnSpc>
              <a:spcBef>
                <a:spcPts val="0"/>
              </a:spcBef>
              <a:spcAft>
                <a:spcPts val="600"/>
              </a:spcAft>
              <a:buClr>
                <a:schemeClr val="accent2"/>
              </a:buClr>
              <a:buSzTx/>
              <a:buFontTx/>
              <a:buNone/>
              <a:tabLst/>
              <a:defRPr lang="en-US" sz="900" b="0" spc="0">
                <a:solidFill>
                  <a:schemeClr val="tx1"/>
                </a:solidFill>
                <a:latin typeface="+mn-lt"/>
                <a:sym typeface="Helvetica Light"/>
              </a:defRPr>
            </a:lvl1pPr>
            <a:lvl2pPr>
              <a:lnSpc>
                <a:spcPct val="100000"/>
              </a:lnSpc>
              <a:defRPr sz="900"/>
            </a:lvl2pPr>
            <a:lvl3pPr>
              <a:lnSpc>
                <a:spcPct val="100000"/>
              </a:lnSpc>
              <a:defRPr sz="900"/>
            </a:lvl3pPr>
            <a:lvl4pPr>
              <a:lnSpc>
                <a:spcPct val="100000"/>
              </a:lnSpc>
              <a:defRPr sz="900"/>
            </a:lvl4pPr>
            <a:lvl5pPr>
              <a:lnSpc>
                <a:spcPct val="100000"/>
              </a:lnSpc>
              <a:defRPr sz="900"/>
            </a:lvl5pPr>
            <a:lvl7pPr marL="0" indent="0" defTabSz="457200" hangingPunct="1">
              <a:lnSpc>
                <a:spcPct val="100000"/>
              </a:lnSpc>
              <a:spcBef>
                <a:spcPts val="0"/>
              </a:spcBef>
              <a:spcAft>
                <a:spcPts val="600"/>
              </a:spcAft>
              <a:buClr>
                <a:schemeClr val="accent2"/>
              </a:buClr>
              <a:buFontTx/>
              <a:buNone/>
              <a:defRPr/>
            </a:lvl7pPr>
            <a:lvl8pPr marL="176212" indent="0" defTabSz="457200" hangingPunct="1">
              <a:lnSpc>
                <a:spcPct val="100000"/>
              </a:lnSpc>
              <a:spcBef>
                <a:spcPts val="0"/>
              </a:spcBef>
              <a:spcAft>
                <a:spcPts val="600"/>
              </a:spcAft>
              <a:buClr>
                <a:schemeClr val="accent2"/>
              </a:buClr>
              <a:buSzPct val="70000"/>
              <a:buFontTx/>
              <a:buNone/>
              <a:defRPr/>
            </a:lvl8pPr>
          </a:lstStyle>
          <a:p>
            <a:pPr marL="0" marR="0" lvl="0" indent="0" algn="l" defTabSz="457200" rtl="0" eaLnBrk="1" fontAlgn="auto" latinLnBrk="0" hangingPunct="1">
              <a:lnSpc>
                <a:spcPct val="100000"/>
              </a:lnSpc>
              <a:spcBef>
                <a:spcPts val="0"/>
              </a:spcBef>
              <a:spcAft>
                <a:spcPts val="600"/>
              </a:spcAft>
              <a:buClr>
                <a:schemeClr val="accent2"/>
              </a:buClr>
              <a:buSzTx/>
              <a:buFontTx/>
              <a:buNone/>
              <a:tabLst/>
              <a:defRPr/>
            </a:pPr>
            <a:r>
              <a:rPr lang="en-US" sz="900" b="0" spc="0">
                <a:solidFill>
                  <a:schemeClr val="tx1"/>
                </a:solidFill>
                <a:latin typeface="+mn-lt"/>
                <a:sym typeface="Helvetica Light"/>
              </a:rPr>
              <a:t>Mus </a:t>
            </a:r>
            <a:r>
              <a:rPr lang="en-US" sz="900" b="0" spc="0" err="1">
                <a:solidFill>
                  <a:schemeClr val="tx1"/>
                </a:solidFill>
                <a:latin typeface="+mn-lt"/>
                <a:sym typeface="Helvetica Light"/>
              </a:rPr>
              <a:t>explio</a:t>
            </a:r>
            <a:r>
              <a:rPr lang="en-US" sz="900" b="0" spc="0">
                <a:solidFill>
                  <a:schemeClr val="tx1"/>
                </a:solidFill>
                <a:latin typeface="+mn-lt"/>
                <a:sym typeface="Helvetica Light"/>
              </a:rPr>
              <a:t> </a:t>
            </a:r>
            <a:r>
              <a:rPr lang="en-US" sz="900" b="0" spc="0" err="1">
                <a:solidFill>
                  <a:schemeClr val="tx1"/>
                </a:solidFill>
                <a:latin typeface="+mn-lt"/>
                <a:sym typeface="Helvetica Light"/>
              </a:rPr>
              <a:t>tem</a:t>
            </a:r>
            <a:r>
              <a:rPr lang="en-US" sz="900" b="0" spc="0">
                <a:solidFill>
                  <a:schemeClr val="tx1"/>
                </a:solidFill>
                <a:latin typeface="+mn-lt"/>
                <a:sym typeface="Helvetica Light"/>
              </a:rPr>
              <a:t> </a:t>
            </a:r>
            <a:r>
              <a:rPr lang="en-US" sz="900" b="0" spc="0" err="1">
                <a:solidFill>
                  <a:schemeClr val="tx1"/>
                </a:solidFill>
                <a:latin typeface="+mn-lt"/>
                <a:sym typeface="Helvetica Light"/>
              </a:rPr>
              <a:t>fuga</a:t>
            </a:r>
            <a:r>
              <a:rPr lang="en-US" sz="900" b="0" spc="0">
                <a:solidFill>
                  <a:schemeClr val="tx1"/>
                </a:solidFill>
                <a:latin typeface="+mn-lt"/>
                <a:sym typeface="Helvetica Light"/>
              </a:rPr>
              <a:t>. </a:t>
            </a:r>
            <a:r>
              <a:rPr lang="en-US" sz="900" b="0" spc="0" err="1">
                <a:solidFill>
                  <a:schemeClr val="tx1"/>
                </a:solidFill>
                <a:latin typeface="+mn-lt"/>
                <a:sym typeface="Helvetica Light"/>
              </a:rPr>
              <a:t>Minciet</a:t>
            </a:r>
            <a:r>
              <a:rPr lang="en-US" sz="900" b="0" spc="0">
                <a:solidFill>
                  <a:schemeClr val="tx1"/>
                </a:solidFill>
                <a:latin typeface="+mn-lt"/>
                <a:sym typeface="Helvetica Light"/>
              </a:rPr>
              <a:t> as  </a:t>
            </a:r>
            <a:r>
              <a:rPr lang="en-US" sz="900" b="0" spc="0" err="1">
                <a:solidFill>
                  <a:schemeClr val="tx1"/>
                </a:solidFill>
                <a:latin typeface="+mn-lt"/>
                <a:sym typeface="Helvetica Light"/>
              </a:rPr>
              <a:t>moluptae</a:t>
            </a:r>
            <a:r>
              <a:rPr lang="en-US" sz="900" b="0" spc="0">
                <a:solidFill>
                  <a:schemeClr val="tx1"/>
                </a:solidFill>
                <a:latin typeface="+mn-lt"/>
                <a:sym typeface="Helvetica Light"/>
              </a:rPr>
              <a:t> non </a:t>
            </a:r>
            <a:r>
              <a:rPr lang="en-US" sz="900" b="0" spc="0" err="1">
                <a:solidFill>
                  <a:schemeClr val="tx1"/>
                </a:solidFill>
                <a:latin typeface="+mn-lt"/>
                <a:sym typeface="Helvetica Light"/>
              </a:rPr>
              <a:t>poressi</a:t>
            </a:r>
            <a:r>
              <a:rPr lang="en-US" sz="900" b="0" spc="0">
                <a:solidFill>
                  <a:schemeClr val="tx1"/>
                </a:solidFill>
                <a:latin typeface="+mn-lt"/>
                <a:sym typeface="Helvetica Light"/>
              </a:rPr>
              <a:t> del. </a:t>
            </a:r>
            <a:br>
              <a:rPr lang="en-US" sz="900" b="0" spc="0">
                <a:solidFill>
                  <a:schemeClr val="tx1"/>
                </a:solidFill>
                <a:latin typeface="+mn-lt"/>
                <a:sym typeface="Helvetica Light"/>
              </a:rPr>
            </a:br>
            <a:r>
              <a:rPr lang="en-US" sz="900" b="0" spc="0" err="1">
                <a:solidFill>
                  <a:schemeClr val="tx1"/>
                </a:solidFill>
                <a:latin typeface="+mn-lt"/>
                <a:sym typeface="Helvetica Light"/>
              </a:rPr>
              <a:t>Velest</a:t>
            </a:r>
            <a:r>
              <a:rPr lang="en-US" sz="900" b="0" spc="0">
                <a:solidFill>
                  <a:schemeClr val="tx1"/>
                </a:solidFill>
                <a:latin typeface="+mn-lt"/>
                <a:sym typeface="Helvetica Light"/>
              </a:rPr>
              <a:t> </a:t>
            </a:r>
            <a:r>
              <a:rPr lang="en-US" sz="900" b="0" spc="0" err="1">
                <a:solidFill>
                  <a:schemeClr val="tx1"/>
                </a:solidFill>
                <a:latin typeface="+mn-lt"/>
                <a:sym typeface="Helvetica Light"/>
              </a:rPr>
              <a:t>occuquat</a:t>
            </a:r>
            <a:r>
              <a:rPr lang="en-US" sz="900" b="0" spc="0">
                <a:solidFill>
                  <a:schemeClr val="tx1"/>
                </a:solidFill>
                <a:latin typeface="+mn-lt"/>
                <a:sym typeface="Helvetica Light"/>
              </a:rPr>
              <a:t> </a:t>
            </a:r>
            <a:r>
              <a:rPr lang="en-US" sz="900" b="0" spc="0" err="1">
                <a:solidFill>
                  <a:schemeClr val="tx1"/>
                </a:solidFill>
                <a:latin typeface="+mn-lt"/>
                <a:sym typeface="Helvetica Light"/>
              </a:rPr>
              <a:t>acil</a:t>
            </a:r>
            <a:r>
              <a:rPr lang="en-US" sz="900" b="0" spc="0">
                <a:solidFill>
                  <a:schemeClr val="tx1"/>
                </a:solidFill>
                <a:latin typeface="+mn-lt"/>
                <a:sym typeface="Helvetica Light"/>
              </a:rPr>
              <a:t> non </a:t>
            </a:r>
            <a:r>
              <a:rPr lang="en-US" sz="900" b="0" spc="0" err="1">
                <a:solidFill>
                  <a:schemeClr val="tx1"/>
                </a:solidFill>
                <a:latin typeface="+mn-lt"/>
                <a:sym typeface="Helvetica Light"/>
              </a:rPr>
              <a:t>eum</a:t>
            </a:r>
            <a:r>
              <a:rPr lang="en-US" sz="900" b="0" spc="0">
                <a:solidFill>
                  <a:schemeClr val="tx1"/>
                </a:solidFill>
                <a:latin typeface="+mn-lt"/>
                <a:sym typeface="Helvetica Light"/>
              </a:rPr>
              <a:t> </a:t>
            </a:r>
          </a:p>
        </p:txBody>
      </p:sp>
      <p:sp>
        <p:nvSpPr>
          <p:cNvPr id="27" name="Text Placeholder 2">
            <a:extLst>
              <a:ext uri="{FF2B5EF4-FFF2-40B4-BE49-F238E27FC236}">
                <a16:creationId xmlns:a16="http://schemas.microsoft.com/office/drawing/2014/main" id="{4649408A-051D-E845-ABF9-866E67EE4918}"/>
              </a:ext>
            </a:extLst>
          </p:cNvPr>
          <p:cNvSpPr>
            <a:spLocks noGrp="1"/>
          </p:cNvSpPr>
          <p:nvPr>
            <p:ph type="body" sz="quarter" idx="45" hasCustomPrompt="1"/>
          </p:nvPr>
        </p:nvSpPr>
        <p:spPr>
          <a:xfrm>
            <a:off x="6537763" y="1174543"/>
            <a:ext cx="2299474" cy="1305759"/>
          </a:xfrm>
        </p:spPr>
        <p:txBody>
          <a:bodyPr>
            <a:noAutofit/>
          </a:bodyPr>
          <a:lstStyle>
            <a:lvl1pPr marL="0" indent="0">
              <a:lnSpc>
                <a:spcPct val="100000"/>
              </a:lnSpc>
              <a:spcBef>
                <a:spcPts val="0"/>
              </a:spcBef>
              <a:buFontTx/>
              <a:buNone/>
              <a:defRPr sz="8000" b="1" i="0" spc="100" baseline="0">
                <a:solidFill>
                  <a:schemeClr val="bg2"/>
                </a:solidFill>
                <a:latin typeface="Franklin Gothic Demi" panose="020B0603020102020204" pitchFamily="34" charset="0"/>
              </a:defRPr>
            </a:lvl1pPr>
            <a:lvl2pPr marL="457200" indent="0">
              <a:buFontTx/>
              <a:buNone/>
              <a:defRPr sz="800"/>
            </a:lvl2pPr>
            <a:lvl3pPr marL="914400" indent="0">
              <a:buFontTx/>
              <a:buNone/>
              <a:defRPr sz="800"/>
            </a:lvl3pPr>
            <a:lvl4pPr marL="1371600" indent="0">
              <a:buFontTx/>
              <a:buNone/>
              <a:defRPr sz="800"/>
            </a:lvl4pPr>
            <a:lvl5pPr marL="1828800" indent="0">
              <a:buFontTx/>
              <a:buNone/>
              <a:defRPr sz="800"/>
            </a:lvl5pPr>
          </a:lstStyle>
          <a:p>
            <a:pPr lvl="0"/>
            <a:r>
              <a:rPr lang="en-US"/>
              <a:t>00%</a:t>
            </a:r>
          </a:p>
        </p:txBody>
      </p:sp>
      <p:sp>
        <p:nvSpPr>
          <p:cNvPr id="28" name="Text Placeholder 2">
            <a:extLst>
              <a:ext uri="{FF2B5EF4-FFF2-40B4-BE49-F238E27FC236}">
                <a16:creationId xmlns:a16="http://schemas.microsoft.com/office/drawing/2014/main" id="{18651E9A-3630-DF4A-9100-F58279DA6304}"/>
              </a:ext>
            </a:extLst>
          </p:cNvPr>
          <p:cNvSpPr>
            <a:spLocks noGrp="1"/>
          </p:cNvSpPr>
          <p:nvPr>
            <p:ph type="body" sz="quarter" idx="46" hasCustomPrompt="1"/>
          </p:nvPr>
        </p:nvSpPr>
        <p:spPr>
          <a:xfrm>
            <a:off x="6591899" y="2294712"/>
            <a:ext cx="1628391" cy="503963"/>
          </a:xfrm>
        </p:spPr>
        <p:txBody>
          <a:bodyPr>
            <a:noAutofit/>
          </a:bodyPr>
          <a:lstStyle>
            <a:lvl1pPr marL="0" indent="0" hangingPunct="1">
              <a:lnSpc>
                <a:spcPts val="1200"/>
              </a:lnSpc>
              <a:spcBef>
                <a:spcPts val="0"/>
              </a:spcBef>
              <a:buFontTx/>
              <a:buNone/>
              <a:defRPr sz="1100" b="0" i="0">
                <a:solidFill>
                  <a:schemeClr val="tx1"/>
                </a:solidFill>
                <a:latin typeface="+mj-lt"/>
              </a:defRPr>
            </a:lvl1pPr>
            <a:lvl2pPr marL="457200" indent="0">
              <a:buFontTx/>
              <a:buNone/>
              <a:defRPr sz="800"/>
            </a:lvl2pPr>
            <a:lvl3pPr marL="914400" indent="0">
              <a:buFontTx/>
              <a:buNone/>
              <a:defRPr sz="800"/>
            </a:lvl3pPr>
            <a:lvl4pPr marL="1371600" indent="0">
              <a:buFontTx/>
              <a:buNone/>
              <a:defRPr sz="800"/>
            </a:lvl4pPr>
            <a:lvl5pPr marL="1828800" indent="0">
              <a:buFontTx/>
              <a:buNone/>
              <a:defRPr sz="800"/>
            </a:lvl5pPr>
          </a:lstStyle>
          <a:p>
            <a:pPr lvl="0"/>
            <a:r>
              <a:rPr lang="en-US"/>
              <a:t>MUS EXPLIO TEM. CIET AS ESD MOLU. PTAE N PORESSI DEL.</a:t>
            </a:r>
          </a:p>
        </p:txBody>
      </p:sp>
      <p:pic>
        <p:nvPicPr>
          <p:cNvPr id="15" name="Picture 14">
            <a:extLst>
              <a:ext uri="{FF2B5EF4-FFF2-40B4-BE49-F238E27FC236}">
                <a16:creationId xmlns:a16="http://schemas.microsoft.com/office/drawing/2014/main" id="{B193D6BC-F267-5045-9701-2785D0015962}"/>
              </a:ext>
            </a:extLst>
          </p:cNvPr>
          <p:cNvPicPr>
            <a:picLocks noChangeAspect="1"/>
          </p:cNvPicPr>
          <p:nvPr userDrawn="1"/>
        </p:nvPicPr>
        <p:blipFill>
          <a:blip r:embed="rId2" cstate="screen">
            <a:lum bright="-100000"/>
            <a:extLst>
              <a:ext uri="{28A0092B-C50C-407E-A947-70E740481C1C}">
                <a14:useLocalDpi xmlns:a14="http://schemas.microsoft.com/office/drawing/2010/main"/>
              </a:ext>
            </a:extLst>
          </a:blip>
          <a:stretch>
            <a:fillRect/>
          </a:stretch>
        </p:blipFill>
        <p:spPr>
          <a:xfrm>
            <a:off x="7498081" y="4680067"/>
            <a:ext cx="1027911" cy="102153"/>
          </a:xfrm>
          <a:prstGeom prst="rect">
            <a:avLst/>
          </a:prstGeom>
        </p:spPr>
      </p:pic>
    </p:spTree>
    <p:extLst>
      <p:ext uri="{BB962C8B-B14F-4D97-AF65-F5344CB8AC3E}">
        <p14:creationId xmlns:p14="http://schemas.microsoft.com/office/powerpoint/2010/main" val="296494667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948" userDrawn="1">
          <p15:clr>
            <a:srgbClr val="FBAE40"/>
          </p15:clr>
        </p15:guide>
        <p15:guide id="2" pos="2880" userDrawn="1">
          <p15:clr>
            <a:srgbClr val="FBAE40"/>
          </p15:clr>
        </p15:guide>
        <p15:guide id="4" pos="384" userDrawn="1">
          <p15:clr>
            <a:srgbClr val="FBAE40"/>
          </p15:clr>
        </p15:guide>
        <p15:guide id="5" orient="horz" pos="3012" userDrawn="1">
          <p15:clr>
            <a:srgbClr val="FBAE40"/>
          </p15:clr>
        </p15:guide>
        <p15:guide id="6" orient="horz" pos="1380" userDrawn="1">
          <p15:clr>
            <a:srgbClr val="FBAE40"/>
          </p15:clr>
        </p15:guide>
        <p15:guide id="7" orient="horz" pos="1476" userDrawn="1">
          <p15:clr>
            <a:srgbClr val="FBAE40"/>
          </p15:clr>
        </p15:guide>
        <p15:guide id="8" orient="horz" pos="1740" userDrawn="1">
          <p15:clr>
            <a:srgbClr val="FBAE40"/>
          </p15:clr>
        </p15:guide>
        <p15:guide id="9" orient="horz" pos="1908" userDrawn="1">
          <p15:clr>
            <a:srgbClr val="FBAE40"/>
          </p15:clr>
        </p15:guide>
        <p15:guide id="10" pos="2280" userDrawn="1">
          <p15:clr>
            <a:srgbClr val="FBAE40"/>
          </p15:clr>
        </p15:guide>
        <p15:guide id="11" pos="4200" userDrawn="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ase Study on Black ">
    <p:bg>
      <p:bgRef idx="1001">
        <a:schemeClr val="bg1"/>
      </p:bgRef>
    </p:bg>
    <p:spTree>
      <p:nvGrpSpPr>
        <p:cNvPr id="1" name=""/>
        <p:cNvGrpSpPr/>
        <p:nvPr/>
      </p:nvGrpSpPr>
      <p:grpSpPr>
        <a:xfrm>
          <a:off x="0" y="0"/>
          <a:ext cx="0" cy="0"/>
          <a:chOff x="0" y="0"/>
          <a:chExt cx="0" cy="0"/>
        </a:xfrm>
      </p:grpSpPr>
      <p:sp>
        <p:nvSpPr>
          <p:cNvPr id="28" name="Picture Placeholder 27">
            <a:extLst>
              <a:ext uri="{FF2B5EF4-FFF2-40B4-BE49-F238E27FC236}">
                <a16:creationId xmlns:a16="http://schemas.microsoft.com/office/drawing/2014/main" id="{93304F65-2575-4445-ACC9-338598DDEA34}"/>
              </a:ext>
            </a:extLst>
          </p:cNvPr>
          <p:cNvSpPr>
            <a:spLocks noGrp="1"/>
          </p:cNvSpPr>
          <p:nvPr>
            <p:ph type="pic" sz="quarter" idx="18"/>
          </p:nvPr>
        </p:nvSpPr>
        <p:spPr>
          <a:xfrm>
            <a:off x="5845558" y="-1"/>
            <a:ext cx="3298442" cy="5048241"/>
          </a:xfrm>
          <a:solidFill>
            <a:schemeClr val="accent1"/>
          </a:solidFill>
        </p:spPr>
        <p:txBody>
          <a:bodyPr/>
          <a:lstStyle/>
          <a:p>
            <a:endParaRPr lang="en-US"/>
          </a:p>
        </p:txBody>
      </p:sp>
      <p:sp>
        <p:nvSpPr>
          <p:cNvPr id="19" name="Text Placeholder 16">
            <a:extLst>
              <a:ext uri="{FF2B5EF4-FFF2-40B4-BE49-F238E27FC236}">
                <a16:creationId xmlns:a16="http://schemas.microsoft.com/office/drawing/2014/main" id="{BE3F4AC2-36D5-BB40-8D05-0235EDC7AAA6}"/>
              </a:ext>
            </a:extLst>
          </p:cNvPr>
          <p:cNvSpPr>
            <a:spLocks noGrp="1"/>
          </p:cNvSpPr>
          <p:nvPr>
            <p:ph type="body" sz="quarter" idx="14" hasCustomPrompt="1"/>
          </p:nvPr>
        </p:nvSpPr>
        <p:spPr>
          <a:xfrm>
            <a:off x="518385" y="2247124"/>
            <a:ext cx="4917269" cy="519732"/>
          </a:xfrm>
        </p:spPr>
        <p:txBody>
          <a:bodyPr>
            <a:normAutofit/>
          </a:bodyPr>
          <a:lstStyle>
            <a:lvl1pPr marL="0" marR="0" indent="0" algn="l" defTabSz="457200" rtl="0" eaLnBrk="1" fontAlgn="auto" latinLnBrk="0" hangingPunct="1">
              <a:lnSpc>
                <a:spcPct val="100000"/>
              </a:lnSpc>
              <a:spcBef>
                <a:spcPts val="0"/>
              </a:spcBef>
              <a:spcAft>
                <a:spcPts val="600"/>
              </a:spcAft>
              <a:buClrTx/>
              <a:buSzTx/>
              <a:buFontTx/>
              <a:buNone/>
              <a:tabLst/>
              <a:defRPr kumimoji="0" lang="en-US" sz="900" b="0" i="0" u="none" strike="noStrike" kern="0" cap="none" spc="0" normalizeH="0" baseline="0" noProof="0">
                <a:ln>
                  <a:noFill/>
                </a:ln>
                <a:solidFill>
                  <a:srgbClr val="FFFFFF"/>
                </a:solidFill>
                <a:effectLst/>
                <a:uLnTx/>
                <a:uFillTx/>
                <a:latin typeface="Franklin Gothic Book" panose="020B0503020102020204"/>
                <a:sym typeface="Helvetica Light"/>
              </a:defRPr>
            </a:lvl1pPr>
            <a:lvl2pPr>
              <a:lnSpc>
                <a:spcPct val="100000"/>
              </a:lnSpc>
              <a:defRPr sz="900"/>
            </a:lvl2pPr>
            <a:lvl3pPr>
              <a:lnSpc>
                <a:spcPct val="100000"/>
              </a:lnSpc>
              <a:defRPr sz="900"/>
            </a:lvl3pPr>
            <a:lvl4pPr>
              <a:lnSpc>
                <a:spcPct val="100000"/>
              </a:lnSpc>
              <a:defRPr sz="900"/>
            </a:lvl4pPr>
            <a:lvl5pPr>
              <a:lnSpc>
                <a:spcPct val="100000"/>
              </a:lnSpc>
              <a:defRPr sz="900"/>
            </a:lvl5pPr>
            <a:lvl7pPr marL="0" indent="0" defTabSz="457200" hangingPunct="1">
              <a:lnSpc>
                <a:spcPct val="100000"/>
              </a:lnSpc>
              <a:spcBef>
                <a:spcPts val="0"/>
              </a:spcBef>
              <a:spcAft>
                <a:spcPts val="600"/>
              </a:spcAft>
              <a:buClr>
                <a:schemeClr val="accent2"/>
              </a:buClr>
              <a:buFontTx/>
              <a:buNone/>
              <a:defRPr/>
            </a:lvl7pPr>
            <a:lvl8pPr marL="176212" indent="0" defTabSz="457200" hangingPunct="1">
              <a:lnSpc>
                <a:spcPct val="100000"/>
              </a:lnSpc>
              <a:spcBef>
                <a:spcPts val="0"/>
              </a:spcBef>
              <a:spcAft>
                <a:spcPts val="600"/>
              </a:spcAft>
              <a:buClr>
                <a:schemeClr val="accent2"/>
              </a:buClr>
              <a:buSzPct val="70000"/>
              <a:buFontTx/>
              <a:buNone/>
              <a:defRPr/>
            </a:lvl8p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900" b="0" i="0" u="none" strike="noStrike" kern="0" cap="none" spc="0" normalizeH="0" baseline="0" noProof="0">
                <a:ln>
                  <a:noFill/>
                </a:ln>
                <a:solidFill>
                  <a:srgbClr val="FFFFFF"/>
                </a:solidFill>
                <a:effectLst/>
                <a:uLnTx/>
                <a:uFillTx/>
                <a:latin typeface="Franklin Gothic Book" panose="020B0503020102020204"/>
                <a:ea typeface="+mj-ea"/>
                <a:cs typeface="+mj-cs"/>
                <a:sym typeface="Helvetica Light"/>
              </a:rPr>
              <a:t>Ebit </a:t>
            </a:r>
            <a:r>
              <a:rPr kumimoji="0" lang="en-US" sz="900" b="0" i="0" u="none" strike="noStrike" kern="0" cap="none" spc="0" normalizeH="0" baseline="0" noProof="0" err="1">
                <a:ln>
                  <a:noFill/>
                </a:ln>
                <a:solidFill>
                  <a:srgbClr val="FFFFFF"/>
                </a:solidFill>
                <a:effectLst/>
                <a:uLnTx/>
                <a:uFillTx/>
                <a:latin typeface="Franklin Gothic Book" panose="020B0503020102020204"/>
                <a:ea typeface="+mj-ea"/>
                <a:cs typeface="+mj-cs"/>
                <a:sym typeface="Helvetica Light"/>
              </a:rPr>
              <a:t>restia</a:t>
            </a:r>
            <a:r>
              <a:rPr kumimoji="0" lang="en-US" sz="900" b="0" i="0" u="none" strike="noStrike" kern="0" cap="none" spc="0" normalizeH="0" baseline="0" noProof="0">
                <a:ln>
                  <a:noFill/>
                </a:ln>
                <a:solidFill>
                  <a:srgbClr val="FFFFFF"/>
                </a:solidFill>
                <a:effectLst/>
                <a:uLnTx/>
                <a:uFillTx/>
                <a:latin typeface="Franklin Gothic Book" panose="020B0503020102020204"/>
                <a:ea typeface="+mj-ea"/>
                <a:cs typeface="+mj-cs"/>
                <a:sym typeface="Helvetica Light"/>
              </a:rPr>
              <a:t> s quo </a:t>
            </a:r>
            <a:r>
              <a:rPr kumimoji="0" lang="en-US" sz="900" b="0" i="0" u="none" strike="noStrike" kern="0" cap="none" spc="0" normalizeH="0" baseline="0" noProof="0" err="1">
                <a:ln>
                  <a:noFill/>
                </a:ln>
                <a:solidFill>
                  <a:srgbClr val="FFFFFF"/>
                </a:solidFill>
                <a:effectLst/>
                <a:uLnTx/>
                <a:uFillTx/>
                <a:latin typeface="Franklin Gothic Book" panose="020B0503020102020204"/>
                <a:ea typeface="+mj-ea"/>
                <a:cs typeface="+mj-cs"/>
                <a:sym typeface="Helvetica Light"/>
              </a:rPr>
              <a:t>mo</a:t>
            </a:r>
            <a:r>
              <a:rPr kumimoji="0" lang="en-US" sz="900" b="0" i="0" u="none" strike="noStrike" kern="0" cap="none" spc="0" normalizeH="0" baseline="0" noProof="0">
                <a:ln>
                  <a:noFill/>
                </a:ln>
                <a:solidFill>
                  <a:srgbClr val="FFFFFF"/>
                </a:solidFill>
                <a:effectLst/>
                <a:uLnTx/>
                <a:uFillTx/>
                <a:latin typeface="Franklin Gothic Book" panose="020B0503020102020204"/>
                <a:ea typeface="+mj-ea"/>
                <a:cs typeface="+mj-cs"/>
                <a:sym typeface="Helvetica Light"/>
              </a:rPr>
              <a:t> </a:t>
            </a:r>
            <a:r>
              <a:rPr kumimoji="0" lang="en-US" sz="900" b="0" i="0" u="none" strike="noStrike" kern="0" cap="none" spc="0" normalizeH="0" baseline="0" noProof="0" err="1">
                <a:ln>
                  <a:noFill/>
                </a:ln>
                <a:solidFill>
                  <a:srgbClr val="FFFFFF"/>
                </a:solidFill>
                <a:effectLst/>
                <a:uLnTx/>
                <a:uFillTx/>
                <a:latin typeface="Franklin Gothic Book" panose="020B0503020102020204"/>
                <a:ea typeface="+mj-ea"/>
                <a:cs typeface="+mj-cs"/>
                <a:sym typeface="Helvetica Light"/>
              </a:rPr>
              <a:t>eatiund</a:t>
            </a:r>
            <a:r>
              <a:rPr kumimoji="0" lang="en-US" sz="900" b="0" i="0" u="none" strike="noStrike" kern="0" cap="none" spc="0" normalizeH="0" baseline="0" noProof="0">
                <a:ln>
                  <a:noFill/>
                </a:ln>
                <a:solidFill>
                  <a:srgbClr val="FFFFFF"/>
                </a:solidFill>
                <a:effectLst/>
                <a:uLnTx/>
                <a:uFillTx/>
                <a:latin typeface="Franklin Gothic Book" panose="020B0503020102020204"/>
                <a:ea typeface="+mj-ea"/>
                <a:cs typeface="+mj-cs"/>
                <a:sym typeface="Helvetica Light"/>
              </a:rPr>
              <a:t> </a:t>
            </a:r>
            <a:r>
              <a:rPr kumimoji="0" lang="en-US" sz="900" b="0" i="0" u="none" strike="noStrike" kern="0" cap="none" spc="0" normalizeH="0" baseline="0" noProof="0" err="1">
                <a:ln>
                  <a:noFill/>
                </a:ln>
                <a:solidFill>
                  <a:srgbClr val="FFFFFF"/>
                </a:solidFill>
                <a:effectLst/>
                <a:uLnTx/>
                <a:uFillTx/>
                <a:latin typeface="Franklin Gothic Book" panose="020B0503020102020204"/>
                <a:ea typeface="+mj-ea"/>
                <a:cs typeface="+mj-cs"/>
                <a:sym typeface="Helvetica Light"/>
              </a:rPr>
              <a:t>isq</a:t>
            </a:r>
            <a:r>
              <a:rPr kumimoji="0" lang="en-US" sz="900" b="0" i="0" u="none" strike="noStrike" kern="0" cap="none" spc="0" normalizeH="0" baseline="0" noProof="0">
                <a:ln>
                  <a:noFill/>
                </a:ln>
                <a:solidFill>
                  <a:srgbClr val="FFFFFF"/>
                </a:solidFill>
                <a:effectLst/>
                <a:uLnTx/>
                <a:uFillTx/>
                <a:latin typeface="Franklin Gothic Book" panose="020B0503020102020204"/>
                <a:ea typeface="+mj-ea"/>
                <a:cs typeface="+mj-cs"/>
                <a:sym typeface="Helvetica Light"/>
              </a:rPr>
              <a:t> </a:t>
            </a:r>
            <a:r>
              <a:rPr kumimoji="0" lang="en-US" sz="900" b="0" i="0" u="none" strike="noStrike" kern="0" cap="none" spc="0" normalizeH="0" baseline="0" noProof="0" err="1">
                <a:ln>
                  <a:noFill/>
                </a:ln>
                <a:solidFill>
                  <a:srgbClr val="FFFFFF"/>
                </a:solidFill>
                <a:effectLst/>
                <a:uLnTx/>
                <a:uFillTx/>
                <a:latin typeface="Franklin Gothic Book" panose="020B0503020102020204"/>
                <a:ea typeface="+mj-ea"/>
                <a:cs typeface="+mj-cs"/>
                <a:sym typeface="Helvetica Light"/>
              </a:rPr>
              <a:t>uide</a:t>
            </a:r>
            <a:r>
              <a:rPr kumimoji="0" lang="en-US" sz="900" b="0" i="0" u="none" strike="noStrike" kern="0" cap="none" spc="0" normalizeH="0" baseline="0" noProof="0">
                <a:ln>
                  <a:noFill/>
                </a:ln>
                <a:solidFill>
                  <a:srgbClr val="FFFFFF"/>
                </a:solidFill>
                <a:effectLst/>
                <a:uLnTx/>
                <a:uFillTx/>
                <a:latin typeface="Franklin Gothic Book" panose="020B0503020102020204"/>
                <a:ea typeface="+mj-ea"/>
                <a:cs typeface="+mj-cs"/>
                <a:sym typeface="Helvetica Light"/>
              </a:rPr>
              <a:t> </a:t>
            </a:r>
            <a:r>
              <a:rPr kumimoji="0" lang="en-US" sz="900" b="0" i="0" u="none" strike="noStrike" kern="0" cap="none" spc="0" normalizeH="0" baseline="0" noProof="0" err="1">
                <a:ln>
                  <a:noFill/>
                </a:ln>
                <a:solidFill>
                  <a:srgbClr val="FFFFFF"/>
                </a:solidFill>
                <a:effectLst/>
                <a:uLnTx/>
                <a:uFillTx/>
                <a:latin typeface="Franklin Gothic Book" panose="020B0503020102020204"/>
                <a:ea typeface="+mj-ea"/>
                <a:cs typeface="+mj-cs"/>
                <a:sym typeface="Helvetica Light"/>
              </a:rPr>
              <a:t>sint</a:t>
            </a:r>
            <a:r>
              <a:rPr kumimoji="0" lang="en-US" sz="900" b="0" i="0" u="none" strike="noStrike" kern="0" cap="none" spc="0" normalizeH="0" baseline="0" noProof="0">
                <a:ln>
                  <a:noFill/>
                </a:ln>
                <a:solidFill>
                  <a:srgbClr val="FFFFFF"/>
                </a:solidFill>
                <a:effectLst/>
                <a:uLnTx/>
                <a:uFillTx/>
                <a:latin typeface="Franklin Gothic Book" panose="020B0503020102020204"/>
                <a:ea typeface="+mj-ea"/>
                <a:cs typeface="+mj-cs"/>
                <a:sym typeface="Helvetica Light"/>
              </a:rPr>
              <a:t> </a:t>
            </a:r>
            <a:r>
              <a:rPr kumimoji="0" lang="en-US" sz="900" b="0" i="0" u="none" strike="noStrike" kern="0" cap="none" spc="0" normalizeH="0" baseline="0" noProof="0" err="1">
                <a:ln>
                  <a:noFill/>
                </a:ln>
                <a:solidFill>
                  <a:srgbClr val="FFFFFF"/>
                </a:solidFill>
                <a:effectLst/>
                <a:uLnTx/>
                <a:uFillTx/>
                <a:latin typeface="Franklin Gothic Book" panose="020B0503020102020204"/>
                <a:ea typeface="+mj-ea"/>
                <a:cs typeface="+mj-cs"/>
                <a:sym typeface="Helvetica Light"/>
              </a:rPr>
              <a:t>ulpa</a:t>
            </a:r>
            <a:r>
              <a:rPr kumimoji="0" lang="en-US" sz="900" b="0" i="0" u="none" strike="noStrike" kern="0" cap="none" spc="0" normalizeH="0" baseline="0" noProof="0">
                <a:ln>
                  <a:noFill/>
                </a:ln>
                <a:solidFill>
                  <a:srgbClr val="FFFFFF"/>
                </a:solidFill>
                <a:effectLst/>
                <a:uLnTx/>
                <a:uFillTx/>
                <a:latin typeface="Franklin Gothic Book" panose="020B0503020102020204"/>
                <a:ea typeface="+mj-ea"/>
                <a:cs typeface="+mj-cs"/>
                <a:sym typeface="Helvetica Light"/>
              </a:rPr>
              <a:t> </a:t>
            </a:r>
            <a:r>
              <a:rPr kumimoji="0" lang="en-US" sz="900" b="0" i="0" u="none" strike="noStrike" kern="0" cap="none" spc="0" normalizeH="0" baseline="0" noProof="0" err="1">
                <a:ln>
                  <a:noFill/>
                </a:ln>
                <a:solidFill>
                  <a:srgbClr val="FFFFFF"/>
                </a:solidFill>
                <a:effectLst/>
                <a:uLnTx/>
                <a:uFillTx/>
                <a:latin typeface="Franklin Gothic Book" panose="020B0503020102020204"/>
                <a:ea typeface="+mj-ea"/>
                <a:cs typeface="+mj-cs"/>
                <a:sym typeface="Helvetica Light"/>
              </a:rPr>
              <a:t>nam</a:t>
            </a:r>
            <a:r>
              <a:rPr kumimoji="0" lang="en-US" sz="900" b="0" i="0" u="none" strike="noStrike" kern="0" cap="none" spc="0" normalizeH="0" baseline="0" noProof="0">
                <a:ln>
                  <a:noFill/>
                </a:ln>
                <a:solidFill>
                  <a:srgbClr val="FFFFFF"/>
                </a:solidFill>
                <a:effectLst/>
                <a:uLnTx/>
                <a:uFillTx/>
                <a:latin typeface="Franklin Gothic Book" panose="020B0503020102020204"/>
                <a:ea typeface="+mj-ea"/>
                <a:cs typeface="+mj-cs"/>
                <a:sym typeface="Helvetica Light"/>
              </a:rPr>
              <a:t> </a:t>
            </a:r>
            <a:r>
              <a:rPr kumimoji="0" lang="en-US" sz="900" b="0" i="0" u="none" strike="noStrike" kern="0" cap="none" spc="0" normalizeH="0" baseline="0" noProof="0" err="1">
                <a:ln>
                  <a:noFill/>
                </a:ln>
                <a:solidFill>
                  <a:srgbClr val="FFFFFF"/>
                </a:solidFill>
                <a:effectLst/>
                <a:uLnTx/>
                <a:uFillTx/>
                <a:latin typeface="Franklin Gothic Book" panose="020B0503020102020204"/>
                <a:ea typeface="+mj-ea"/>
                <a:cs typeface="+mj-cs"/>
                <a:sym typeface="Helvetica Light"/>
              </a:rPr>
              <a:t>fugiam</a:t>
            </a:r>
            <a:r>
              <a:rPr kumimoji="0" lang="en-US" sz="900" b="0" i="0" u="none" strike="noStrike" kern="0" cap="none" spc="0" normalizeH="0" baseline="0" noProof="0">
                <a:ln>
                  <a:noFill/>
                </a:ln>
                <a:solidFill>
                  <a:srgbClr val="FFFFFF"/>
                </a:solidFill>
                <a:effectLst/>
                <a:uLnTx/>
                <a:uFillTx/>
                <a:latin typeface="Franklin Gothic Book" panose="020B0503020102020204"/>
                <a:ea typeface="+mj-ea"/>
                <a:cs typeface="+mj-cs"/>
                <a:sym typeface="Helvetica Light"/>
              </a:rPr>
              <a:t> debit, </a:t>
            </a:r>
            <a:r>
              <a:rPr kumimoji="0" lang="en-US" sz="900" b="0" i="0" u="none" strike="noStrike" kern="0" cap="none" spc="0" normalizeH="0" baseline="0" noProof="0" err="1">
                <a:ln>
                  <a:noFill/>
                </a:ln>
                <a:solidFill>
                  <a:srgbClr val="FFFFFF"/>
                </a:solidFill>
                <a:effectLst/>
                <a:uLnTx/>
                <a:uFillTx/>
                <a:latin typeface="Franklin Gothic Book" panose="020B0503020102020204"/>
                <a:ea typeface="+mj-ea"/>
                <a:cs typeface="+mj-cs"/>
                <a:sym typeface="Helvetica Light"/>
              </a:rPr>
              <a:t>volum</a:t>
            </a:r>
            <a:r>
              <a:rPr kumimoji="0" lang="en-US" sz="900" b="0" i="0" u="none" strike="noStrike" kern="0" cap="none" spc="0" normalizeH="0" baseline="0" noProof="0">
                <a:ln>
                  <a:noFill/>
                </a:ln>
                <a:solidFill>
                  <a:srgbClr val="FFFFFF"/>
                </a:solidFill>
                <a:effectLst/>
                <a:uLnTx/>
                <a:uFillTx/>
                <a:latin typeface="Franklin Gothic Book" panose="020B0503020102020204"/>
                <a:ea typeface="+mj-ea"/>
                <a:cs typeface="+mj-cs"/>
                <a:sym typeface="Helvetica Light"/>
              </a:rPr>
              <a:t> labor </a:t>
            </a:r>
            <a:r>
              <a:rPr kumimoji="0" lang="en-US" sz="900" b="0" i="0" u="none" strike="noStrike" kern="0" cap="none" spc="0" normalizeH="0" baseline="0" noProof="0" err="1">
                <a:ln>
                  <a:noFill/>
                </a:ln>
                <a:solidFill>
                  <a:srgbClr val="FFFFFF"/>
                </a:solidFill>
                <a:effectLst/>
                <a:uLnTx/>
                <a:uFillTx/>
                <a:latin typeface="Franklin Gothic Book" panose="020B0503020102020204"/>
                <a:ea typeface="+mj-ea"/>
                <a:cs typeface="+mj-cs"/>
                <a:sym typeface="Helvetica Light"/>
              </a:rPr>
              <a:t>solesec</a:t>
            </a:r>
            <a:r>
              <a:rPr kumimoji="0" lang="en-US" sz="900" b="0" i="0" u="none" strike="noStrike" kern="0" cap="none" spc="0" normalizeH="0" baseline="0" noProof="0">
                <a:ln>
                  <a:noFill/>
                </a:ln>
                <a:solidFill>
                  <a:srgbClr val="FFFFFF"/>
                </a:solidFill>
                <a:effectLst/>
                <a:uLnTx/>
                <a:uFillTx/>
                <a:latin typeface="Franklin Gothic Book" panose="020B0503020102020204"/>
                <a:ea typeface="+mj-ea"/>
                <a:cs typeface="+mj-cs"/>
                <a:sym typeface="Helvetica Light"/>
              </a:rPr>
              <a:t> </a:t>
            </a:r>
            <a:r>
              <a:rPr kumimoji="0" lang="en-US" sz="900" b="0" i="0" u="none" strike="noStrike" kern="0" cap="none" spc="0" normalizeH="0" baseline="0" noProof="0" err="1">
                <a:ln>
                  <a:noFill/>
                </a:ln>
                <a:solidFill>
                  <a:srgbClr val="FFFFFF"/>
                </a:solidFill>
                <a:effectLst/>
                <a:uLnTx/>
                <a:uFillTx/>
                <a:latin typeface="Franklin Gothic Book" panose="020B0503020102020204"/>
                <a:ea typeface="+mj-ea"/>
                <a:cs typeface="+mj-cs"/>
                <a:sym typeface="Helvetica Light"/>
              </a:rPr>
              <a:t>solesec</a:t>
            </a:r>
            <a:endParaRPr kumimoji="0" lang="en-US" sz="900" b="0" i="0" u="none" strike="noStrike" kern="0" cap="none" spc="0" normalizeH="0" baseline="0" noProof="0">
              <a:ln>
                <a:noFill/>
              </a:ln>
              <a:solidFill>
                <a:srgbClr val="FFFFFF"/>
              </a:solidFill>
              <a:effectLst/>
              <a:uLnTx/>
              <a:uFillTx/>
              <a:latin typeface="Franklin Gothic Book" panose="020B0503020102020204"/>
              <a:ea typeface="+mj-ea"/>
              <a:cs typeface="+mj-cs"/>
              <a:sym typeface="Helvetica Light"/>
            </a:endParaRPr>
          </a:p>
        </p:txBody>
      </p:sp>
      <p:sp>
        <p:nvSpPr>
          <p:cNvPr id="20" name="Text Placeholder 22">
            <a:extLst>
              <a:ext uri="{FF2B5EF4-FFF2-40B4-BE49-F238E27FC236}">
                <a16:creationId xmlns:a16="http://schemas.microsoft.com/office/drawing/2014/main" id="{72F52E83-7875-E841-93AB-1F808B0DBDAF}"/>
              </a:ext>
            </a:extLst>
          </p:cNvPr>
          <p:cNvSpPr>
            <a:spLocks noGrp="1"/>
          </p:cNvSpPr>
          <p:nvPr>
            <p:ph type="body" sz="quarter" idx="17" hasCustomPrompt="1"/>
          </p:nvPr>
        </p:nvSpPr>
        <p:spPr>
          <a:xfrm>
            <a:off x="518386" y="2034849"/>
            <a:ext cx="3485198" cy="274637"/>
          </a:xfrm>
        </p:spPr>
        <p:txBody>
          <a:bodyPr>
            <a:noAutofit/>
          </a:bodyPr>
          <a:lstStyle>
            <a:lvl1pPr marL="0" marR="0" indent="0" algn="l" defTabSz="309563" rtl="0" eaLnBrk="1" fontAlgn="auto" latinLnBrk="0" hangingPunct="1">
              <a:lnSpc>
                <a:spcPct val="100000"/>
              </a:lnSpc>
              <a:spcBef>
                <a:spcPts val="0"/>
              </a:spcBef>
              <a:spcAft>
                <a:spcPts val="0"/>
              </a:spcAft>
              <a:buClrTx/>
              <a:buSzTx/>
              <a:buFontTx/>
              <a:buNone/>
              <a:tabLst/>
              <a:defRPr kumimoji="0" lang="en-US" sz="1200" b="0" i="0" u="none" strike="noStrike" kern="0" cap="none" spc="100" normalizeH="0" baseline="0" noProof="0">
                <a:ln>
                  <a:noFill/>
                </a:ln>
                <a:solidFill>
                  <a:srgbClr val="F42C1F"/>
                </a:solidFill>
                <a:effectLst/>
                <a:uLnTx/>
                <a:uFillTx/>
                <a:latin typeface="Franklin Gothic Medium" panose="020B0603020102020204"/>
                <a:sym typeface="Helvetica Light"/>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marL="0" marR="0" lvl="0" indent="0" algn="l" defTabSz="309563" rtl="0" eaLnBrk="1" fontAlgn="auto" latinLnBrk="0" hangingPunct="1">
              <a:lnSpc>
                <a:spcPct val="100000"/>
              </a:lnSpc>
              <a:spcBef>
                <a:spcPts val="0"/>
              </a:spcBef>
              <a:spcAft>
                <a:spcPts val="0"/>
              </a:spcAft>
              <a:buClrTx/>
              <a:buSzTx/>
              <a:buFontTx/>
              <a:buNone/>
              <a:tabLst/>
              <a:defRPr/>
            </a:pPr>
            <a:r>
              <a:rPr kumimoji="0" lang="en-US" sz="1200" b="0" i="0" u="none" strike="noStrike" kern="0" cap="none" spc="100" normalizeH="0" baseline="0" noProof="0">
                <a:ln>
                  <a:noFill/>
                </a:ln>
                <a:solidFill>
                  <a:srgbClr val="F42C1F"/>
                </a:solidFill>
                <a:effectLst/>
                <a:uLnTx/>
                <a:uFillTx/>
                <a:latin typeface="Franklin Gothic Medium" panose="020B0603020102020204"/>
                <a:ea typeface="+mj-ea"/>
                <a:cs typeface="+mj-cs"/>
                <a:sym typeface="Helvetica Light"/>
              </a:rPr>
              <a:t>CLIENT ASK</a:t>
            </a:r>
          </a:p>
        </p:txBody>
      </p:sp>
      <p:sp>
        <p:nvSpPr>
          <p:cNvPr id="22" name="Text Placeholder 34">
            <a:extLst>
              <a:ext uri="{FF2B5EF4-FFF2-40B4-BE49-F238E27FC236}">
                <a16:creationId xmlns:a16="http://schemas.microsoft.com/office/drawing/2014/main" id="{731D7B11-C781-AE4E-88F6-ABA39EB43882}"/>
              </a:ext>
            </a:extLst>
          </p:cNvPr>
          <p:cNvSpPr>
            <a:spLocks noGrp="1"/>
          </p:cNvSpPr>
          <p:nvPr>
            <p:ph type="body" sz="quarter" idx="20" hasCustomPrompt="1"/>
          </p:nvPr>
        </p:nvSpPr>
        <p:spPr>
          <a:xfrm>
            <a:off x="518385" y="4672820"/>
            <a:ext cx="3485195" cy="178827"/>
          </a:xfrm>
        </p:spPr>
        <p:txBody>
          <a:bodyPr>
            <a:noAutofit/>
          </a:bodyPr>
          <a:lstStyle>
            <a:lvl1pPr marL="0" indent="0">
              <a:buFontTx/>
              <a:buNone/>
              <a:defRPr sz="600" b="0" i="1">
                <a:latin typeface="Franklin Gothic Book" panose="020B0503020102020204" pitchFamily="34" charset="0"/>
              </a:defRPr>
            </a:lvl1pPr>
            <a:lvl2pPr marL="457200" indent="0">
              <a:buFontTx/>
              <a:buNone/>
              <a:defRPr sz="700"/>
            </a:lvl2pPr>
            <a:lvl3pPr marL="914400" indent="0">
              <a:buFontTx/>
              <a:buNone/>
              <a:defRPr sz="700"/>
            </a:lvl3pPr>
            <a:lvl4pPr marL="1371600" indent="0">
              <a:buFontTx/>
              <a:buNone/>
              <a:defRPr sz="700"/>
            </a:lvl4pPr>
            <a:lvl5pPr marL="1828800" indent="0">
              <a:buFontTx/>
              <a:buNone/>
              <a:defRPr sz="700"/>
            </a:lvl5pPr>
          </a:lstStyle>
          <a:p>
            <a:pPr lvl="0"/>
            <a:r>
              <a:rPr lang="en-US"/>
              <a:t>Source: if needed</a:t>
            </a:r>
          </a:p>
        </p:txBody>
      </p:sp>
      <p:pic>
        <p:nvPicPr>
          <p:cNvPr id="24" name="Picture 23">
            <a:extLst>
              <a:ext uri="{FF2B5EF4-FFF2-40B4-BE49-F238E27FC236}">
                <a16:creationId xmlns:a16="http://schemas.microsoft.com/office/drawing/2014/main" id="{FC103E45-3B66-5644-B6ED-0515D8AB99C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1" y="5048250"/>
            <a:ext cx="9144000" cy="95250"/>
          </a:xfrm>
          <a:prstGeom prst="rect">
            <a:avLst/>
          </a:prstGeom>
        </p:spPr>
      </p:pic>
      <p:sp>
        <p:nvSpPr>
          <p:cNvPr id="11" name="Text Placeholder 2">
            <a:extLst>
              <a:ext uri="{FF2B5EF4-FFF2-40B4-BE49-F238E27FC236}">
                <a16:creationId xmlns:a16="http://schemas.microsoft.com/office/drawing/2014/main" id="{F8E3540E-00A9-3B4B-8FBD-27786D49CC98}"/>
              </a:ext>
            </a:extLst>
          </p:cNvPr>
          <p:cNvSpPr>
            <a:spLocks noGrp="1"/>
          </p:cNvSpPr>
          <p:nvPr>
            <p:ph type="body" sz="quarter" idx="34" hasCustomPrompt="1"/>
          </p:nvPr>
        </p:nvSpPr>
        <p:spPr>
          <a:xfrm>
            <a:off x="503636" y="804527"/>
            <a:ext cx="4784574" cy="1007486"/>
          </a:xfrm>
        </p:spPr>
        <p:txBody>
          <a:bodyPr>
            <a:noAutofit/>
          </a:bodyPr>
          <a:lstStyle>
            <a:lvl1pPr marL="0" marR="0" indent="0" algn="l" defTabSz="309563" rtl="0" eaLnBrk="1" fontAlgn="auto" latinLnBrk="0" hangingPunct="1">
              <a:lnSpc>
                <a:spcPts val="2900"/>
              </a:lnSpc>
              <a:spcBef>
                <a:spcPts val="0"/>
              </a:spcBef>
              <a:spcAft>
                <a:spcPts val="0"/>
              </a:spcAft>
              <a:buClrTx/>
              <a:buSzTx/>
              <a:buFontTx/>
              <a:buNone/>
              <a:tabLst/>
              <a:defRPr kumimoji="0" lang="en-US" sz="3000" b="1" i="0" u="none" strike="noStrike" kern="0" cap="none" spc="-100" normalizeH="0" baseline="0" noProof="0">
                <a:ln>
                  <a:noFill/>
                </a:ln>
                <a:solidFill>
                  <a:srgbClr val="FFFFFF"/>
                </a:solidFill>
                <a:effectLst/>
                <a:uLnTx/>
                <a:uFillTx/>
                <a:latin typeface="Franklin Gothic Book" panose="020B0503020102020204"/>
                <a:sym typeface="Helvetica Light"/>
              </a:defRPr>
            </a:lvl1pPr>
            <a:lvl2pPr marL="457200" indent="0">
              <a:buFontTx/>
              <a:buNone/>
              <a:defRPr sz="800"/>
            </a:lvl2pPr>
            <a:lvl3pPr marL="914400" indent="0">
              <a:buFontTx/>
              <a:buNone/>
              <a:defRPr sz="800"/>
            </a:lvl3pPr>
            <a:lvl4pPr marL="1371600" indent="0">
              <a:buFontTx/>
              <a:buNone/>
              <a:defRPr sz="800"/>
            </a:lvl4pPr>
            <a:lvl5pPr marL="1828800" indent="0">
              <a:buFontTx/>
              <a:buNone/>
              <a:defRPr sz="800"/>
            </a:lvl5pPr>
          </a:lstStyle>
          <a:p>
            <a:pPr marL="0" marR="0" lvl="0" indent="0" algn="l" defTabSz="309563" rtl="0" eaLnBrk="1" fontAlgn="auto" latinLnBrk="0" hangingPunct="1">
              <a:lnSpc>
                <a:spcPts val="2900"/>
              </a:lnSpc>
              <a:spcBef>
                <a:spcPts val="0"/>
              </a:spcBef>
              <a:spcAft>
                <a:spcPts val="0"/>
              </a:spcAft>
              <a:buClrTx/>
              <a:buSzTx/>
              <a:buFontTx/>
              <a:buNone/>
              <a:tabLst/>
              <a:defRPr/>
            </a:pPr>
            <a:r>
              <a:rPr kumimoji="0" lang="en-US" sz="3000" b="0" i="0" u="none" strike="noStrike" kern="0" cap="none" spc="-100" normalizeH="0" baseline="0" noProof="0">
                <a:ln>
                  <a:noFill/>
                </a:ln>
                <a:solidFill>
                  <a:srgbClr val="FFFFFF"/>
                </a:solidFill>
                <a:effectLst/>
                <a:uLnTx/>
                <a:uFillTx/>
                <a:latin typeface="Franklin Gothic Book" panose="020B0503020102020204"/>
                <a:ea typeface="+mj-ea"/>
                <a:cs typeface="+mj-cs"/>
                <a:sym typeface="Helvetica Light"/>
              </a:rPr>
              <a:t>Title Goes Here. </a:t>
            </a:r>
            <a:br>
              <a:rPr kumimoji="0" lang="en-US" sz="3000" b="0" i="0" u="none" strike="noStrike" kern="0" cap="none" spc="-100" normalizeH="0" baseline="0" noProof="0">
                <a:ln>
                  <a:noFill/>
                </a:ln>
                <a:solidFill>
                  <a:srgbClr val="FFFFFF"/>
                </a:solidFill>
                <a:effectLst/>
                <a:uLnTx/>
                <a:uFillTx/>
                <a:latin typeface="Franklin Gothic Book" panose="020B0503020102020204"/>
                <a:ea typeface="+mj-ea"/>
                <a:cs typeface="+mj-cs"/>
                <a:sym typeface="Helvetica Light"/>
              </a:rPr>
            </a:br>
            <a:r>
              <a:rPr kumimoji="0" lang="en-US" sz="3000" b="0" i="0" u="none" strike="noStrike" kern="0" cap="none" spc="-100" normalizeH="0" baseline="0" noProof="0">
                <a:ln>
                  <a:noFill/>
                </a:ln>
                <a:solidFill>
                  <a:srgbClr val="FFFFFF"/>
                </a:solidFill>
                <a:effectLst/>
                <a:uLnTx/>
                <a:uFillTx/>
                <a:latin typeface="Franklin Gothic Book" panose="020B0503020102020204"/>
                <a:ea typeface="+mj-ea"/>
                <a:cs typeface="+mj-cs"/>
                <a:sym typeface="Helvetica Light"/>
              </a:rPr>
              <a:t>Bold Some Words If Needed.</a:t>
            </a:r>
            <a:endParaRPr kumimoji="0" lang="en-US" sz="3000" b="1" i="0" u="none" strike="noStrike" kern="0" cap="none" spc="-100" normalizeH="0" baseline="0" noProof="0">
              <a:ln>
                <a:noFill/>
              </a:ln>
              <a:solidFill>
                <a:srgbClr val="FFFFFF"/>
              </a:solidFill>
              <a:effectLst/>
              <a:uLnTx/>
              <a:uFillTx/>
              <a:latin typeface="Franklin Gothic Book" panose="020B0503020102020204"/>
              <a:ea typeface="+mj-ea"/>
              <a:cs typeface="+mj-cs"/>
              <a:sym typeface="Helvetica Light"/>
            </a:endParaRPr>
          </a:p>
        </p:txBody>
      </p:sp>
      <p:sp>
        <p:nvSpPr>
          <p:cNvPr id="35" name="Text Placeholder 22">
            <a:extLst>
              <a:ext uri="{FF2B5EF4-FFF2-40B4-BE49-F238E27FC236}">
                <a16:creationId xmlns:a16="http://schemas.microsoft.com/office/drawing/2014/main" id="{8606078D-0F0A-BE42-A845-7F40DA5EA866}"/>
              </a:ext>
            </a:extLst>
          </p:cNvPr>
          <p:cNvSpPr>
            <a:spLocks noGrp="1"/>
          </p:cNvSpPr>
          <p:nvPr>
            <p:ph type="body" sz="quarter" idx="35" hasCustomPrompt="1"/>
          </p:nvPr>
        </p:nvSpPr>
        <p:spPr>
          <a:xfrm>
            <a:off x="518386" y="423331"/>
            <a:ext cx="3485198" cy="274637"/>
          </a:xfrm>
        </p:spPr>
        <p:txBody>
          <a:bodyPr>
            <a:noAutofit/>
          </a:bodyPr>
          <a:lstStyle>
            <a:lvl1pPr marL="0" marR="0" indent="0" algn="l" defTabSz="309563" rtl="0" eaLnBrk="1" fontAlgn="auto" latinLnBrk="0" hangingPunct="1">
              <a:lnSpc>
                <a:spcPct val="100000"/>
              </a:lnSpc>
              <a:spcBef>
                <a:spcPts val="0"/>
              </a:spcBef>
              <a:spcAft>
                <a:spcPts val="0"/>
              </a:spcAft>
              <a:buClrTx/>
              <a:buSzTx/>
              <a:buFontTx/>
              <a:buNone/>
              <a:tabLst/>
              <a:defRPr kumimoji="0" lang="en-US" sz="1000" b="0" i="0" u="none" strike="noStrike" kern="0" cap="none" spc="100" normalizeH="0" baseline="0" noProof="0">
                <a:ln>
                  <a:noFill/>
                </a:ln>
                <a:solidFill>
                  <a:srgbClr val="F42C1F"/>
                </a:solidFill>
                <a:effectLst/>
                <a:uLnTx/>
                <a:uFillTx/>
                <a:latin typeface="Franklin Gothic Medium" panose="020B0603020102020204"/>
                <a:sym typeface="Helvetica Light"/>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marL="0" marR="0" lvl="0" indent="0" algn="l" defTabSz="309563" rtl="0" eaLnBrk="1" fontAlgn="auto" latinLnBrk="0" hangingPunct="1">
              <a:lnSpc>
                <a:spcPct val="100000"/>
              </a:lnSpc>
              <a:spcBef>
                <a:spcPts val="0"/>
              </a:spcBef>
              <a:spcAft>
                <a:spcPts val="0"/>
              </a:spcAft>
              <a:buClrTx/>
              <a:buSzTx/>
              <a:buFontTx/>
              <a:buNone/>
              <a:tabLst/>
              <a:defRPr/>
            </a:pPr>
            <a:r>
              <a:rPr kumimoji="0" lang="en-US" sz="1000" b="0" i="0" u="none" strike="noStrike" kern="0" cap="none" spc="150" normalizeH="0" baseline="0" noProof="0">
                <a:ln>
                  <a:noFill/>
                </a:ln>
                <a:solidFill>
                  <a:srgbClr val="FFFFFF"/>
                </a:solidFill>
                <a:effectLst/>
                <a:uLnTx/>
                <a:uFillTx/>
                <a:latin typeface="Franklin Gothic Medium" panose="020B0603020102020204"/>
                <a:ea typeface="+mn-ea"/>
                <a:cs typeface="+mn-cs"/>
                <a:sym typeface="Helvetica Light"/>
              </a:rPr>
              <a:t>CASE STUDY</a:t>
            </a:r>
          </a:p>
        </p:txBody>
      </p:sp>
      <p:sp>
        <p:nvSpPr>
          <p:cNvPr id="36" name="Text Placeholder 16">
            <a:extLst>
              <a:ext uri="{FF2B5EF4-FFF2-40B4-BE49-F238E27FC236}">
                <a16:creationId xmlns:a16="http://schemas.microsoft.com/office/drawing/2014/main" id="{4B114B0C-5E10-3247-87AC-F83854B4EA72}"/>
              </a:ext>
            </a:extLst>
          </p:cNvPr>
          <p:cNvSpPr>
            <a:spLocks noGrp="1"/>
          </p:cNvSpPr>
          <p:nvPr>
            <p:ph type="body" sz="quarter" idx="36" hasCustomPrompt="1"/>
          </p:nvPr>
        </p:nvSpPr>
        <p:spPr>
          <a:xfrm>
            <a:off x="518385" y="3084406"/>
            <a:ext cx="4917269" cy="519732"/>
          </a:xfrm>
        </p:spPr>
        <p:txBody>
          <a:bodyPr>
            <a:normAutofit/>
          </a:bodyPr>
          <a:lstStyle>
            <a:lvl1pPr marL="0" marR="0" indent="0" algn="l" defTabSz="457200" rtl="0" eaLnBrk="1" fontAlgn="auto" latinLnBrk="0" hangingPunct="1">
              <a:lnSpc>
                <a:spcPct val="100000"/>
              </a:lnSpc>
              <a:spcBef>
                <a:spcPts val="0"/>
              </a:spcBef>
              <a:spcAft>
                <a:spcPts val="600"/>
              </a:spcAft>
              <a:buClrTx/>
              <a:buSzTx/>
              <a:buFontTx/>
              <a:buNone/>
              <a:tabLst/>
              <a:defRPr kumimoji="0" lang="en-US" sz="900" b="0" i="0" u="none" strike="noStrike" kern="0" cap="none" spc="0" normalizeH="0" baseline="0" noProof="0">
                <a:ln>
                  <a:noFill/>
                </a:ln>
                <a:solidFill>
                  <a:srgbClr val="FFFFFF"/>
                </a:solidFill>
                <a:effectLst/>
                <a:uLnTx/>
                <a:uFillTx/>
                <a:latin typeface="Franklin Gothic Book" panose="020B0503020102020204"/>
                <a:sym typeface="Helvetica Light"/>
              </a:defRPr>
            </a:lvl1pPr>
            <a:lvl2pPr>
              <a:lnSpc>
                <a:spcPct val="100000"/>
              </a:lnSpc>
              <a:defRPr sz="900"/>
            </a:lvl2pPr>
            <a:lvl3pPr>
              <a:lnSpc>
                <a:spcPct val="100000"/>
              </a:lnSpc>
              <a:defRPr sz="900"/>
            </a:lvl3pPr>
            <a:lvl4pPr>
              <a:lnSpc>
                <a:spcPct val="100000"/>
              </a:lnSpc>
              <a:defRPr sz="900"/>
            </a:lvl4pPr>
            <a:lvl5pPr>
              <a:lnSpc>
                <a:spcPct val="100000"/>
              </a:lnSpc>
              <a:defRPr sz="900"/>
            </a:lvl5pPr>
            <a:lvl7pPr marL="0" indent="0" defTabSz="457200" hangingPunct="1">
              <a:lnSpc>
                <a:spcPct val="100000"/>
              </a:lnSpc>
              <a:spcBef>
                <a:spcPts val="0"/>
              </a:spcBef>
              <a:spcAft>
                <a:spcPts val="600"/>
              </a:spcAft>
              <a:buClr>
                <a:schemeClr val="accent2"/>
              </a:buClr>
              <a:buFontTx/>
              <a:buNone/>
              <a:defRPr/>
            </a:lvl7pPr>
            <a:lvl8pPr marL="176212" indent="0" defTabSz="457200" hangingPunct="1">
              <a:lnSpc>
                <a:spcPct val="100000"/>
              </a:lnSpc>
              <a:spcBef>
                <a:spcPts val="0"/>
              </a:spcBef>
              <a:spcAft>
                <a:spcPts val="600"/>
              </a:spcAft>
              <a:buClr>
                <a:schemeClr val="accent2"/>
              </a:buClr>
              <a:buSzPct val="70000"/>
              <a:buFontTx/>
              <a:buNone/>
              <a:defRPr/>
            </a:lvl8p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900" b="0" i="0" u="none" strike="noStrike" kern="0" cap="none" spc="0" normalizeH="0" baseline="0" noProof="0">
                <a:ln>
                  <a:noFill/>
                </a:ln>
                <a:solidFill>
                  <a:srgbClr val="FFFFFF"/>
                </a:solidFill>
                <a:effectLst/>
                <a:uLnTx/>
                <a:uFillTx/>
                <a:latin typeface="Franklin Gothic Book" panose="020B0503020102020204"/>
                <a:ea typeface="+mj-ea"/>
                <a:cs typeface="+mj-cs"/>
                <a:sym typeface="Helvetica Light"/>
              </a:rPr>
              <a:t>Ebit </a:t>
            </a:r>
            <a:r>
              <a:rPr kumimoji="0" lang="en-US" sz="900" b="0" i="0" u="none" strike="noStrike" kern="0" cap="none" spc="0" normalizeH="0" baseline="0" noProof="0" err="1">
                <a:ln>
                  <a:noFill/>
                </a:ln>
                <a:solidFill>
                  <a:srgbClr val="FFFFFF"/>
                </a:solidFill>
                <a:effectLst/>
                <a:uLnTx/>
                <a:uFillTx/>
                <a:latin typeface="Franklin Gothic Book" panose="020B0503020102020204"/>
                <a:ea typeface="+mj-ea"/>
                <a:cs typeface="+mj-cs"/>
                <a:sym typeface="Helvetica Light"/>
              </a:rPr>
              <a:t>restia</a:t>
            </a:r>
            <a:r>
              <a:rPr kumimoji="0" lang="en-US" sz="900" b="0" i="0" u="none" strike="noStrike" kern="0" cap="none" spc="0" normalizeH="0" baseline="0" noProof="0">
                <a:ln>
                  <a:noFill/>
                </a:ln>
                <a:solidFill>
                  <a:srgbClr val="FFFFFF"/>
                </a:solidFill>
                <a:effectLst/>
                <a:uLnTx/>
                <a:uFillTx/>
                <a:latin typeface="Franklin Gothic Book" panose="020B0503020102020204"/>
                <a:ea typeface="+mj-ea"/>
                <a:cs typeface="+mj-cs"/>
                <a:sym typeface="Helvetica Light"/>
              </a:rPr>
              <a:t> s quo </a:t>
            </a:r>
            <a:r>
              <a:rPr kumimoji="0" lang="en-US" sz="900" b="0" i="0" u="none" strike="noStrike" kern="0" cap="none" spc="0" normalizeH="0" baseline="0" noProof="0" err="1">
                <a:ln>
                  <a:noFill/>
                </a:ln>
                <a:solidFill>
                  <a:srgbClr val="FFFFFF"/>
                </a:solidFill>
                <a:effectLst/>
                <a:uLnTx/>
                <a:uFillTx/>
                <a:latin typeface="Franklin Gothic Book" panose="020B0503020102020204"/>
                <a:ea typeface="+mj-ea"/>
                <a:cs typeface="+mj-cs"/>
                <a:sym typeface="Helvetica Light"/>
              </a:rPr>
              <a:t>mo</a:t>
            </a:r>
            <a:r>
              <a:rPr kumimoji="0" lang="en-US" sz="900" b="0" i="0" u="none" strike="noStrike" kern="0" cap="none" spc="0" normalizeH="0" baseline="0" noProof="0">
                <a:ln>
                  <a:noFill/>
                </a:ln>
                <a:solidFill>
                  <a:srgbClr val="FFFFFF"/>
                </a:solidFill>
                <a:effectLst/>
                <a:uLnTx/>
                <a:uFillTx/>
                <a:latin typeface="Franklin Gothic Book" panose="020B0503020102020204"/>
                <a:ea typeface="+mj-ea"/>
                <a:cs typeface="+mj-cs"/>
                <a:sym typeface="Helvetica Light"/>
              </a:rPr>
              <a:t> </a:t>
            </a:r>
            <a:r>
              <a:rPr kumimoji="0" lang="en-US" sz="900" b="0" i="0" u="none" strike="noStrike" kern="0" cap="none" spc="0" normalizeH="0" baseline="0" noProof="0" err="1">
                <a:ln>
                  <a:noFill/>
                </a:ln>
                <a:solidFill>
                  <a:srgbClr val="FFFFFF"/>
                </a:solidFill>
                <a:effectLst/>
                <a:uLnTx/>
                <a:uFillTx/>
                <a:latin typeface="Franklin Gothic Book" panose="020B0503020102020204"/>
                <a:ea typeface="+mj-ea"/>
                <a:cs typeface="+mj-cs"/>
                <a:sym typeface="Helvetica Light"/>
              </a:rPr>
              <a:t>eatiund</a:t>
            </a:r>
            <a:r>
              <a:rPr kumimoji="0" lang="en-US" sz="900" b="0" i="0" u="none" strike="noStrike" kern="0" cap="none" spc="0" normalizeH="0" baseline="0" noProof="0">
                <a:ln>
                  <a:noFill/>
                </a:ln>
                <a:solidFill>
                  <a:srgbClr val="FFFFFF"/>
                </a:solidFill>
                <a:effectLst/>
                <a:uLnTx/>
                <a:uFillTx/>
                <a:latin typeface="Franklin Gothic Book" panose="020B0503020102020204"/>
                <a:ea typeface="+mj-ea"/>
                <a:cs typeface="+mj-cs"/>
                <a:sym typeface="Helvetica Light"/>
              </a:rPr>
              <a:t> </a:t>
            </a:r>
            <a:r>
              <a:rPr kumimoji="0" lang="en-US" sz="900" b="0" i="0" u="none" strike="noStrike" kern="0" cap="none" spc="0" normalizeH="0" baseline="0" noProof="0" err="1">
                <a:ln>
                  <a:noFill/>
                </a:ln>
                <a:solidFill>
                  <a:srgbClr val="FFFFFF"/>
                </a:solidFill>
                <a:effectLst/>
                <a:uLnTx/>
                <a:uFillTx/>
                <a:latin typeface="Franklin Gothic Book" panose="020B0503020102020204"/>
                <a:ea typeface="+mj-ea"/>
                <a:cs typeface="+mj-cs"/>
                <a:sym typeface="Helvetica Light"/>
              </a:rPr>
              <a:t>isq</a:t>
            </a:r>
            <a:r>
              <a:rPr kumimoji="0" lang="en-US" sz="900" b="0" i="0" u="none" strike="noStrike" kern="0" cap="none" spc="0" normalizeH="0" baseline="0" noProof="0">
                <a:ln>
                  <a:noFill/>
                </a:ln>
                <a:solidFill>
                  <a:srgbClr val="FFFFFF"/>
                </a:solidFill>
                <a:effectLst/>
                <a:uLnTx/>
                <a:uFillTx/>
                <a:latin typeface="Franklin Gothic Book" panose="020B0503020102020204"/>
                <a:ea typeface="+mj-ea"/>
                <a:cs typeface="+mj-cs"/>
                <a:sym typeface="Helvetica Light"/>
              </a:rPr>
              <a:t> </a:t>
            </a:r>
            <a:r>
              <a:rPr kumimoji="0" lang="en-US" sz="900" b="0" i="0" u="none" strike="noStrike" kern="0" cap="none" spc="0" normalizeH="0" baseline="0" noProof="0" err="1">
                <a:ln>
                  <a:noFill/>
                </a:ln>
                <a:solidFill>
                  <a:srgbClr val="FFFFFF"/>
                </a:solidFill>
                <a:effectLst/>
                <a:uLnTx/>
                <a:uFillTx/>
                <a:latin typeface="Franklin Gothic Book" panose="020B0503020102020204"/>
                <a:ea typeface="+mj-ea"/>
                <a:cs typeface="+mj-cs"/>
                <a:sym typeface="Helvetica Light"/>
              </a:rPr>
              <a:t>uide</a:t>
            </a:r>
            <a:r>
              <a:rPr kumimoji="0" lang="en-US" sz="900" b="0" i="0" u="none" strike="noStrike" kern="0" cap="none" spc="0" normalizeH="0" baseline="0" noProof="0">
                <a:ln>
                  <a:noFill/>
                </a:ln>
                <a:solidFill>
                  <a:srgbClr val="FFFFFF"/>
                </a:solidFill>
                <a:effectLst/>
                <a:uLnTx/>
                <a:uFillTx/>
                <a:latin typeface="Franklin Gothic Book" panose="020B0503020102020204"/>
                <a:ea typeface="+mj-ea"/>
                <a:cs typeface="+mj-cs"/>
                <a:sym typeface="Helvetica Light"/>
              </a:rPr>
              <a:t> </a:t>
            </a:r>
            <a:r>
              <a:rPr kumimoji="0" lang="en-US" sz="900" b="0" i="0" u="none" strike="noStrike" kern="0" cap="none" spc="0" normalizeH="0" baseline="0" noProof="0" err="1">
                <a:ln>
                  <a:noFill/>
                </a:ln>
                <a:solidFill>
                  <a:srgbClr val="FFFFFF"/>
                </a:solidFill>
                <a:effectLst/>
                <a:uLnTx/>
                <a:uFillTx/>
                <a:latin typeface="Franklin Gothic Book" panose="020B0503020102020204"/>
                <a:ea typeface="+mj-ea"/>
                <a:cs typeface="+mj-cs"/>
                <a:sym typeface="Helvetica Light"/>
              </a:rPr>
              <a:t>sint</a:t>
            </a:r>
            <a:r>
              <a:rPr kumimoji="0" lang="en-US" sz="900" b="0" i="0" u="none" strike="noStrike" kern="0" cap="none" spc="0" normalizeH="0" baseline="0" noProof="0">
                <a:ln>
                  <a:noFill/>
                </a:ln>
                <a:solidFill>
                  <a:srgbClr val="FFFFFF"/>
                </a:solidFill>
                <a:effectLst/>
                <a:uLnTx/>
                <a:uFillTx/>
                <a:latin typeface="Franklin Gothic Book" panose="020B0503020102020204"/>
                <a:ea typeface="+mj-ea"/>
                <a:cs typeface="+mj-cs"/>
                <a:sym typeface="Helvetica Light"/>
              </a:rPr>
              <a:t> </a:t>
            </a:r>
            <a:r>
              <a:rPr kumimoji="0" lang="en-US" sz="900" b="0" i="0" u="none" strike="noStrike" kern="0" cap="none" spc="0" normalizeH="0" baseline="0" noProof="0" err="1">
                <a:ln>
                  <a:noFill/>
                </a:ln>
                <a:solidFill>
                  <a:srgbClr val="FFFFFF"/>
                </a:solidFill>
                <a:effectLst/>
                <a:uLnTx/>
                <a:uFillTx/>
                <a:latin typeface="Franklin Gothic Book" panose="020B0503020102020204"/>
                <a:ea typeface="+mj-ea"/>
                <a:cs typeface="+mj-cs"/>
                <a:sym typeface="Helvetica Light"/>
              </a:rPr>
              <a:t>ulpa</a:t>
            </a:r>
            <a:r>
              <a:rPr kumimoji="0" lang="en-US" sz="900" b="0" i="0" u="none" strike="noStrike" kern="0" cap="none" spc="0" normalizeH="0" baseline="0" noProof="0">
                <a:ln>
                  <a:noFill/>
                </a:ln>
                <a:solidFill>
                  <a:srgbClr val="FFFFFF"/>
                </a:solidFill>
                <a:effectLst/>
                <a:uLnTx/>
                <a:uFillTx/>
                <a:latin typeface="Franklin Gothic Book" panose="020B0503020102020204"/>
                <a:ea typeface="+mj-ea"/>
                <a:cs typeface="+mj-cs"/>
                <a:sym typeface="Helvetica Light"/>
              </a:rPr>
              <a:t> </a:t>
            </a:r>
            <a:r>
              <a:rPr kumimoji="0" lang="en-US" sz="900" b="0" i="0" u="none" strike="noStrike" kern="0" cap="none" spc="0" normalizeH="0" baseline="0" noProof="0" err="1">
                <a:ln>
                  <a:noFill/>
                </a:ln>
                <a:solidFill>
                  <a:srgbClr val="FFFFFF"/>
                </a:solidFill>
                <a:effectLst/>
                <a:uLnTx/>
                <a:uFillTx/>
                <a:latin typeface="Franklin Gothic Book" panose="020B0503020102020204"/>
                <a:ea typeface="+mj-ea"/>
                <a:cs typeface="+mj-cs"/>
                <a:sym typeface="Helvetica Light"/>
              </a:rPr>
              <a:t>nam</a:t>
            </a:r>
            <a:r>
              <a:rPr kumimoji="0" lang="en-US" sz="900" b="0" i="0" u="none" strike="noStrike" kern="0" cap="none" spc="0" normalizeH="0" baseline="0" noProof="0">
                <a:ln>
                  <a:noFill/>
                </a:ln>
                <a:solidFill>
                  <a:srgbClr val="FFFFFF"/>
                </a:solidFill>
                <a:effectLst/>
                <a:uLnTx/>
                <a:uFillTx/>
                <a:latin typeface="Franklin Gothic Book" panose="020B0503020102020204"/>
                <a:ea typeface="+mj-ea"/>
                <a:cs typeface="+mj-cs"/>
                <a:sym typeface="Helvetica Light"/>
              </a:rPr>
              <a:t> </a:t>
            </a:r>
            <a:r>
              <a:rPr kumimoji="0" lang="en-US" sz="900" b="0" i="0" u="none" strike="noStrike" kern="0" cap="none" spc="0" normalizeH="0" baseline="0" noProof="0" err="1">
                <a:ln>
                  <a:noFill/>
                </a:ln>
                <a:solidFill>
                  <a:srgbClr val="FFFFFF"/>
                </a:solidFill>
                <a:effectLst/>
                <a:uLnTx/>
                <a:uFillTx/>
                <a:latin typeface="Franklin Gothic Book" panose="020B0503020102020204"/>
                <a:ea typeface="+mj-ea"/>
                <a:cs typeface="+mj-cs"/>
                <a:sym typeface="Helvetica Light"/>
              </a:rPr>
              <a:t>fugiam</a:t>
            </a:r>
            <a:r>
              <a:rPr kumimoji="0" lang="en-US" sz="900" b="0" i="0" u="none" strike="noStrike" kern="0" cap="none" spc="0" normalizeH="0" baseline="0" noProof="0">
                <a:ln>
                  <a:noFill/>
                </a:ln>
                <a:solidFill>
                  <a:srgbClr val="FFFFFF"/>
                </a:solidFill>
                <a:effectLst/>
                <a:uLnTx/>
                <a:uFillTx/>
                <a:latin typeface="Franklin Gothic Book" panose="020B0503020102020204"/>
                <a:ea typeface="+mj-ea"/>
                <a:cs typeface="+mj-cs"/>
                <a:sym typeface="Helvetica Light"/>
              </a:rPr>
              <a:t> debit, </a:t>
            </a:r>
            <a:r>
              <a:rPr kumimoji="0" lang="en-US" sz="900" b="0" i="0" u="none" strike="noStrike" kern="0" cap="none" spc="0" normalizeH="0" baseline="0" noProof="0" err="1">
                <a:ln>
                  <a:noFill/>
                </a:ln>
                <a:solidFill>
                  <a:srgbClr val="FFFFFF"/>
                </a:solidFill>
                <a:effectLst/>
                <a:uLnTx/>
                <a:uFillTx/>
                <a:latin typeface="Franklin Gothic Book" panose="020B0503020102020204"/>
                <a:ea typeface="+mj-ea"/>
                <a:cs typeface="+mj-cs"/>
                <a:sym typeface="Helvetica Light"/>
              </a:rPr>
              <a:t>volum</a:t>
            </a:r>
            <a:r>
              <a:rPr kumimoji="0" lang="en-US" sz="900" b="0" i="0" u="none" strike="noStrike" kern="0" cap="none" spc="0" normalizeH="0" baseline="0" noProof="0">
                <a:ln>
                  <a:noFill/>
                </a:ln>
                <a:solidFill>
                  <a:srgbClr val="FFFFFF"/>
                </a:solidFill>
                <a:effectLst/>
                <a:uLnTx/>
                <a:uFillTx/>
                <a:latin typeface="Franklin Gothic Book" panose="020B0503020102020204"/>
                <a:ea typeface="+mj-ea"/>
                <a:cs typeface="+mj-cs"/>
                <a:sym typeface="Helvetica Light"/>
              </a:rPr>
              <a:t> labor </a:t>
            </a:r>
            <a:r>
              <a:rPr kumimoji="0" lang="en-US" sz="900" b="0" i="0" u="none" strike="noStrike" kern="0" cap="none" spc="0" normalizeH="0" baseline="0" noProof="0" err="1">
                <a:ln>
                  <a:noFill/>
                </a:ln>
                <a:solidFill>
                  <a:srgbClr val="FFFFFF"/>
                </a:solidFill>
                <a:effectLst/>
                <a:uLnTx/>
                <a:uFillTx/>
                <a:latin typeface="Franklin Gothic Book" panose="020B0503020102020204"/>
                <a:ea typeface="+mj-ea"/>
                <a:cs typeface="+mj-cs"/>
                <a:sym typeface="Helvetica Light"/>
              </a:rPr>
              <a:t>solesec</a:t>
            </a:r>
            <a:r>
              <a:rPr kumimoji="0" lang="en-US" sz="900" b="0" i="0" u="none" strike="noStrike" kern="0" cap="none" spc="0" normalizeH="0" baseline="0" noProof="0">
                <a:ln>
                  <a:noFill/>
                </a:ln>
                <a:solidFill>
                  <a:srgbClr val="FFFFFF"/>
                </a:solidFill>
                <a:effectLst/>
                <a:uLnTx/>
                <a:uFillTx/>
                <a:latin typeface="Franklin Gothic Book" panose="020B0503020102020204"/>
                <a:ea typeface="+mj-ea"/>
                <a:cs typeface="+mj-cs"/>
                <a:sym typeface="Helvetica Light"/>
              </a:rPr>
              <a:t> </a:t>
            </a:r>
            <a:r>
              <a:rPr kumimoji="0" lang="en-US" sz="900" b="0" i="0" u="none" strike="noStrike" kern="0" cap="none" spc="0" normalizeH="0" baseline="0" noProof="0" err="1">
                <a:ln>
                  <a:noFill/>
                </a:ln>
                <a:solidFill>
                  <a:srgbClr val="FFFFFF"/>
                </a:solidFill>
                <a:effectLst/>
                <a:uLnTx/>
                <a:uFillTx/>
                <a:latin typeface="Franklin Gothic Book" panose="020B0503020102020204"/>
                <a:ea typeface="+mj-ea"/>
                <a:cs typeface="+mj-cs"/>
                <a:sym typeface="Helvetica Light"/>
              </a:rPr>
              <a:t>solesec</a:t>
            </a:r>
            <a:endParaRPr kumimoji="0" lang="en-US" sz="900" b="0" i="0" u="none" strike="noStrike" kern="0" cap="none" spc="0" normalizeH="0" baseline="0" noProof="0">
              <a:ln>
                <a:noFill/>
              </a:ln>
              <a:solidFill>
                <a:srgbClr val="FFFFFF"/>
              </a:solidFill>
              <a:effectLst/>
              <a:uLnTx/>
              <a:uFillTx/>
              <a:latin typeface="Franklin Gothic Book" panose="020B0503020102020204"/>
              <a:ea typeface="+mj-ea"/>
              <a:cs typeface="+mj-cs"/>
              <a:sym typeface="Helvetica Light"/>
            </a:endParaRPr>
          </a:p>
        </p:txBody>
      </p:sp>
      <p:sp>
        <p:nvSpPr>
          <p:cNvPr id="37" name="Text Placeholder 22">
            <a:extLst>
              <a:ext uri="{FF2B5EF4-FFF2-40B4-BE49-F238E27FC236}">
                <a16:creationId xmlns:a16="http://schemas.microsoft.com/office/drawing/2014/main" id="{988E5CBB-CDB1-3E4C-9B19-BEDC55BC156C}"/>
              </a:ext>
            </a:extLst>
          </p:cNvPr>
          <p:cNvSpPr>
            <a:spLocks noGrp="1"/>
          </p:cNvSpPr>
          <p:nvPr>
            <p:ph type="body" sz="quarter" idx="37" hasCustomPrompt="1"/>
          </p:nvPr>
        </p:nvSpPr>
        <p:spPr>
          <a:xfrm>
            <a:off x="518386" y="2872131"/>
            <a:ext cx="3485198" cy="274637"/>
          </a:xfrm>
        </p:spPr>
        <p:txBody>
          <a:bodyPr>
            <a:noAutofit/>
          </a:bodyPr>
          <a:lstStyle>
            <a:lvl1pPr marL="0" marR="0" indent="0" algn="l" defTabSz="309563" rtl="0" eaLnBrk="1" fontAlgn="auto" latinLnBrk="0" hangingPunct="1">
              <a:lnSpc>
                <a:spcPct val="100000"/>
              </a:lnSpc>
              <a:spcBef>
                <a:spcPts val="0"/>
              </a:spcBef>
              <a:spcAft>
                <a:spcPts val="0"/>
              </a:spcAft>
              <a:buClrTx/>
              <a:buSzTx/>
              <a:buFontTx/>
              <a:buNone/>
              <a:tabLst/>
              <a:defRPr kumimoji="0" lang="en-US" sz="1200" b="0" i="0" u="none" strike="noStrike" kern="0" cap="none" spc="100" normalizeH="0" baseline="0" noProof="0">
                <a:ln>
                  <a:noFill/>
                </a:ln>
                <a:solidFill>
                  <a:srgbClr val="F42C1F"/>
                </a:solidFill>
                <a:effectLst/>
                <a:uLnTx/>
                <a:uFillTx/>
                <a:latin typeface="Franklin Gothic Medium" panose="020B0603020102020204"/>
                <a:sym typeface="Helvetica Light"/>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marL="0" marR="0" lvl="0" indent="0" algn="l" defTabSz="309563" rtl="0" eaLnBrk="1" fontAlgn="auto" latinLnBrk="0" hangingPunct="1">
              <a:lnSpc>
                <a:spcPct val="100000"/>
              </a:lnSpc>
              <a:spcBef>
                <a:spcPts val="0"/>
              </a:spcBef>
              <a:spcAft>
                <a:spcPts val="0"/>
              </a:spcAft>
              <a:buClrTx/>
              <a:buSzTx/>
              <a:buFontTx/>
              <a:buNone/>
              <a:tabLst/>
              <a:defRPr/>
            </a:pPr>
            <a:r>
              <a:rPr kumimoji="0" lang="en-US" sz="1200" b="0" i="0" u="none" strike="noStrike" kern="0" cap="none" spc="100" normalizeH="0" baseline="0" noProof="0">
                <a:ln>
                  <a:noFill/>
                </a:ln>
                <a:solidFill>
                  <a:srgbClr val="F42C1F"/>
                </a:solidFill>
                <a:effectLst/>
                <a:uLnTx/>
                <a:uFillTx/>
                <a:latin typeface="Franklin Gothic Medium" panose="020B0603020102020204"/>
                <a:ea typeface="+mj-ea"/>
                <a:cs typeface="+mj-cs"/>
                <a:sym typeface="Helvetica Light"/>
              </a:rPr>
              <a:t>OUR RESPONSE</a:t>
            </a:r>
          </a:p>
        </p:txBody>
      </p:sp>
      <p:sp>
        <p:nvSpPr>
          <p:cNvPr id="38" name="Text Placeholder 16">
            <a:extLst>
              <a:ext uri="{FF2B5EF4-FFF2-40B4-BE49-F238E27FC236}">
                <a16:creationId xmlns:a16="http://schemas.microsoft.com/office/drawing/2014/main" id="{3244AC4D-CBC0-6648-9FBE-EA58E8616B9D}"/>
              </a:ext>
            </a:extLst>
          </p:cNvPr>
          <p:cNvSpPr>
            <a:spLocks noGrp="1"/>
          </p:cNvSpPr>
          <p:nvPr>
            <p:ph type="body" sz="quarter" idx="38" hasCustomPrompt="1"/>
          </p:nvPr>
        </p:nvSpPr>
        <p:spPr>
          <a:xfrm>
            <a:off x="1372605" y="4124561"/>
            <a:ext cx="1057754" cy="287769"/>
          </a:xfrm>
        </p:spPr>
        <p:txBody>
          <a:bodyPr>
            <a:normAutofit/>
          </a:bodyPr>
          <a:lstStyle>
            <a:lvl1pPr marL="0" marR="0" indent="0" algn="l" defTabSz="457200" rtl="0" eaLnBrk="1" fontAlgn="auto" latinLnBrk="0" hangingPunct="1">
              <a:lnSpc>
                <a:spcPct val="100000"/>
              </a:lnSpc>
              <a:spcBef>
                <a:spcPts val="0"/>
              </a:spcBef>
              <a:spcAft>
                <a:spcPts val="600"/>
              </a:spcAft>
              <a:buClrTx/>
              <a:buSzTx/>
              <a:buFontTx/>
              <a:buNone/>
              <a:tabLst/>
              <a:defRPr kumimoji="0" lang="en-US" sz="900" b="0" i="0" u="none" strike="noStrike" kern="0" cap="none" spc="0" normalizeH="0" baseline="0" noProof="0">
                <a:ln>
                  <a:noFill/>
                </a:ln>
                <a:solidFill>
                  <a:srgbClr val="FFFFFF"/>
                </a:solidFill>
                <a:effectLst/>
                <a:uLnTx/>
                <a:uFillTx/>
                <a:latin typeface="Franklin Gothic Book" panose="020B0503020102020204"/>
                <a:sym typeface="Helvetica Light"/>
              </a:defRPr>
            </a:lvl1pPr>
            <a:lvl2pPr>
              <a:lnSpc>
                <a:spcPct val="100000"/>
              </a:lnSpc>
              <a:defRPr sz="900"/>
            </a:lvl2pPr>
            <a:lvl3pPr>
              <a:lnSpc>
                <a:spcPct val="100000"/>
              </a:lnSpc>
              <a:defRPr sz="900"/>
            </a:lvl3pPr>
            <a:lvl4pPr>
              <a:lnSpc>
                <a:spcPct val="100000"/>
              </a:lnSpc>
              <a:defRPr sz="900"/>
            </a:lvl4pPr>
            <a:lvl5pPr>
              <a:lnSpc>
                <a:spcPct val="100000"/>
              </a:lnSpc>
              <a:defRPr sz="900"/>
            </a:lvl5pPr>
            <a:lvl7pPr marL="0" indent="0" defTabSz="457200" hangingPunct="1">
              <a:lnSpc>
                <a:spcPct val="100000"/>
              </a:lnSpc>
              <a:spcBef>
                <a:spcPts val="0"/>
              </a:spcBef>
              <a:spcAft>
                <a:spcPts val="600"/>
              </a:spcAft>
              <a:buClr>
                <a:schemeClr val="accent2"/>
              </a:buClr>
              <a:buFontTx/>
              <a:buNone/>
              <a:defRPr/>
            </a:lvl7pPr>
            <a:lvl8pPr marL="176212" indent="0" defTabSz="457200" hangingPunct="1">
              <a:lnSpc>
                <a:spcPct val="100000"/>
              </a:lnSpc>
              <a:spcBef>
                <a:spcPts val="0"/>
              </a:spcBef>
              <a:spcAft>
                <a:spcPts val="600"/>
              </a:spcAft>
              <a:buClr>
                <a:schemeClr val="accent2"/>
              </a:buClr>
              <a:buSzPct val="70000"/>
              <a:buFontTx/>
              <a:buNone/>
              <a:defRPr/>
            </a:lvl8p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900" b="0" i="0" u="none" strike="noStrike" kern="0" cap="none" spc="0" normalizeH="0" baseline="0" noProof="0">
                <a:ln>
                  <a:noFill/>
                </a:ln>
                <a:solidFill>
                  <a:srgbClr val="FFFFFF"/>
                </a:solidFill>
                <a:effectLst/>
                <a:uLnTx/>
                <a:uFillTx/>
                <a:latin typeface="Franklin Gothic Book" panose="020B0503020102020204"/>
                <a:ea typeface="+mj-ea"/>
                <a:cs typeface="+mj-cs"/>
                <a:sym typeface="Helvetica Light"/>
              </a:rPr>
              <a:t>Ebit </a:t>
            </a:r>
            <a:r>
              <a:rPr kumimoji="0" lang="en-US" sz="900" b="0" i="0" u="none" strike="noStrike" kern="0" cap="none" spc="0" normalizeH="0" baseline="0" noProof="0" err="1">
                <a:ln>
                  <a:noFill/>
                </a:ln>
                <a:solidFill>
                  <a:srgbClr val="FFFFFF"/>
                </a:solidFill>
                <a:effectLst/>
                <a:uLnTx/>
                <a:uFillTx/>
                <a:latin typeface="Franklin Gothic Book" panose="020B0503020102020204"/>
                <a:ea typeface="+mj-ea"/>
                <a:cs typeface="+mj-cs"/>
                <a:sym typeface="Helvetica Light"/>
              </a:rPr>
              <a:t>restia</a:t>
            </a:r>
            <a:endParaRPr kumimoji="0" lang="en-US" sz="900" b="0" i="0" u="none" strike="noStrike" kern="0" cap="none" spc="0" normalizeH="0" baseline="0" noProof="0">
              <a:ln>
                <a:noFill/>
              </a:ln>
              <a:solidFill>
                <a:srgbClr val="FFFFFF"/>
              </a:solidFill>
              <a:effectLst/>
              <a:uLnTx/>
              <a:uFillTx/>
              <a:latin typeface="Franklin Gothic Book" panose="020B0503020102020204"/>
              <a:ea typeface="+mj-ea"/>
              <a:cs typeface="+mj-cs"/>
              <a:sym typeface="Helvetica Light"/>
            </a:endParaRPr>
          </a:p>
        </p:txBody>
      </p:sp>
      <p:sp>
        <p:nvSpPr>
          <p:cNvPr id="39" name="Text Placeholder 22">
            <a:extLst>
              <a:ext uri="{FF2B5EF4-FFF2-40B4-BE49-F238E27FC236}">
                <a16:creationId xmlns:a16="http://schemas.microsoft.com/office/drawing/2014/main" id="{5570318B-3940-0C49-9F1E-0F582620317C}"/>
              </a:ext>
            </a:extLst>
          </p:cNvPr>
          <p:cNvSpPr>
            <a:spLocks noGrp="1"/>
          </p:cNvSpPr>
          <p:nvPr>
            <p:ph type="body" sz="quarter" idx="39" hasCustomPrompt="1"/>
          </p:nvPr>
        </p:nvSpPr>
        <p:spPr>
          <a:xfrm>
            <a:off x="518386" y="3720430"/>
            <a:ext cx="3485198" cy="274637"/>
          </a:xfrm>
        </p:spPr>
        <p:txBody>
          <a:bodyPr>
            <a:noAutofit/>
          </a:bodyPr>
          <a:lstStyle>
            <a:lvl1pPr marL="0" marR="0" indent="0" algn="l" defTabSz="309563" rtl="0" eaLnBrk="1" fontAlgn="auto" latinLnBrk="0" hangingPunct="1">
              <a:lnSpc>
                <a:spcPct val="100000"/>
              </a:lnSpc>
              <a:spcBef>
                <a:spcPts val="0"/>
              </a:spcBef>
              <a:spcAft>
                <a:spcPts val="0"/>
              </a:spcAft>
              <a:buClrTx/>
              <a:buSzTx/>
              <a:buFontTx/>
              <a:buNone/>
              <a:tabLst/>
              <a:defRPr kumimoji="0" lang="en-US" sz="1200" b="0" i="0" u="none" strike="noStrike" kern="0" cap="none" spc="100" normalizeH="0" baseline="0" noProof="0">
                <a:ln>
                  <a:noFill/>
                </a:ln>
                <a:solidFill>
                  <a:srgbClr val="F42C1F"/>
                </a:solidFill>
                <a:effectLst/>
                <a:uLnTx/>
                <a:uFillTx/>
                <a:latin typeface="Franklin Gothic Medium" panose="020B0603020102020204"/>
                <a:sym typeface="Helvetica Light"/>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marL="0" marR="0" lvl="0" indent="0" algn="l" defTabSz="309563" rtl="0" eaLnBrk="1" fontAlgn="auto" latinLnBrk="0" hangingPunct="1">
              <a:lnSpc>
                <a:spcPct val="100000"/>
              </a:lnSpc>
              <a:spcBef>
                <a:spcPts val="0"/>
              </a:spcBef>
              <a:spcAft>
                <a:spcPts val="0"/>
              </a:spcAft>
              <a:buClrTx/>
              <a:buSzTx/>
              <a:buFontTx/>
              <a:buNone/>
              <a:tabLst/>
              <a:defRPr/>
            </a:pPr>
            <a:r>
              <a:rPr kumimoji="0" lang="en-US" sz="1200" b="0" i="0" u="none" strike="noStrike" kern="0" cap="none" spc="100" normalizeH="0" baseline="0" noProof="0">
                <a:ln>
                  <a:noFill/>
                </a:ln>
                <a:solidFill>
                  <a:srgbClr val="F42C1F"/>
                </a:solidFill>
                <a:effectLst/>
                <a:uLnTx/>
                <a:uFillTx/>
                <a:latin typeface="Franklin Gothic Medium" panose="020B0603020102020204"/>
                <a:ea typeface="+mj-ea"/>
                <a:cs typeface="+mj-cs"/>
                <a:sym typeface="Helvetica Light"/>
              </a:rPr>
              <a:t>RESULTS</a:t>
            </a:r>
          </a:p>
        </p:txBody>
      </p:sp>
      <p:sp>
        <p:nvSpPr>
          <p:cNvPr id="40" name="Text Placeholder 2">
            <a:extLst>
              <a:ext uri="{FF2B5EF4-FFF2-40B4-BE49-F238E27FC236}">
                <a16:creationId xmlns:a16="http://schemas.microsoft.com/office/drawing/2014/main" id="{59802E42-D827-F449-99E2-632E5859AB2B}"/>
              </a:ext>
            </a:extLst>
          </p:cNvPr>
          <p:cNvSpPr>
            <a:spLocks noGrp="1"/>
          </p:cNvSpPr>
          <p:nvPr>
            <p:ph type="body" sz="quarter" idx="40" hasCustomPrompt="1"/>
          </p:nvPr>
        </p:nvSpPr>
        <p:spPr>
          <a:xfrm>
            <a:off x="500227" y="3860730"/>
            <a:ext cx="1196303" cy="519732"/>
          </a:xfrm>
        </p:spPr>
        <p:txBody>
          <a:bodyPr>
            <a:noAutofit/>
          </a:bodyPr>
          <a:lstStyle>
            <a:lvl1pPr marL="0" indent="0">
              <a:lnSpc>
                <a:spcPct val="100000"/>
              </a:lnSpc>
              <a:spcBef>
                <a:spcPts val="0"/>
              </a:spcBef>
              <a:buFontTx/>
              <a:buNone/>
              <a:defRPr sz="3100" b="1" i="0" spc="100" baseline="0">
                <a:solidFill>
                  <a:schemeClr val="tx1"/>
                </a:solidFill>
                <a:latin typeface="Franklin Gothic Demi" panose="020B0603020102020204" pitchFamily="34" charset="0"/>
              </a:defRPr>
            </a:lvl1pPr>
            <a:lvl2pPr marL="457200" indent="0">
              <a:buFontTx/>
              <a:buNone/>
              <a:defRPr sz="800"/>
            </a:lvl2pPr>
            <a:lvl3pPr marL="914400" indent="0">
              <a:buFontTx/>
              <a:buNone/>
              <a:defRPr sz="800"/>
            </a:lvl3pPr>
            <a:lvl4pPr marL="1371600" indent="0">
              <a:buFontTx/>
              <a:buNone/>
              <a:defRPr sz="800"/>
            </a:lvl4pPr>
            <a:lvl5pPr marL="1828800" indent="0">
              <a:buFontTx/>
              <a:buNone/>
              <a:defRPr sz="800"/>
            </a:lvl5pPr>
          </a:lstStyle>
          <a:p>
            <a:pPr lvl="0"/>
            <a:r>
              <a:rPr lang="en-US"/>
              <a:t>00%</a:t>
            </a:r>
          </a:p>
        </p:txBody>
      </p:sp>
      <p:sp>
        <p:nvSpPr>
          <p:cNvPr id="41" name="Text Placeholder 16">
            <a:extLst>
              <a:ext uri="{FF2B5EF4-FFF2-40B4-BE49-F238E27FC236}">
                <a16:creationId xmlns:a16="http://schemas.microsoft.com/office/drawing/2014/main" id="{C7CF422C-845C-C14D-8DCA-55187673707E}"/>
              </a:ext>
            </a:extLst>
          </p:cNvPr>
          <p:cNvSpPr>
            <a:spLocks noGrp="1"/>
          </p:cNvSpPr>
          <p:nvPr>
            <p:ph type="body" sz="quarter" idx="41" hasCustomPrompt="1"/>
          </p:nvPr>
        </p:nvSpPr>
        <p:spPr>
          <a:xfrm>
            <a:off x="3124287" y="4124561"/>
            <a:ext cx="1057754" cy="287769"/>
          </a:xfrm>
        </p:spPr>
        <p:txBody>
          <a:bodyPr>
            <a:normAutofit/>
          </a:bodyPr>
          <a:lstStyle>
            <a:lvl1pPr marL="0" marR="0" indent="0" algn="l" defTabSz="457200" rtl="0" eaLnBrk="1" fontAlgn="auto" latinLnBrk="0" hangingPunct="1">
              <a:lnSpc>
                <a:spcPct val="100000"/>
              </a:lnSpc>
              <a:spcBef>
                <a:spcPts val="0"/>
              </a:spcBef>
              <a:spcAft>
                <a:spcPts val="600"/>
              </a:spcAft>
              <a:buClrTx/>
              <a:buSzTx/>
              <a:buFontTx/>
              <a:buNone/>
              <a:tabLst/>
              <a:defRPr kumimoji="0" lang="en-US" sz="900" b="0" i="0" u="none" strike="noStrike" kern="0" cap="none" spc="0" normalizeH="0" baseline="0" noProof="0">
                <a:ln>
                  <a:noFill/>
                </a:ln>
                <a:solidFill>
                  <a:srgbClr val="FFFFFF"/>
                </a:solidFill>
                <a:effectLst/>
                <a:uLnTx/>
                <a:uFillTx/>
                <a:latin typeface="Franklin Gothic Book" panose="020B0503020102020204"/>
                <a:sym typeface="Helvetica Light"/>
              </a:defRPr>
            </a:lvl1pPr>
            <a:lvl2pPr>
              <a:lnSpc>
                <a:spcPct val="100000"/>
              </a:lnSpc>
              <a:defRPr sz="900"/>
            </a:lvl2pPr>
            <a:lvl3pPr>
              <a:lnSpc>
                <a:spcPct val="100000"/>
              </a:lnSpc>
              <a:defRPr sz="900"/>
            </a:lvl3pPr>
            <a:lvl4pPr>
              <a:lnSpc>
                <a:spcPct val="100000"/>
              </a:lnSpc>
              <a:defRPr sz="900"/>
            </a:lvl4pPr>
            <a:lvl5pPr>
              <a:lnSpc>
                <a:spcPct val="100000"/>
              </a:lnSpc>
              <a:defRPr sz="900"/>
            </a:lvl5pPr>
            <a:lvl7pPr marL="0" indent="0" defTabSz="457200" hangingPunct="1">
              <a:lnSpc>
                <a:spcPct val="100000"/>
              </a:lnSpc>
              <a:spcBef>
                <a:spcPts val="0"/>
              </a:spcBef>
              <a:spcAft>
                <a:spcPts val="600"/>
              </a:spcAft>
              <a:buClr>
                <a:schemeClr val="accent2"/>
              </a:buClr>
              <a:buFontTx/>
              <a:buNone/>
              <a:defRPr/>
            </a:lvl7pPr>
            <a:lvl8pPr marL="176212" indent="0" defTabSz="457200" hangingPunct="1">
              <a:lnSpc>
                <a:spcPct val="100000"/>
              </a:lnSpc>
              <a:spcBef>
                <a:spcPts val="0"/>
              </a:spcBef>
              <a:spcAft>
                <a:spcPts val="600"/>
              </a:spcAft>
              <a:buClr>
                <a:schemeClr val="accent2"/>
              </a:buClr>
              <a:buSzPct val="70000"/>
              <a:buFontTx/>
              <a:buNone/>
              <a:defRPr/>
            </a:lvl8p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900" b="0" i="0" u="none" strike="noStrike" kern="0" cap="none" spc="0" normalizeH="0" baseline="0" noProof="0">
                <a:ln>
                  <a:noFill/>
                </a:ln>
                <a:solidFill>
                  <a:srgbClr val="FFFFFF"/>
                </a:solidFill>
                <a:effectLst/>
                <a:uLnTx/>
                <a:uFillTx/>
                <a:latin typeface="Franklin Gothic Book" panose="020B0503020102020204"/>
                <a:ea typeface="+mj-ea"/>
                <a:cs typeface="+mj-cs"/>
                <a:sym typeface="Helvetica Light"/>
              </a:rPr>
              <a:t>Ebit </a:t>
            </a:r>
            <a:r>
              <a:rPr kumimoji="0" lang="en-US" sz="900" b="0" i="0" u="none" strike="noStrike" kern="0" cap="none" spc="0" normalizeH="0" baseline="0" noProof="0" err="1">
                <a:ln>
                  <a:noFill/>
                </a:ln>
                <a:solidFill>
                  <a:srgbClr val="FFFFFF"/>
                </a:solidFill>
                <a:effectLst/>
                <a:uLnTx/>
                <a:uFillTx/>
                <a:latin typeface="Franklin Gothic Book" panose="020B0503020102020204"/>
                <a:ea typeface="+mj-ea"/>
                <a:cs typeface="+mj-cs"/>
                <a:sym typeface="Helvetica Light"/>
              </a:rPr>
              <a:t>restia</a:t>
            </a:r>
            <a:endParaRPr kumimoji="0" lang="en-US" sz="900" b="0" i="0" u="none" strike="noStrike" kern="0" cap="none" spc="0" normalizeH="0" baseline="0" noProof="0">
              <a:ln>
                <a:noFill/>
              </a:ln>
              <a:solidFill>
                <a:srgbClr val="FFFFFF"/>
              </a:solidFill>
              <a:effectLst/>
              <a:uLnTx/>
              <a:uFillTx/>
              <a:latin typeface="Franklin Gothic Book" panose="020B0503020102020204"/>
              <a:ea typeface="+mj-ea"/>
              <a:cs typeface="+mj-cs"/>
              <a:sym typeface="Helvetica Light"/>
            </a:endParaRPr>
          </a:p>
        </p:txBody>
      </p:sp>
      <p:sp>
        <p:nvSpPr>
          <p:cNvPr id="42" name="Text Placeholder 2">
            <a:extLst>
              <a:ext uri="{FF2B5EF4-FFF2-40B4-BE49-F238E27FC236}">
                <a16:creationId xmlns:a16="http://schemas.microsoft.com/office/drawing/2014/main" id="{DE0BDB00-7766-C94C-9C63-934A064DDC1A}"/>
              </a:ext>
            </a:extLst>
          </p:cNvPr>
          <p:cNvSpPr>
            <a:spLocks noGrp="1"/>
          </p:cNvSpPr>
          <p:nvPr>
            <p:ph type="body" sz="quarter" idx="42" hasCustomPrompt="1"/>
          </p:nvPr>
        </p:nvSpPr>
        <p:spPr>
          <a:xfrm>
            <a:off x="2251909" y="3860730"/>
            <a:ext cx="1196303" cy="519732"/>
          </a:xfrm>
        </p:spPr>
        <p:txBody>
          <a:bodyPr>
            <a:noAutofit/>
          </a:bodyPr>
          <a:lstStyle>
            <a:lvl1pPr marL="0" indent="0">
              <a:lnSpc>
                <a:spcPct val="100000"/>
              </a:lnSpc>
              <a:spcBef>
                <a:spcPts val="0"/>
              </a:spcBef>
              <a:buFontTx/>
              <a:buNone/>
              <a:defRPr sz="3100" b="1" i="0" spc="100" baseline="0">
                <a:solidFill>
                  <a:schemeClr val="tx1"/>
                </a:solidFill>
                <a:latin typeface="Franklin Gothic Demi" panose="020B0603020102020204" pitchFamily="34" charset="0"/>
              </a:defRPr>
            </a:lvl1pPr>
            <a:lvl2pPr marL="457200" indent="0">
              <a:buFontTx/>
              <a:buNone/>
              <a:defRPr sz="800"/>
            </a:lvl2pPr>
            <a:lvl3pPr marL="914400" indent="0">
              <a:buFontTx/>
              <a:buNone/>
              <a:defRPr sz="800"/>
            </a:lvl3pPr>
            <a:lvl4pPr marL="1371600" indent="0">
              <a:buFontTx/>
              <a:buNone/>
              <a:defRPr sz="800"/>
            </a:lvl4pPr>
            <a:lvl5pPr marL="1828800" indent="0">
              <a:buFontTx/>
              <a:buNone/>
              <a:defRPr sz="800"/>
            </a:lvl5pPr>
          </a:lstStyle>
          <a:p>
            <a:pPr lvl="0"/>
            <a:r>
              <a:rPr lang="en-US"/>
              <a:t>00%</a:t>
            </a:r>
          </a:p>
        </p:txBody>
      </p:sp>
      <p:sp>
        <p:nvSpPr>
          <p:cNvPr id="43" name="Text Placeholder 16">
            <a:extLst>
              <a:ext uri="{FF2B5EF4-FFF2-40B4-BE49-F238E27FC236}">
                <a16:creationId xmlns:a16="http://schemas.microsoft.com/office/drawing/2014/main" id="{F24FC014-7904-DC4C-B673-8796AFE638C2}"/>
              </a:ext>
            </a:extLst>
          </p:cNvPr>
          <p:cNvSpPr>
            <a:spLocks noGrp="1"/>
          </p:cNvSpPr>
          <p:nvPr>
            <p:ph type="body" sz="quarter" idx="43" hasCustomPrompt="1"/>
          </p:nvPr>
        </p:nvSpPr>
        <p:spPr>
          <a:xfrm>
            <a:off x="4877445" y="4124561"/>
            <a:ext cx="1057754" cy="287769"/>
          </a:xfrm>
        </p:spPr>
        <p:txBody>
          <a:bodyPr>
            <a:normAutofit/>
          </a:bodyPr>
          <a:lstStyle>
            <a:lvl1pPr marL="0" marR="0" indent="0" algn="l" defTabSz="457200" rtl="0" eaLnBrk="1" fontAlgn="auto" latinLnBrk="0" hangingPunct="1">
              <a:lnSpc>
                <a:spcPct val="100000"/>
              </a:lnSpc>
              <a:spcBef>
                <a:spcPts val="0"/>
              </a:spcBef>
              <a:spcAft>
                <a:spcPts val="600"/>
              </a:spcAft>
              <a:buClrTx/>
              <a:buSzTx/>
              <a:buFontTx/>
              <a:buNone/>
              <a:tabLst/>
              <a:defRPr kumimoji="0" lang="en-US" sz="900" b="0" i="0" u="none" strike="noStrike" kern="0" cap="none" spc="0" normalizeH="0" baseline="0" noProof="0">
                <a:ln>
                  <a:noFill/>
                </a:ln>
                <a:solidFill>
                  <a:srgbClr val="FFFFFF"/>
                </a:solidFill>
                <a:effectLst/>
                <a:uLnTx/>
                <a:uFillTx/>
                <a:latin typeface="Franklin Gothic Book" panose="020B0503020102020204"/>
                <a:sym typeface="Helvetica Light"/>
              </a:defRPr>
            </a:lvl1pPr>
            <a:lvl2pPr>
              <a:lnSpc>
                <a:spcPct val="100000"/>
              </a:lnSpc>
              <a:defRPr sz="900"/>
            </a:lvl2pPr>
            <a:lvl3pPr>
              <a:lnSpc>
                <a:spcPct val="100000"/>
              </a:lnSpc>
              <a:defRPr sz="900"/>
            </a:lvl3pPr>
            <a:lvl4pPr>
              <a:lnSpc>
                <a:spcPct val="100000"/>
              </a:lnSpc>
              <a:defRPr sz="900"/>
            </a:lvl4pPr>
            <a:lvl5pPr>
              <a:lnSpc>
                <a:spcPct val="100000"/>
              </a:lnSpc>
              <a:defRPr sz="900"/>
            </a:lvl5pPr>
            <a:lvl7pPr marL="0" indent="0" defTabSz="457200" hangingPunct="1">
              <a:lnSpc>
                <a:spcPct val="100000"/>
              </a:lnSpc>
              <a:spcBef>
                <a:spcPts val="0"/>
              </a:spcBef>
              <a:spcAft>
                <a:spcPts val="600"/>
              </a:spcAft>
              <a:buClr>
                <a:schemeClr val="accent2"/>
              </a:buClr>
              <a:buFontTx/>
              <a:buNone/>
              <a:defRPr/>
            </a:lvl7pPr>
            <a:lvl8pPr marL="176212" indent="0" defTabSz="457200" hangingPunct="1">
              <a:lnSpc>
                <a:spcPct val="100000"/>
              </a:lnSpc>
              <a:spcBef>
                <a:spcPts val="0"/>
              </a:spcBef>
              <a:spcAft>
                <a:spcPts val="600"/>
              </a:spcAft>
              <a:buClr>
                <a:schemeClr val="accent2"/>
              </a:buClr>
              <a:buSzPct val="70000"/>
              <a:buFontTx/>
              <a:buNone/>
              <a:defRPr/>
            </a:lvl8p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900" b="0" i="0" u="none" strike="noStrike" kern="0" cap="none" spc="0" normalizeH="0" baseline="0" noProof="0">
                <a:ln>
                  <a:noFill/>
                </a:ln>
                <a:solidFill>
                  <a:srgbClr val="FFFFFF"/>
                </a:solidFill>
                <a:effectLst/>
                <a:uLnTx/>
                <a:uFillTx/>
                <a:latin typeface="Franklin Gothic Book" panose="020B0503020102020204"/>
                <a:ea typeface="+mj-ea"/>
                <a:cs typeface="+mj-cs"/>
                <a:sym typeface="Helvetica Light"/>
              </a:rPr>
              <a:t>Ebit </a:t>
            </a:r>
            <a:r>
              <a:rPr kumimoji="0" lang="en-US" sz="900" b="0" i="0" u="none" strike="noStrike" kern="0" cap="none" spc="0" normalizeH="0" baseline="0" noProof="0" err="1">
                <a:ln>
                  <a:noFill/>
                </a:ln>
                <a:solidFill>
                  <a:srgbClr val="FFFFFF"/>
                </a:solidFill>
                <a:effectLst/>
                <a:uLnTx/>
                <a:uFillTx/>
                <a:latin typeface="Franklin Gothic Book" panose="020B0503020102020204"/>
                <a:ea typeface="+mj-ea"/>
                <a:cs typeface="+mj-cs"/>
                <a:sym typeface="Helvetica Light"/>
              </a:rPr>
              <a:t>restia</a:t>
            </a:r>
            <a:endParaRPr kumimoji="0" lang="en-US" sz="900" b="0" i="0" u="none" strike="noStrike" kern="0" cap="none" spc="0" normalizeH="0" baseline="0" noProof="0">
              <a:ln>
                <a:noFill/>
              </a:ln>
              <a:solidFill>
                <a:srgbClr val="FFFFFF"/>
              </a:solidFill>
              <a:effectLst/>
              <a:uLnTx/>
              <a:uFillTx/>
              <a:latin typeface="Franklin Gothic Book" panose="020B0503020102020204"/>
              <a:ea typeface="+mj-ea"/>
              <a:cs typeface="+mj-cs"/>
              <a:sym typeface="Helvetica Light"/>
            </a:endParaRPr>
          </a:p>
        </p:txBody>
      </p:sp>
      <p:sp>
        <p:nvSpPr>
          <p:cNvPr id="44" name="Text Placeholder 2">
            <a:extLst>
              <a:ext uri="{FF2B5EF4-FFF2-40B4-BE49-F238E27FC236}">
                <a16:creationId xmlns:a16="http://schemas.microsoft.com/office/drawing/2014/main" id="{6B57722B-C805-C044-811B-BEEE3F441435}"/>
              </a:ext>
            </a:extLst>
          </p:cNvPr>
          <p:cNvSpPr>
            <a:spLocks noGrp="1"/>
          </p:cNvSpPr>
          <p:nvPr>
            <p:ph type="body" sz="quarter" idx="44" hasCustomPrompt="1"/>
          </p:nvPr>
        </p:nvSpPr>
        <p:spPr>
          <a:xfrm>
            <a:off x="4005067" y="3860730"/>
            <a:ext cx="1196303" cy="519732"/>
          </a:xfrm>
        </p:spPr>
        <p:txBody>
          <a:bodyPr>
            <a:noAutofit/>
          </a:bodyPr>
          <a:lstStyle>
            <a:lvl1pPr marL="0" indent="0">
              <a:lnSpc>
                <a:spcPct val="100000"/>
              </a:lnSpc>
              <a:spcBef>
                <a:spcPts val="0"/>
              </a:spcBef>
              <a:buFontTx/>
              <a:buNone/>
              <a:defRPr sz="3100" b="1" i="0" spc="100" baseline="0">
                <a:solidFill>
                  <a:schemeClr val="tx1"/>
                </a:solidFill>
                <a:latin typeface="Franklin Gothic Demi" panose="020B0603020102020204" pitchFamily="34" charset="0"/>
              </a:defRPr>
            </a:lvl1pPr>
            <a:lvl2pPr marL="457200" indent="0">
              <a:buFontTx/>
              <a:buNone/>
              <a:defRPr sz="800"/>
            </a:lvl2pPr>
            <a:lvl3pPr marL="914400" indent="0">
              <a:buFontTx/>
              <a:buNone/>
              <a:defRPr sz="800"/>
            </a:lvl3pPr>
            <a:lvl4pPr marL="1371600" indent="0">
              <a:buFontTx/>
              <a:buNone/>
              <a:defRPr sz="800"/>
            </a:lvl4pPr>
            <a:lvl5pPr marL="1828800" indent="0">
              <a:buFontTx/>
              <a:buNone/>
              <a:defRPr sz="800"/>
            </a:lvl5pPr>
          </a:lstStyle>
          <a:p>
            <a:pPr lvl="0"/>
            <a:r>
              <a:rPr lang="en-US"/>
              <a:t>00%</a:t>
            </a:r>
          </a:p>
        </p:txBody>
      </p:sp>
      <p:cxnSp>
        <p:nvCxnSpPr>
          <p:cNvPr id="45" name="Straight Connector 44">
            <a:extLst>
              <a:ext uri="{FF2B5EF4-FFF2-40B4-BE49-F238E27FC236}">
                <a16:creationId xmlns:a16="http://schemas.microsoft.com/office/drawing/2014/main" id="{EEFBD6D3-69C0-9642-ACC1-04192B6B622B}"/>
              </a:ext>
            </a:extLst>
          </p:cNvPr>
          <p:cNvCxnSpPr>
            <a:cxnSpLocks/>
          </p:cNvCxnSpPr>
          <p:nvPr userDrawn="1"/>
        </p:nvCxnSpPr>
        <p:spPr>
          <a:xfrm>
            <a:off x="628650" y="1690701"/>
            <a:ext cx="1078006" cy="0"/>
          </a:xfrm>
          <a:prstGeom prst="line">
            <a:avLst/>
          </a:prstGeom>
          <a:noFill/>
          <a:ln w="9525" cap="flat">
            <a:solidFill>
              <a:schemeClr val="tx1"/>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55163600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948" userDrawn="1">
          <p15:clr>
            <a:srgbClr val="FBAE40"/>
          </p15:clr>
        </p15:guide>
        <p15:guide id="2" pos="2880" userDrawn="1">
          <p15:clr>
            <a:srgbClr val="FBAE40"/>
          </p15:clr>
        </p15:guide>
        <p15:guide id="3" orient="horz" pos="300" userDrawn="1">
          <p15:clr>
            <a:srgbClr val="FBAE40"/>
          </p15:clr>
        </p15:guide>
        <p15:guide id="4" pos="384" userDrawn="1">
          <p15:clr>
            <a:srgbClr val="FBAE40"/>
          </p15:clr>
        </p15:guide>
        <p15:guide id="5" orient="horz" pos="3012" userDrawn="1">
          <p15:clr>
            <a:srgbClr val="FBAE40"/>
          </p15:clr>
        </p15:guide>
        <p15:guide id="6" orient="horz" pos="1404" userDrawn="1">
          <p15:clr>
            <a:srgbClr val="FBAE40"/>
          </p15:clr>
        </p15:guide>
        <p15:guide id="7" orient="horz" pos="1932" userDrawn="1">
          <p15:clr>
            <a:srgbClr val="FBAE40"/>
          </p15:clr>
        </p15:guide>
        <p15:guide id="8" orient="horz" pos="2460" userDrawn="1">
          <p15:clr>
            <a:srgbClr val="FBAE40"/>
          </p15:clr>
        </p15:guide>
        <p15:guide id="9" orient="horz" pos="270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Page 3">
    <p:bg>
      <p:bgRef idx="1001">
        <a:schemeClr val="bg1"/>
      </p:bgRef>
    </p:bg>
    <p:spTree>
      <p:nvGrpSpPr>
        <p:cNvPr id="1" name=""/>
        <p:cNvGrpSpPr/>
        <p:nvPr/>
      </p:nvGrpSpPr>
      <p:grpSpPr>
        <a:xfrm>
          <a:off x="0" y="0"/>
          <a:ext cx="0" cy="0"/>
          <a:chOff x="0" y="0"/>
          <a:chExt cx="0" cy="0"/>
        </a:xfrm>
      </p:grpSpPr>
      <p:sp>
        <p:nvSpPr>
          <p:cNvPr id="40" name="object 23">
            <a:extLst>
              <a:ext uri="{FF2B5EF4-FFF2-40B4-BE49-F238E27FC236}">
                <a16:creationId xmlns:a16="http://schemas.microsoft.com/office/drawing/2014/main" id="{6102245E-EBE2-D741-B20C-AD7741DB5EB2}"/>
              </a:ext>
            </a:extLst>
          </p:cNvPr>
          <p:cNvSpPr/>
          <p:nvPr userDrawn="1"/>
        </p:nvSpPr>
        <p:spPr>
          <a:xfrm>
            <a:off x="1817562" y="4288622"/>
            <a:ext cx="55533" cy="553999"/>
          </a:xfrm>
          <a:custGeom>
            <a:avLst/>
            <a:gdLst/>
            <a:ahLst/>
            <a:cxnLst/>
            <a:rect l="l" t="t" r="r" b="b"/>
            <a:pathLst>
              <a:path h="2893695">
                <a:moveTo>
                  <a:pt x="0" y="2893441"/>
                </a:moveTo>
                <a:lnTo>
                  <a:pt x="0" y="0"/>
                </a:lnTo>
              </a:path>
            </a:pathLst>
          </a:custGeom>
          <a:ln w="9525">
            <a:solidFill>
              <a:schemeClr val="accent1"/>
            </a:solidFill>
          </a:ln>
        </p:spPr>
        <p:txBody>
          <a:bodyPr wrap="square" lIns="0" tIns="0" rIns="0" bIns="0" rtlCol="0"/>
          <a:lstStyle/>
          <a:p>
            <a:pPr algn="l" defTabSz="685800" hangingPunct="1">
              <a:defRPr/>
            </a:pPr>
            <a:endParaRPr lang="en-US" sz="1350" kern="1200">
              <a:latin typeface="Franklin Gothic Medium" panose="020B0603020102020204" pitchFamily="34" charset="0"/>
            </a:endParaRPr>
          </a:p>
        </p:txBody>
      </p:sp>
      <p:sp>
        <p:nvSpPr>
          <p:cNvPr id="28" name="Picture Placeholder 27">
            <a:extLst>
              <a:ext uri="{FF2B5EF4-FFF2-40B4-BE49-F238E27FC236}">
                <a16:creationId xmlns:a16="http://schemas.microsoft.com/office/drawing/2014/main" id="{93304F65-2575-4445-ACC9-338598DDEA34}"/>
              </a:ext>
            </a:extLst>
          </p:cNvPr>
          <p:cNvSpPr>
            <a:spLocks noGrp="1"/>
          </p:cNvSpPr>
          <p:nvPr>
            <p:ph type="pic" sz="quarter" idx="18" hasCustomPrompt="1"/>
          </p:nvPr>
        </p:nvSpPr>
        <p:spPr>
          <a:xfrm>
            <a:off x="2036527" y="4314951"/>
            <a:ext cx="1423300" cy="595936"/>
          </a:xfrm>
          <a:noFill/>
        </p:spPr>
        <p:txBody>
          <a:bodyPr>
            <a:noAutofit/>
          </a:bodyPr>
          <a:lstStyle>
            <a:lvl1pPr marL="0" marR="0" indent="0" algn="l" defTabSz="914400" rtl="0" eaLnBrk="1" fontAlgn="auto" latinLnBrk="0" hangingPunct="1">
              <a:lnSpc>
                <a:spcPct val="90000"/>
              </a:lnSpc>
              <a:spcBef>
                <a:spcPts val="1000"/>
              </a:spcBef>
              <a:spcAft>
                <a:spcPts val="0"/>
              </a:spcAft>
              <a:buClrTx/>
              <a:buSzTx/>
              <a:buFontTx/>
              <a:buNone/>
              <a:tabLst/>
              <a:defRPr sz="1000"/>
            </a:lvl1pPr>
          </a:lstStyle>
          <a:p>
            <a:r>
              <a:rPr lang="en-US"/>
              <a:t> CLIENT LOGO HERE</a:t>
            </a:r>
          </a:p>
        </p:txBody>
      </p:sp>
      <p:sp>
        <p:nvSpPr>
          <p:cNvPr id="11" name="Text Placeholder 2">
            <a:extLst>
              <a:ext uri="{FF2B5EF4-FFF2-40B4-BE49-F238E27FC236}">
                <a16:creationId xmlns:a16="http://schemas.microsoft.com/office/drawing/2014/main" id="{F8E3540E-00A9-3B4B-8FBD-27786D49CC98}"/>
              </a:ext>
            </a:extLst>
          </p:cNvPr>
          <p:cNvSpPr>
            <a:spLocks noGrp="1"/>
          </p:cNvSpPr>
          <p:nvPr>
            <p:ph type="body" sz="quarter" idx="34" hasCustomPrompt="1"/>
          </p:nvPr>
        </p:nvSpPr>
        <p:spPr>
          <a:xfrm>
            <a:off x="512845" y="1156720"/>
            <a:ext cx="2667235" cy="595931"/>
          </a:xfrm>
        </p:spPr>
        <p:txBody>
          <a:bodyPr>
            <a:noAutofit/>
          </a:bodyPr>
          <a:lstStyle>
            <a:lvl1pPr marL="0" indent="0" algn="l" defTabSz="825500">
              <a:lnSpc>
                <a:spcPts val="3500"/>
              </a:lnSpc>
              <a:spcBef>
                <a:spcPts val="0"/>
              </a:spcBef>
              <a:buFontTx/>
              <a:buNone/>
              <a:defRPr lang="en-US" sz="3500" smtClean="0">
                <a:ln w="12700" cap="flat" cmpd="sng">
                  <a:noFill/>
                  <a:round/>
                </a:ln>
                <a:solidFill>
                  <a:schemeClr val="tx1"/>
                </a:solidFill>
              </a:defRPr>
            </a:lvl1pPr>
            <a:lvl2pPr marL="457200" indent="0">
              <a:buFontTx/>
              <a:buNone/>
              <a:defRPr sz="800"/>
            </a:lvl2pPr>
            <a:lvl3pPr marL="914400" indent="0">
              <a:buFontTx/>
              <a:buNone/>
              <a:defRPr sz="800"/>
            </a:lvl3pPr>
            <a:lvl4pPr marL="1371600" indent="0">
              <a:buFontTx/>
              <a:buNone/>
              <a:defRPr sz="800"/>
            </a:lvl4pPr>
            <a:lvl5pPr marL="1828800" indent="0">
              <a:buFontTx/>
              <a:buNone/>
              <a:defRPr sz="800"/>
            </a:lvl5pPr>
          </a:lstStyle>
          <a:p>
            <a:pPr algn="l" defTabSz="825500">
              <a:lnSpc>
                <a:spcPts val="3500"/>
              </a:lnSpc>
            </a:pPr>
            <a:r>
              <a:rPr lang="en-US" sz="3200">
                <a:ln w="12700" cap="flat" cmpd="sng">
                  <a:noFill/>
                  <a:round/>
                </a:ln>
                <a:solidFill>
                  <a:schemeClr val="tx1"/>
                </a:solidFill>
                <a:latin typeface="+mj-lt"/>
              </a:rPr>
              <a:t>Title of the</a:t>
            </a:r>
            <a:endParaRPr lang="en-US" sz="3200">
              <a:solidFill>
                <a:schemeClr val="tx1"/>
              </a:solidFill>
              <a:latin typeface="Franklin Gothic Book" panose="020B0503020102020204" pitchFamily="34" charset="0"/>
            </a:endParaRPr>
          </a:p>
        </p:txBody>
      </p:sp>
      <p:cxnSp>
        <p:nvCxnSpPr>
          <p:cNvPr id="15" name="Straight Connector 14">
            <a:extLst>
              <a:ext uri="{FF2B5EF4-FFF2-40B4-BE49-F238E27FC236}">
                <a16:creationId xmlns:a16="http://schemas.microsoft.com/office/drawing/2014/main" id="{D2EB6CEA-5558-814C-98A5-3FD73BD05958}"/>
              </a:ext>
            </a:extLst>
          </p:cNvPr>
          <p:cNvCxnSpPr>
            <a:cxnSpLocks/>
          </p:cNvCxnSpPr>
          <p:nvPr userDrawn="1"/>
        </p:nvCxnSpPr>
        <p:spPr>
          <a:xfrm>
            <a:off x="601020" y="2419350"/>
            <a:ext cx="1078006" cy="0"/>
          </a:xfrm>
          <a:prstGeom prst="line">
            <a:avLst/>
          </a:prstGeom>
          <a:noFill/>
          <a:ln w="9525" cap="flat">
            <a:solidFill>
              <a:schemeClr val="tx1"/>
            </a:solidFill>
            <a:prstDash val="solid"/>
            <a:miter lim="400000"/>
          </a:ln>
          <a:effectLst/>
          <a:sp3d/>
        </p:spPr>
        <p:style>
          <a:lnRef idx="0">
            <a:scrgbClr r="0" g="0" b="0"/>
          </a:lnRef>
          <a:fillRef idx="0">
            <a:scrgbClr r="0" g="0" b="0"/>
          </a:fillRef>
          <a:effectRef idx="0">
            <a:scrgbClr r="0" g="0" b="0"/>
          </a:effectRef>
          <a:fontRef idx="none"/>
        </p:style>
      </p:cxnSp>
      <p:pic>
        <p:nvPicPr>
          <p:cNvPr id="18" name="Picture 17">
            <a:extLst>
              <a:ext uri="{FF2B5EF4-FFF2-40B4-BE49-F238E27FC236}">
                <a16:creationId xmlns:a16="http://schemas.microsoft.com/office/drawing/2014/main" id="{CF69683C-E9C4-5543-A58A-C7277E15ADC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 y="4419599"/>
            <a:ext cx="979667" cy="359095"/>
          </a:xfrm>
          <a:prstGeom prst="rect">
            <a:avLst/>
          </a:prstGeom>
        </p:spPr>
      </p:pic>
      <p:sp>
        <p:nvSpPr>
          <p:cNvPr id="54" name="Text Placeholder 22">
            <a:extLst>
              <a:ext uri="{FF2B5EF4-FFF2-40B4-BE49-F238E27FC236}">
                <a16:creationId xmlns:a16="http://schemas.microsoft.com/office/drawing/2014/main" id="{D138CC58-4547-6542-8B60-427738D62D9D}"/>
              </a:ext>
            </a:extLst>
          </p:cNvPr>
          <p:cNvSpPr>
            <a:spLocks noGrp="1"/>
          </p:cNvSpPr>
          <p:nvPr>
            <p:ph type="body" sz="quarter" idx="35" hasCustomPrompt="1"/>
          </p:nvPr>
        </p:nvSpPr>
        <p:spPr>
          <a:xfrm>
            <a:off x="518386" y="2639372"/>
            <a:ext cx="2560094" cy="595936"/>
          </a:xfrm>
        </p:spPr>
        <p:txBody>
          <a:bodyPr>
            <a:noAutofit/>
          </a:bodyPr>
          <a:lstStyle>
            <a:lvl1pPr marL="0" marR="0" indent="0" algn="l" defTabSz="825500" rtl="0" eaLnBrk="1" fontAlgn="auto" latinLnBrk="0" hangingPunct="0">
              <a:lnSpc>
                <a:spcPct val="100000"/>
              </a:lnSpc>
              <a:spcBef>
                <a:spcPts val="0"/>
              </a:spcBef>
              <a:spcAft>
                <a:spcPts val="0"/>
              </a:spcAft>
              <a:buClrTx/>
              <a:buSzTx/>
              <a:buFontTx/>
              <a:buNone/>
              <a:tabLst/>
              <a:defRPr lang="en-US" sz="1400" spc="100">
                <a:solidFill>
                  <a:schemeClr val="tx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marL="0" marR="0" lvl="0" indent="0" algn="l" defTabSz="825500" rtl="0" eaLnBrk="1" fontAlgn="auto" latinLnBrk="0" hangingPunct="0">
              <a:lnSpc>
                <a:spcPct val="100000"/>
              </a:lnSpc>
              <a:spcBef>
                <a:spcPts val="0"/>
              </a:spcBef>
              <a:spcAft>
                <a:spcPts val="0"/>
              </a:spcAft>
              <a:buClrTx/>
              <a:buSzTx/>
              <a:buFontTx/>
              <a:buNone/>
              <a:tabLst/>
              <a:defRPr/>
            </a:pPr>
            <a:r>
              <a:rPr kumimoji="0" lang="en-US" sz="1400" b="0" i="0" u="none" strike="noStrike" kern="0" cap="none" spc="100" normalizeH="0" baseline="0" noProof="0">
                <a:ln>
                  <a:noFill/>
                </a:ln>
                <a:solidFill>
                  <a:srgbClr val="FFFFFF"/>
                </a:solidFill>
                <a:effectLst/>
                <a:uLnTx/>
                <a:uFillTx/>
                <a:latin typeface="Franklin Gothic Medium" panose="020B0603020102020204"/>
                <a:ea typeface="+mn-ea"/>
                <a:cs typeface="+mn-cs"/>
                <a:sym typeface="Helvetica Light"/>
              </a:rPr>
              <a:t>SUBHEAD OF THE PRESENTATION HERE</a:t>
            </a:r>
          </a:p>
          <a:p>
            <a:pPr marL="0" marR="0" lvl="0" indent="0" algn="l" defTabSz="82550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100" normalizeH="0" baseline="0" noProof="0">
              <a:ln>
                <a:noFill/>
              </a:ln>
              <a:solidFill>
                <a:srgbClr val="FFFFFF"/>
              </a:solidFill>
              <a:effectLst/>
              <a:uLnTx/>
              <a:uFillTx/>
              <a:latin typeface="+mn-lt"/>
              <a:ea typeface="+mn-ea"/>
              <a:cs typeface="+mn-cs"/>
              <a:sym typeface="Helvetica Light"/>
            </a:endParaRPr>
          </a:p>
        </p:txBody>
      </p:sp>
      <p:pic>
        <p:nvPicPr>
          <p:cNvPr id="22" name="Picture 21">
            <a:extLst>
              <a:ext uri="{FF2B5EF4-FFF2-40B4-BE49-F238E27FC236}">
                <a16:creationId xmlns:a16="http://schemas.microsoft.com/office/drawing/2014/main" id="{8FDA5390-BB07-9347-A5DD-3315182544A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b="22562"/>
          <a:stretch/>
        </p:blipFill>
        <p:spPr>
          <a:xfrm>
            <a:off x="4114800" y="616302"/>
            <a:ext cx="4307305" cy="4527192"/>
          </a:xfrm>
          <a:prstGeom prst="rect">
            <a:avLst/>
          </a:prstGeom>
        </p:spPr>
      </p:pic>
      <p:sp>
        <p:nvSpPr>
          <p:cNvPr id="23" name="Text Placeholder 2">
            <a:extLst>
              <a:ext uri="{FF2B5EF4-FFF2-40B4-BE49-F238E27FC236}">
                <a16:creationId xmlns:a16="http://schemas.microsoft.com/office/drawing/2014/main" id="{5F47ACB0-986B-9F44-9BAA-F2F696D4681C}"/>
              </a:ext>
            </a:extLst>
          </p:cNvPr>
          <p:cNvSpPr>
            <a:spLocks noGrp="1"/>
          </p:cNvSpPr>
          <p:nvPr>
            <p:ph type="body" sz="quarter" idx="36" hasCustomPrompt="1"/>
          </p:nvPr>
        </p:nvSpPr>
        <p:spPr>
          <a:xfrm>
            <a:off x="512845" y="1552960"/>
            <a:ext cx="2667235" cy="595931"/>
          </a:xfrm>
        </p:spPr>
        <p:txBody>
          <a:bodyPr>
            <a:noAutofit/>
          </a:bodyPr>
          <a:lstStyle>
            <a:lvl1pPr marL="0" indent="0" algn="l" defTabSz="825500">
              <a:lnSpc>
                <a:spcPts val="3500"/>
              </a:lnSpc>
              <a:spcBef>
                <a:spcPts val="0"/>
              </a:spcBef>
              <a:buFontTx/>
              <a:buNone/>
              <a:defRPr lang="en-US" sz="3500" smtClean="0">
                <a:ln w="12700" cap="flat" cmpd="sng">
                  <a:noFill/>
                  <a:round/>
                </a:ln>
                <a:solidFill>
                  <a:schemeClr val="tx2"/>
                </a:solidFill>
              </a:defRPr>
            </a:lvl1pPr>
            <a:lvl2pPr marL="457200" indent="0">
              <a:buFontTx/>
              <a:buNone/>
              <a:defRPr sz="800"/>
            </a:lvl2pPr>
            <a:lvl3pPr marL="914400" indent="0">
              <a:buFontTx/>
              <a:buNone/>
              <a:defRPr sz="800"/>
            </a:lvl3pPr>
            <a:lvl4pPr marL="1371600" indent="0">
              <a:buFontTx/>
              <a:buNone/>
              <a:defRPr sz="800"/>
            </a:lvl4pPr>
            <a:lvl5pPr marL="1828800" indent="0">
              <a:buFontTx/>
              <a:buNone/>
              <a:defRPr sz="800"/>
            </a:lvl5pPr>
          </a:lstStyle>
          <a:p>
            <a:pPr algn="l" defTabSz="825500">
              <a:lnSpc>
                <a:spcPts val="3500"/>
              </a:lnSpc>
            </a:pPr>
            <a:r>
              <a:rPr lang="en-US" sz="3200">
                <a:ln w="12700" cap="flat" cmpd="sng">
                  <a:noFill/>
                  <a:round/>
                </a:ln>
                <a:solidFill>
                  <a:schemeClr val="tx2"/>
                </a:solidFill>
                <a:latin typeface="+mj-lt"/>
              </a:rPr>
              <a:t>presentation</a:t>
            </a:r>
            <a:endParaRPr lang="en-US" sz="3200">
              <a:solidFill>
                <a:schemeClr val="tx1"/>
              </a:solidFill>
              <a:latin typeface="Franklin Gothic Book" panose="020B0503020102020204" pitchFamily="34" charset="0"/>
            </a:endParaRPr>
          </a:p>
        </p:txBody>
      </p:sp>
    </p:spTree>
    <p:extLst>
      <p:ext uri="{BB962C8B-B14F-4D97-AF65-F5344CB8AC3E}">
        <p14:creationId xmlns:p14="http://schemas.microsoft.com/office/powerpoint/2010/main" val="17810376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948" userDrawn="1">
          <p15:clr>
            <a:srgbClr val="FBAE40"/>
          </p15:clr>
        </p15:guide>
        <p15:guide id="2" pos="2880" userDrawn="1">
          <p15:clr>
            <a:srgbClr val="FBAE40"/>
          </p15:clr>
        </p15:guide>
        <p15:guide id="3" orient="horz" pos="300" userDrawn="1">
          <p15:clr>
            <a:srgbClr val="FBAE40"/>
          </p15:clr>
        </p15:guide>
        <p15:guide id="4" pos="384" userDrawn="1">
          <p15:clr>
            <a:srgbClr val="FBAE40"/>
          </p15:clr>
        </p15:guide>
        <p15:guide id="5" orient="horz" pos="3012" userDrawn="1">
          <p15:clr>
            <a:srgbClr val="FBAE40"/>
          </p15:clr>
        </p15:guide>
        <p15:guide id="6" orient="horz" pos="1260" userDrawn="1">
          <p15:clr>
            <a:srgbClr val="FBAE40"/>
          </p15:clr>
        </p15:guide>
        <p15:guide id="7" orient="horz" pos="1524" userDrawn="1">
          <p15:clr>
            <a:srgbClr val="FBAE40"/>
          </p15:clr>
        </p15:guide>
        <p15:guide id="8" pos="5424" userDrawn="1">
          <p15:clr>
            <a:srgbClr val="FBAE40"/>
          </p15:clr>
        </p15:guide>
        <p15:guide id="9" orient="horz" pos="1932"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ase Study on White">
    <p:bg>
      <p:bgRef idx="1001">
        <a:schemeClr val="bg1"/>
      </p:bgRef>
    </p:bg>
    <p:spTree>
      <p:nvGrpSpPr>
        <p:cNvPr id="1" name=""/>
        <p:cNvGrpSpPr/>
        <p:nvPr/>
      </p:nvGrpSpPr>
      <p:grpSpPr>
        <a:xfrm>
          <a:off x="0" y="0"/>
          <a:ext cx="0" cy="0"/>
          <a:chOff x="0" y="0"/>
          <a:chExt cx="0" cy="0"/>
        </a:xfrm>
      </p:grpSpPr>
      <p:sp>
        <p:nvSpPr>
          <p:cNvPr id="28" name="Picture Placeholder 27">
            <a:extLst>
              <a:ext uri="{FF2B5EF4-FFF2-40B4-BE49-F238E27FC236}">
                <a16:creationId xmlns:a16="http://schemas.microsoft.com/office/drawing/2014/main" id="{93304F65-2575-4445-ACC9-338598DDEA34}"/>
              </a:ext>
            </a:extLst>
          </p:cNvPr>
          <p:cNvSpPr>
            <a:spLocks noGrp="1"/>
          </p:cNvSpPr>
          <p:nvPr>
            <p:ph type="pic" sz="quarter" idx="18"/>
          </p:nvPr>
        </p:nvSpPr>
        <p:spPr>
          <a:xfrm>
            <a:off x="5845558" y="-1"/>
            <a:ext cx="3298442" cy="5048241"/>
          </a:xfrm>
          <a:solidFill>
            <a:schemeClr val="accent1"/>
          </a:solidFill>
        </p:spPr>
        <p:txBody>
          <a:bodyPr/>
          <a:lstStyle/>
          <a:p>
            <a:endParaRPr lang="en-US"/>
          </a:p>
        </p:txBody>
      </p:sp>
      <p:sp>
        <p:nvSpPr>
          <p:cNvPr id="19" name="Text Placeholder 16">
            <a:extLst>
              <a:ext uri="{FF2B5EF4-FFF2-40B4-BE49-F238E27FC236}">
                <a16:creationId xmlns:a16="http://schemas.microsoft.com/office/drawing/2014/main" id="{BE3F4AC2-36D5-BB40-8D05-0235EDC7AAA6}"/>
              </a:ext>
            </a:extLst>
          </p:cNvPr>
          <p:cNvSpPr>
            <a:spLocks noGrp="1"/>
          </p:cNvSpPr>
          <p:nvPr>
            <p:ph type="body" sz="quarter" idx="14" hasCustomPrompt="1"/>
          </p:nvPr>
        </p:nvSpPr>
        <p:spPr>
          <a:xfrm>
            <a:off x="518385" y="2247124"/>
            <a:ext cx="4917269" cy="519732"/>
          </a:xfrm>
        </p:spPr>
        <p:txBody>
          <a:bodyPr>
            <a:normAutofit/>
          </a:bodyPr>
          <a:lstStyle>
            <a:lvl1pPr marL="0" marR="0" indent="0" algn="l" defTabSz="457200" rtl="0" eaLnBrk="1" fontAlgn="auto" latinLnBrk="0" hangingPunct="1">
              <a:lnSpc>
                <a:spcPct val="100000"/>
              </a:lnSpc>
              <a:spcBef>
                <a:spcPts val="0"/>
              </a:spcBef>
              <a:spcAft>
                <a:spcPts val="600"/>
              </a:spcAft>
              <a:buClr>
                <a:schemeClr val="accent2"/>
              </a:buClr>
              <a:buSzTx/>
              <a:buFontTx/>
              <a:buNone/>
              <a:tabLst/>
              <a:defRPr lang="en-US" sz="900" b="0" spc="0">
                <a:solidFill>
                  <a:schemeClr val="tx1"/>
                </a:solidFill>
                <a:sym typeface="Helvetica Light"/>
              </a:defRPr>
            </a:lvl1pPr>
            <a:lvl2pPr>
              <a:lnSpc>
                <a:spcPct val="100000"/>
              </a:lnSpc>
              <a:defRPr sz="900"/>
            </a:lvl2pPr>
            <a:lvl3pPr>
              <a:lnSpc>
                <a:spcPct val="100000"/>
              </a:lnSpc>
              <a:defRPr sz="900"/>
            </a:lvl3pPr>
            <a:lvl4pPr>
              <a:lnSpc>
                <a:spcPct val="100000"/>
              </a:lnSpc>
              <a:defRPr sz="900"/>
            </a:lvl4pPr>
            <a:lvl5pPr>
              <a:lnSpc>
                <a:spcPct val="100000"/>
              </a:lnSpc>
              <a:defRPr sz="900"/>
            </a:lvl5pPr>
            <a:lvl7pPr marL="0" indent="0" defTabSz="457200" hangingPunct="1">
              <a:lnSpc>
                <a:spcPct val="100000"/>
              </a:lnSpc>
              <a:spcBef>
                <a:spcPts val="0"/>
              </a:spcBef>
              <a:spcAft>
                <a:spcPts val="600"/>
              </a:spcAft>
              <a:buClr>
                <a:schemeClr val="accent2"/>
              </a:buClr>
              <a:buFontTx/>
              <a:buNone/>
              <a:defRPr/>
            </a:lvl7pPr>
            <a:lvl8pPr marL="176212" indent="0" defTabSz="457200" hangingPunct="1">
              <a:lnSpc>
                <a:spcPct val="100000"/>
              </a:lnSpc>
              <a:spcBef>
                <a:spcPts val="0"/>
              </a:spcBef>
              <a:spcAft>
                <a:spcPts val="600"/>
              </a:spcAft>
              <a:buClr>
                <a:schemeClr val="accent2"/>
              </a:buClr>
              <a:buSzPct val="70000"/>
              <a:buFontTx/>
              <a:buNone/>
              <a:defRPr/>
            </a:lvl8pPr>
          </a:lstStyle>
          <a:p>
            <a:pPr marL="0" marR="0" lvl="0" indent="0" algn="l" defTabSz="457200" rtl="0" eaLnBrk="1" fontAlgn="auto" latinLnBrk="0" hangingPunct="1">
              <a:lnSpc>
                <a:spcPct val="100000"/>
              </a:lnSpc>
              <a:spcBef>
                <a:spcPts val="0"/>
              </a:spcBef>
              <a:spcAft>
                <a:spcPts val="600"/>
              </a:spcAft>
              <a:buClr>
                <a:schemeClr val="accent2"/>
              </a:buClr>
              <a:buSzTx/>
              <a:buFontTx/>
              <a:buNone/>
              <a:tabLst/>
              <a:defRPr/>
            </a:pPr>
            <a:r>
              <a:rPr lang="en-US" sz="900" b="0" spc="0">
                <a:solidFill>
                  <a:schemeClr val="tx1"/>
                </a:solidFill>
                <a:latin typeface="+mn-lt"/>
                <a:sym typeface="Helvetica Light"/>
              </a:rPr>
              <a:t>Mus </a:t>
            </a:r>
            <a:r>
              <a:rPr lang="en-US" sz="900" b="0" spc="0" err="1">
                <a:solidFill>
                  <a:schemeClr val="tx1"/>
                </a:solidFill>
                <a:latin typeface="+mn-lt"/>
                <a:sym typeface="Helvetica Light"/>
              </a:rPr>
              <a:t>explio</a:t>
            </a:r>
            <a:r>
              <a:rPr lang="en-US" sz="900" b="0" spc="0">
                <a:solidFill>
                  <a:schemeClr val="tx1"/>
                </a:solidFill>
                <a:latin typeface="+mn-lt"/>
                <a:sym typeface="Helvetica Light"/>
              </a:rPr>
              <a:t> </a:t>
            </a:r>
            <a:r>
              <a:rPr lang="en-US" sz="900" b="0" spc="0" err="1">
                <a:solidFill>
                  <a:schemeClr val="tx1"/>
                </a:solidFill>
                <a:latin typeface="+mn-lt"/>
                <a:sym typeface="Helvetica Light"/>
              </a:rPr>
              <a:t>tem</a:t>
            </a:r>
            <a:r>
              <a:rPr lang="en-US" sz="900" b="0" spc="0">
                <a:solidFill>
                  <a:schemeClr val="tx1"/>
                </a:solidFill>
                <a:latin typeface="+mn-lt"/>
                <a:sym typeface="Helvetica Light"/>
              </a:rPr>
              <a:t> </a:t>
            </a:r>
            <a:r>
              <a:rPr lang="en-US" sz="900" b="0" spc="0" err="1">
                <a:solidFill>
                  <a:schemeClr val="tx1"/>
                </a:solidFill>
                <a:latin typeface="+mn-lt"/>
                <a:sym typeface="Helvetica Light"/>
              </a:rPr>
              <a:t>fuga</a:t>
            </a:r>
            <a:r>
              <a:rPr lang="en-US" sz="900" b="0" spc="0">
                <a:solidFill>
                  <a:schemeClr val="tx1"/>
                </a:solidFill>
                <a:latin typeface="+mn-lt"/>
                <a:sym typeface="Helvetica Light"/>
              </a:rPr>
              <a:t>. </a:t>
            </a:r>
            <a:r>
              <a:rPr lang="en-US" sz="900" b="0" spc="0" err="1">
                <a:solidFill>
                  <a:schemeClr val="tx1"/>
                </a:solidFill>
                <a:latin typeface="+mn-lt"/>
                <a:sym typeface="Helvetica Light"/>
              </a:rPr>
              <a:t>Minciet</a:t>
            </a:r>
            <a:r>
              <a:rPr lang="en-US" sz="900" b="0" spc="0">
                <a:solidFill>
                  <a:schemeClr val="tx1"/>
                </a:solidFill>
                <a:latin typeface="+mn-lt"/>
                <a:sym typeface="Helvetica Light"/>
              </a:rPr>
              <a:t> as </a:t>
            </a:r>
            <a:r>
              <a:rPr lang="en-US" sz="900" b="0" spc="0" err="1">
                <a:solidFill>
                  <a:schemeClr val="tx1"/>
                </a:solidFill>
                <a:latin typeface="+mn-lt"/>
                <a:sym typeface="Helvetica Light"/>
              </a:rPr>
              <a:t>esd</a:t>
            </a:r>
            <a:r>
              <a:rPr lang="en-US" sz="900" b="0" spc="0">
                <a:solidFill>
                  <a:schemeClr val="tx1"/>
                </a:solidFill>
                <a:latin typeface="+mn-lt"/>
                <a:sym typeface="Helvetica Light"/>
              </a:rPr>
              <a:t> </a:t>
            </a:r>
            <a:r>
              <a:rPr lang="en-US" sz="900" b="0" spc="0" err="1">
                <a:solidFill>
                  <a:schemeClr val="tx1"/>
                </a:solidFill>
                <a:latin typeface="+mn-lt"/>
                <a:sym typeface="Helvetica Light"/>
              </a:rPr>
              <a:t>moluptae</a:t>
            </a:r>
            <a:r>
              <a:rPr lang="en-US" sz="900" b="0" spc="0">
                <a:solidFill>
                  <a:schemeClr val="tx1"/>
                </a:solidFill>
                <a:latin typeface="+mn-lt"/>
                <a:sym typeface="Helvetica Light"/>
              </a:rPr>
              <a:t> non </a:t>
            </a:r>
            <a:r>
              <a:rPr lang="en-US" sz="900" b="0" spc="0" err="1">
                <a:solidFill>
                  <a:schemeClr val="tx1"/>
                </a:solidFill>
                <a:latin typeface="+mn-lt"/>
                <a:sym typeface="Helvetica Light"/>
              </a:rPr>
              <a:t>poressi</a:t>
            </a:r>
            <a:r>
              <a:rPr lang="en-US" sz="900" b="0" spc="0">
                <a:solidFill>
                  <a:schemeClr val="tx1"/>
                </a:solidFill>
                <a:latin typeface="+mn-lt"/>
                <a:sym typeface="Helvetica Light"/>
              </a:rPr>
              <a:t> del. </a:t>
            </a:r>
            <a:r>
              <a:rPr lang="en-US" sz="900" b="0" spc="0" err="1">
                <a:solidFill>
                  <a:schemeClr val="tx1"/>
                </a:solidFill>
                <a:latin typeface="+mn-lt"/>
                <a:sym typeface="Helvetica Light"/>
              </a:rPr>
              <a:t>Velest</a:t>
            </a:r>
            <a:r>
              <a:rPr lang="en-US" sz="900" b="0" spc="0">
                <a:solidFill>
                  <a:schemeClr val="tx1"/>
                </a:solidFill>
                <a:latin typeface="+mn-lt"/>
                <a:sym typeface="Helvetica Light"/>
              </a:rPr>
              <a:t> </a:t>
            </a:r>
            <a:r>
              <a:rPr lang="en-US" sz="900" b="0" spc="0" err="1">
                <a:solidFill>
                  <a:schemeClr val="tx1"/>
                </a:solidFill>
                <a:latin typeface="+mn-lt"/>
                <a:sym typeface="Helvetica Light"/>
              </a:rPr>
              <a:t>occu</a:t>
            </a:r>
            <a:r>
              <a:rPr lang="en-US" sz="900" b="0" spc="0">
                <a:solidFill>
                  <a:schemeClr val="tx1"/>
                </a:solidFill>
                <a:latin typeface="+mn-lt"/>
                <a:sym typeface="Helvetica Light"/>
              </a:rPr>
              <a:t> </a:t>
            </a:r>
            <a:r>
              <a:rPr lang="en-US" sz="900" b="0" spc="0" err="1">
                <a:solidFill>
                  <a:schemeClr val="tx1"/>
                </a:solidFill>
                <a:latin typeface="+mn-lt"/>
                <a:sym typeface="Helvetica Light"/>
              </a:rPr>
              <a:t>sam</a:t>
            </a:r>
            <a:r>
              <a:rPr lang="en-US" sz="900" b="0" spc="0">
                <a:solidFill>
                  <a:schemeClr val="tx1"/>
                </a:solidFill>
                <a:latin typeface="+mn-lt"/>
                <a:sym typeface="Helvetica Light"/>
              </a:rPr>
              <a:t> </a:t>
            </a:r>
            <a:r>
              <a:rPr lang="en-US" sz="900" b="0" spc="0" err="1">
                <a:solidFill>
                  <a:schemeClr val="tx1"/>
                </a:solidFill>
                <a:latin typeface="+mn-lt"/>
                <a:sym typeface="Helvetica Light"/>
              </a:rPr>
              <a:t>seria</a:t>
            </a:r>
            <a:r>
              <a:rPr lang="en-US" sz="900" b="0" spc="0">
                <a:solidFill>
                  <a:schemeClr val="tx1"/>
                </a:solidFill>
                <a:latin typeface="+mn-lt"/>
                <a:sym typeface="Helvetica Light"/>
              </a:rPr>
              <a:t> sit </a:t>
            </a:r>
            <a:r>
              <a:rPr lang="en-US" sz="900" b="0" spc="0" err="1">
                <a:solidFill>
                  <a:schemeClr val="tx1"/>
                </a:solidFill>
                <a:latin typeface="+mn-lt"/>
                <a:sym typeface="Helvetica Light"/>
              </a:rPr>
              <a:t>alige</a:t>
            </a:r>
            <a:endParaRPr lang="en-US" sz="900" b="0" spc="0">
              <a:solidFill>
                <a:schemeClr val="tx1"/>
              </a:solidFill>
              <a:latin typeface="+mn-lt"/>
              <a:sym typeface="Helvetica Light"/>
            </a:endParaRPr>
          </a:p>
        </p:txBody>
      </p:sp>
      <p:sp>
        <p:nvSpPr>
          <p:cNvPr id="20" name="Text Placeholder 22">
            <a:extLst>
              <a:ext uri="{FF2B5EF4-FFF2-40B4-BE49-F238E27FC236}">
                <a16:creationId xmlns:a16="http://schemas.microsoft.com/office/drawing/2014/main" id="{72F52E83-7875-E841-93AB-1F808B0DBDAF}"/>
              </a:ext>
            </a:extLst>
          </p:cNvPr>
          <p:cNvSpPr>
            <a:spLocks noGrp="1"/>
          </p:cNvSpPr>
          <p:nvPr>
            <p:ph type="body" sz="quarter" idx="17" hasCustomPrompt="1"/>
          </p:nvPr>
        </p:nvSpPr>
        <p:spPr>
          <a:xfrm>
            <a:off x="518386" y="2034849"/>
            <a:ext cx="3485198" cy="274637"/>
          </a:xfrm>
        </p:spPr>
        <p:txBody>
          <a:bodyPr>
            <a:noAutofit/>
          </a:bodyPr>
          <a:lstStyle>
            <a:lvl1pPr marL="0" marR="0" indent="0" algn="l" defTabSz="309563" rtl="0" eaLnBrk="1" fontAlgn="auto" latinLnBrk="0" hangingPunct="1">
              <a:lnSpc>
                <a:spcPct val="100000"/>
              </a:lnSpc>
              <a:spcBef>
                <a:spcPts val="0"/>
              </a:spcBef>
              <a:spcAft>
                <a:spcPts val="0"/>
              </a:spcAft>
              <a:buClrTx/>
              <a:buSzTx/>
              <a:buFontTx/>
              <a:buNone/>
              <a:tabLst/>
              <a:defRPr kumimoji="0" lang="en-US" sz="1200" b="0" i="0" u="none" strike="noStrike" kern="0" cap="none" spc="100" normalizeH="0" baseline="0" noProof="0">
                <a:ln>
                  <a:noFill/>
                </a:ln>
                <a:solidFill>
                  <a:srgbClr val="F42C1F"/>
                </a:solidFill>
                <a:effectLst/>
                <a:uLnTx/>
                <a:uFillTx/>
                <a:latin typeface="Franklin Gothic Medium" panose="020B0603020102020204"/>
                <a:sym typeface="Helvetica Light"/>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marL="0" marR="0" lvl="0" indent="0" algn="l" defTabSz="309563" rtl="0" eaLnBrk="1" fontAlgn="auto" latinLnBrk="0" hangingPunct="1">
              <a:lnSpc>
                <a:spcPct val="100000"/>
              </a:lnSpc>
              <a:spcBef>
                <a:spcPts val="0"/>
              </a:spcBef>
              <a:spcAft>
                <a:spcPts val="0"/>
              </a:spcAft>
              <a:buClrTx/>
              <a:buSzTx/>
              <a:buFontTx/>
              <a:buNone/>
              <a:tabLst/>
              <a:defRPr/>
            </a:pPr>
            <a:r>
              <a:rPr kumimoji="0" lang="en-US" sz="1200" b="0" i="0" u="none" strike="noStrike" kern="0" cap="none" spc="100" normalizeH="0" baseline="0" noProof="0">
                <a:ln>
                  <a:noFill/>
                </a:ln>
                <a:solidFill>
                  <a:srgbClr val="F42C1F"/>
                </a:solidFill>
                <a:effectLst/>
                <a:uLnTx/>
                <a:uFillTx/>
                <a:latin typeface="Franklin Gothic Medium" panose="020B0603020102020204"/>
                <a:ea typeface="+mj-ea"/>
                <a:cs typeface="+mj-cs"/>
                <a:sym typeface="Helvetica Light"/>
              </a:rPr>
              <a:t>CLIENT ASK</a:t>
            </a:r>
          </a:p>
        </p:txBody>
      </p:sp>
      <p:sp>
        <p:nvSpPr>
          <p:cNvPr id="22" name="Text Placeholder 34">
            <a:extLst>
              <a:ext uri="{FF2B5EF4-FFF2-40B4-BE49-F238E27FC236}">
                <a16:creationId xmlns:a16="http://schemas.microsoft.com/office/drawing/2014/main" id="{731D7B11-C781-AE4E-88F6-ABA39EB43882}"/>
              </a:ext>
            </a:extLst>
          </p:cNvPr>
          <p:cNvSpPr>
            <a:spLocks noGrp="1"/>
          </p:cNvSpPr>
          <p:nvPr>
            <p:ph type="body" sz="quarter" idx="20" hasCustomPrompt="1"/>
          </p:nvPr>
        </p:nvSpPr>
        <p:spPr>
          <a:xfrm>
            <a:off x="518385" y="4672820"/>
            <a:ext cx="3485195" cy="178827"/>
          </a:xfrm>
        </p:spPr>
        <p:txBody>
          <a:bodyPr>
            <a:noAutofit/>
          </a:bodyPr>
          <a:lstStyle>
            <a:lvl1pPr marL="0" indent="0">
              <a:buFontTx/>
              <a:buNone/>
              <a:defRPr sz="600" b="0" i="1">
                <a:latin typeface="Franklin Gothic Book" panose="020B0503020102020204" pitchFamily="34" charset="0"/>
              </a:defRPr>
            </a:lvl1pPr>
            <a:lvl2pPr marL="457200" indent="0">
              <a:buFontTx/>
              <a:buNone/>
              <a:defRPr sz="700"/>
            </a:lvl2pPr>
            <a:lvl3pPr marL="914400" indent="0">
              <a:buFontTx/>
              <a:buNone/>
              <a:defRPr sz="700"/>
            </a:lvl3pPr>
            <a:lvl4pPr marL="1371600" indent="0">
              <a:buFontTx/>
              <a:buNone/>
              <a:defRPr sz="700"/>
            </a:lvl4pPr>
            <a:lvl5pPr marL="1828800" indent="0">
              <a:buFontTx/>
              <a:buNone/>
              <a:defRPr sz="700"/>
            </a:lvl5pPr>
          </a:lstStyle>
          <a:p>
            <a:pPr lvl="0"/>
            <a:r>
              <a:rPr lang="en-US"/>
              <a:t>Source: if needed</a:t>
            </a:r>
          </a:p>
        </p:txBody>
      </p:sp>
      <p:pic>
        <p:nvPicPr>
          <p:cNvPr id="24" name="Picture 23">
            <a:extLst>
              <a:ext uri="{FF2B5EF4-FFF2-40B4-BE49-F238E27FC236}">
                <a16:creationId xmlns:a16="http://schemas.microsoft.com/office/drawing/2014/main" id="{FC103E45-3B66-5644-B6ED-0515D8AB99C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1" y="5048250"/>
            <a:ext cx="9144000" cy="95250"/>
          </a:xfrm>
          <a:prstGeom prst="rect">
            <a:avLst/>
          </a:prstGeom>
        </p:spPr>
      </p:pic>
      <p:sp>
        <p:nvSpPr>
          <p:cNvPr id="35" name="Text Placeholder 22">
            <a:extLst>
              <a:ext uri="{FF2B5EF4-FFF2-40B4-BE49-F238E27FC236}">
                <a16:creationId xmlns:a16="http://schemas.microsoft.com/office/drawing/2014/main" id="{8606078D-0F0A-BE42-A845-7F40DA5EA866}"/>
              </a:ext>
            </a:extLst>
          </p:cNvPr>
          <p:cNvSpPr>
            <a:spLocks noGrp="1"/>
          </p:cNvSpPr>
          <p:nvPr>
            <p:ph type="body" sz="quarter" idx="35" hasCustomPrompt="1"/>
          </p:nvPr>
        </p:nvSpPr>
        <p:spPr>
          <a:xfrm>
            <a:off x="518386" y="423331"/>
            <a:ext cx="3485198" cy="274637"/>
          </a:xfrm>
        </p:spPr>
        <p:txBody>
          <a:bodyPr>
            <a:noAutofit/>
          </a:bodyPr>
          <a:lstStyle>
            <a:lvl1pPr marL="0" marR="0" indent="0" algn="l" defTabSz="309563" rtl="0" eaLnBrk="1" fontAlgn="auto" latinLnBrk="0" hangingPunct="1">
              <a:lnSpc>
                <a:spcPct val="100000"/>
              </a:lnSpc>
              <a:spcBef>
                <a:spcPts val="0"/>
              </a:spcBef>
              <a:spcAft>
                <a:spcPts val="0"/>
              </a:spcAft>
              <a:buClrTx/>
              <a:buSzTx/>
              <a:buFontTx/>
              <a:buNone/>
              <a:tabLst/>
              <a:defRPr kumimoji="0" lang="en-US" sz="1200" b="0" i="0" u="none" strike="noStrike" kern="0" cap="none" spc="100" normalizeH="0" baseline="0" noProof="0">
                <a:ln>
                  <a:noFill/>
                </a:ln>
                <a:solidFill>
                  <a:schemeClr val="tx1"/>
                </a:solidFill>
                <a:effectLst/>
                <a:uLnTx/>
                <a:uFillTx/>
                <a:latin typeface="Franklin Gothic Medium" panose="020B0603020102020204"/>
                <a:sym typeface="Helvetica Light"/>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z="1000"/>
              <a:t>CASE STUDY</a:t>
            </a:r>
          </a:p>
        </p:txBody>
      </p:sp>
      <p:sp>
        <p:nvSpPr>
          <p:cNvPr id="36" name="Text Placeholder 16">
            <a:extLst>
              <a:ext uri="{FF2B5EF4-FFF2-40B4-BE49-F238E27FC236}">
                <a16:creationId xmlns:a16="http://schemas.microsoft.com/office/drawing/2014/main" id="{4B114B0C-5E10-3247-87AC-F83854B4EA72}"/>
              </a:ext>
            </a:extLst>
          </p:cNvPr>
          <p:cNvSpPr>
            <a:spLocks noGrp="1"/>
          </p:cNvSpPr>
          <p:nvPr>
            <p:ph type="body" sz="quarter" idx="36" hasCustomPrompt="1"/>
          </p:nvPr>
        </p:nvSpPr>
        <p:spPr>
          <a:xfrm>
            <a:off x="518385" y="3084406"/>
            <a:ext cx="4917269" cy="519732"/>
          </a:xfrm>
        </p:spPr>
        <p:txBody>
          <a:bodyPr>
            <a:normAutofit/>
          </a:bodyPr>
          <a:lstStyle>
            <a:lvl1pPr marL="0" marR="0" indent="0" algn="l" defTabSz="457200" rtl="0" eaLnBrk="1" fontAlgn="auto" latinLnBrk="0" hangingPunct="1">
              <a:lnSpc>
                <a:spcPct val="100000"/>
              </a:lnSpc>
              <a:spcBef>
                <a:spcPts val="0"/>
              </a:spcBef>
              <a:spcAft>
                <a:spcPts val="600"/>
              </a:spcAft>
              <a:buClr>
                <a:schemeClr val="accent2"/>
              </a:buClr>
              <a:buSzTx/>
              <a:buFontTx/>
              <a:buNone/>
              <a:tabLst/>
              <a:defRPr lang="en-US" sz="900" b="0" spc="0">
                <a:solidFill>
                  <a:schemeClr val="tx1"/>
                </a:solidFill>
                <a:sym typeface="Helvetica Light"/>
              </a:defRPr>
            </a:lvl1pPr>
            <a:lvl2pPr>
              <a:lnSpc>
                <a:spcPct val="100000"/>
              </a:lnSpc>
              <a:defRPr sz="900"/>
            </a:lvl2pPr>
            <a:lvl3pPr>
              <a:lnSpc>
                <a:spcPct val="100000"/>
              </a:lnSpc>
              <a:defRPr sz="900"/>
            </a:lvl3pPr>
            <a:lvl4pPr>
              <a:lnSpc>
                <a:spcPct val="100000"/>
              </a:lnSpc>
              <a:defRPr sz="900"/>
            </a:lvl4pPr>
            <a:lvl5pPr>
              <a:lnSpc>
                <a:spcPct val="100000"/>
              </a:lnSpc>
              <a:defRPr sz="900"/>
            </a:lvl5pPr>
            <a:lvl7pPr marL="0" indent="0" defTabSz="457200" hangingPunct="1">
              <a:lnSpc>
                <a:spcPct val="100000"/>
              </a:lnSpc>
              <a:spcBef>
                <a:spcPts val="0"/>
              </a:spcBef>
              <a:spcAft>
                <a:spcPts val="600"/>
              </a:spcAft>
              <a:buClr>
                <a:schemeClr val="accent2"/>
              </a:buClr>
              <a:buFontTx/>
              <a:buNone/>
              <a:defRPr/>
            </a:lvl7pPr>
            <a:lvl8pPr marL="176212" indent="0" defTabSz="457200" hangingPunct="1">
              <a:lnSpc>
                <a:spcPct val="100000"/>
              </a:lnSpc>
              <a:spcBef>
                <a:spcPts val="0"/>
              </a:spcBef>
              <a:spcAft>
                <a:spcPts val="600"/>
              </a:spcAft>
              <a:buClr>
                <a:schemeClr val="accent2"/>
              </a:buClr>
              <a:buSzPct val="70000"/>
              <a:buFontTx/>
              <a:buNone/>
              <a:defRPr/>
            </a:lvl8pPr>
          </a:lstStyle>
          <a:p>
            <a:pPr marL="0" marR="0" lvl="0" indent="0" algn="l" defTabSz="457200" rtl="0" eaLnBrk="1" fontAlgn="auto" latinLnBrk="0" hangingPunct="1">
              <a:lnSpc>
                <a:spcPct val="100000"/>
              </a:lnSpc>
              <a:spcBef>
                <a:spcPts val="0"/>
              </a:spcBef>
              <a:spcAft>
                <a:spcPts val="600"/>
              </a:spcAft>
              <a:buClr>
                <a:schemeClr val="accent2"/>
              </a:buClr>
              <a:buSzTx/>
              <a:buFontTx/>
              <a:buNone/>
              <a:tabLst/>
              <a:defRPr/>
            </a:pPr>
            <a:r>
              <a:rPr lang="en-US" sz="900" b="0" spc="0">
                <a:solidFill>
                  <a:schemeClr val="tx1"/>
                </a:solidFill>
                <a:latin typeface="+mn-lt"/>
                <a:sym typeface="Helvetica Light"/>
              </a:rPr>
              <a:t>Mus </a:t>
            </a:r>
            <a:r>
              <a:rPr lang="en-US" sz="900" b="0" spc="0" err="1">
                <a:solidFill>
                  <a:schemeClr val="tx1"/>
                </a:solidFill>
                <a:latin typeface="+mn-lt"/>
                <a:sym typeface="Helvetica Light"/>
              </a:rPr>
              <a:t>explio</a:t>
            </a:r>
            <a:r>
              <a:rPr lang="en-US" sz="900" b="0" spc="0">
                <a:solidFill>
                  <a:schemeClr val="tx1"/>
                </a:solidFill>
                <a:latin typeface="+mn-lt"/>
                <a:sym typeface="Helvetica Light"/>
              </a:rPr>
              <a:t> </a:t>
            </a:r>
            <a:r>
              <a:rPr lang="en-US" sz="900" b="0" spc="0" err="1">
                <a:solidFill>
                  <a:schemeClr val="tx1"/>
                </a:solidFill>
                <a:latin typeface="+mn-lt"/>
                <a:sym typeface="Helvetica Light"/>
              </a:rPr>
              <a:t>tem</a:t>
            </a:r>
            <a:r>
              <a:rPr lang="en-US" sz="900" b="0" spc="0">
                <a:solidFill>
                  <a:schemeClr val="tx1"/>
                </a:solidFill>
                <a:latin typeface="+mn-lt"/>
                <a:sym typeface="Helvetica Light"/>
              </a:rPr>
              <a:t> </a:t>
            </a:r>
            <a:r>
              <a:rPr lang="en-US" sz="900" b="0" spc="0" err="1">
                <a:solidFill>
                  <a:schemeClr val="tx1"/>
                </a:solidFill>
                <a:latin typeface="+mn-lt"/>
                <a:sym typeface="Helvetica Light"/>
              </a:rPr>
              <a:t>fuga</a:t>
            </a:r>
            <a:r>
              <a:rPr lang="en-US" sz="900" b="0" spc="0">
                <a:solidFill>
                  <a:schemeClr val="tx1"/>
                </a:solidFill>
                <a:latin typeface="+mn-lt"/>
                <a:sym typeface="Helvetica Light"/>
              </a:rPr>
              <a:t>. </a:t>
            </a:r>
            <a:r>
              <a:rPr lang="en-US" sz="900" b="0" spc="0" err="1">
                <a:solidFill>
                  <a:schemeClr val="tx1"/>
                </a:solidFill>
                <a:latin typeface="+mn-lt"/>
                <a:sym typeface="Helvetica Light"/>
              </a:rPr>
              <a:t>Minciet</a:t>
            </a:r>
            <a:r>
              <a:rPr lang="en-US" sz="900" b="0" spc="0">
                <a:solidFill>
                  <a:schemeClr val="tx1"/>
                </a:solidFill>
                <a:latin typeface="+mn-lt"/>
                <a:sym typeface="Helvetica Light"/>
              </a:rPr>
              <a:t> as </a:t>
            </a:r>
            <a:r>
              <a:rPr lang="en-US" sz="900" b="0" spc="0" err="1">
                <a:solidFill>
                  <a:schemeClr val="tx1"/>
                </a:solidFill>
                <a:latin typeface="+mn-lt"/>
                <a:sym typeface="Helvetica Light"/>
              </a:rPr>
              <a:t>esd</a:t>
            </a:r>
            <a:r>
              <a:rPr lang="en-US" sz="900" b="0" spc="0">
                <a:solidFill>
                  <a:schemeClr val="tx1"/>
                </a:solidFill>
                <a:latin typeface="+mn-lt"/>
                <a:sym typeface="Helvetica Light"/>
              </a:rPr>
              <a:t> </a:t>
            </a:r>
            <a:r>
              <a:rPr lang="en-US" sz="900" b="0" spc="0" err="1">
                <a:solidFill>
                  <a:schemeClr val="tx1"/>
                </a:solidFill>
                <a:latin typeface="+mn-lt"/>
                <a:sym typeface="Helvetica Light"/>
              </a:rPr>
              <a:t>moluptae</a:t>
            </a:r>
            <a:r>
              <a:rPr lang="en-US" sz="900" b="0" spc="0">
                <a:solidFill>
                  <a:schemeClr val="tx1"/>
                </a:solidFill>
                <a:latin typeface="+mn-lt"/>
                <a:sym typeface="Helvetica Light"/>
              </a:rPr>
              <a:t> non </a:t>
            </a:r>
            <a:r>
              <a:rPr lang="en-US" sz="900" b="0" spc="0" err="1">
                <a:solidFill>
                  <a:schemeClr val="tx1"/>
                </a:solidFill>
                <a:latin typeface="+mn-lt"/>
                <a:sym typeface="Helvetica Light"/>
              </a:rPr>
              <a:t>poressi</a:t>
            </a:r>
            <a:r>
              <a:rPr lang="en-US" sz="900" b="0" spc="0">
                <a:solidFill>
                  <a:schemeClr val="tx1"/>
                </a:solidFill>
                <a:latin typeface="+mn-lt"/>
                <a:sym typeface="Helvetica Light"/>
              </a:rPr>
              <a:t> del. </a:t>
            </a:r>
            <a:r>
              <a:rPr lang="en-US" sz="900" b="0" spc="0" err="1">
                <a:solidFill>
                  <a:schemeClr val="tx1"/>
                </a:solidFill>
                <a:latin typeface="+mn-lt"/>
                <a:sym typeface="Helvetica Light"/>
              </a:rPr>
              <a:t>Velest</a:t>
            </a:r>
            <a:r>
              <a:rPr lang="en-US" sz="900" b="0" spc="0">
                <a:solidFill>
                  <a:schemeClr val="tx1"/>
                </a:solidFill>
                <a:latin typeface="+mn-lt"/>
                <a:sym typeface="Helvetica Light"/>
              </a:rPr>
              <a:t> </a:t>
            </a:r>
            <a:r>
              <a:rPr lang="en-US" sz="900" b="0" spc="0" err="1">
                <a:solidFill>
                  <a:schemeClr val="tx1"/>
                </a:solidFill>
                <a:latin typeface="+mn-lt"/>
                <a:sym typeface="Helvetica Light"/>
              </a:rPr>
              <a:t>occu</a:t>
            </a:r>
            <a:r>
              <a:rPr lang="en-US" sz="900" b="0" spc="0">
                <a:solidFill>
                  <a:schemeClr val="tx1"/>
                </a:solidFill>
                <a:latin typeface="+mn-lt"/>
                <a:sym typeface="Helvetica Light"/>
              </a:rPr>
              <a:t> </a:t>
            </a:r>
            <a:r>
              <a:rPr lang="en-US" sz="900" b="0" spc="0" err="1">
                <a:solidFill>
                  <a:schemeClr val="tx1"/>
                </a:solidFill>
                <a:latin typeface="+mn-lt"/>
                <a:sym typeface="Helvetica Light"/>
              </a:rPr>
              <a:t>sam</a:t>
            </a:r>
            <a:r>
              <a:rPr lang="en-US" sz="900" b="0" spc="0">
                <a:solidFill>
                  <a:schemeClr val="tx1"/>
                </a:solidFill>
                <a:latin typeface="+mn-lt"/>
                <a:sym typeface="Helvetica Light"/>
              </a:rPr>
              <a:t> </a:t>
            </a:r>
            <a:r>
              <a:rPr lang="en-US" sz="900" b="0" spc="0" err="1">
                <a:solidFill>
                  <a:schemeClr val="tx1"/>
                </a:solidFill>
                <a:latin typeface="+mn-lt"/>
                <a:sym typeface="Helvetica Light"/>
              </a:rPr>
              <a:t>seria</a:t>
            </a:r>
            <a:r>
              <a:rPr lang="en-US" sz="900" b="0" spc="0">
                <a:solidFill>
                  <a:schemeClr val="tx1"/>
                </a:solidFill>
                <a:latin typeface="+mn-lt"/>
                <a:sym typeface="Helvetica Light"/>
              </a:rPr>
              <a:t> sit </a:t>
            </a:r>
            <a:r>
              <a:rPr lang="en-US" sz="900" b="0" spc="0" err="1">
                <a:solidFill>
                  <a:schemeClr val="tx1"/>
                </a:solidFill>
                <a:latin typeface="+mn-lt"/>
                <a:sym typeface="Helvetica Light"/>
              </a:rPr>
              <a:t>alige</a:t>
            </a:r>
            <a:endParaRPr lang="en-US" sz="900" b="0" spc="0">
              <a:solidFill>
                <a:schemeClr val="tx1"/>
              </a:solidFill>
              <a:latin typeface="+mn-lt"/>
              <a:sym typeface="Helvetica Light"/>
            </a:endParaRPr>
          </a:p>
        </p:txBody>
      </p:sp>
      <p:sp>
        <p:nvSpPr>
          <p:cNvPr id="37" name="Text Placeholder 22">
            <a:extLst>
              <a:ext uri="{FF2B5EF4-FFF2-40B4-BE49-F238E27FC236}">
                <a16:creationId xmlns:a16="http://schemas.microsoft.com/office/drawing/2014/main" id="{988E5CBB-CDB1-3E4C-9B19-BEDC55BC156C}"/>
              </a:ext>
            </a:extLst>
          </p:cNvPr>
          <p:cNvSpPr>
            <a:spLocks noGrp="1"/>
          </p:cNvSpPr>
          <p:nvPr>
            <p:ph type="body" sz="quarter" idx="37" hasCustomPrompt="1"/>
          </p:nvPr>
        </p:nvSpPr>
        <p:spPr>
          <a:xfrm>
            <a:off x="518386" y="2872131"/>
            <a:ext cx="3485198" cy="274637"/>
          </a:xfrm>
        </p:spPr>
        <p:txBody>
          <a:bodyPr>
            <a:noAutofit/>
          </a:bodyPr>
          <a:lstStyle>
            <a:lvl1pPr marL="0" marR="0" indent="0" algn="l" defTabSz="309563" rtl="0" eaLnBrk="1" fontAlgn="auto" latinLnBrk="0" hangingPunct="1">
              <a:lnSpc>
                <a:spcPct val="100000"/>
              </a:lnSpc>
              <a:spcBef>
                <a:spcPts val="0"/>
              </a:spcBef>
              <a:spcAft>
                <a:spcPts val="0"/>
              </a:spcAft>
              <a:buClrTx/>
              <a:buSzTx/>
              <a:buFontTx/>
              <a:buNone/>
              <a:tabLst/>
              <a:defRPr kumimoji="0" lang="en-US" sz="1200" b="0" i="0" u="none" strike="noStrike" kern="0" cap="none" spc="100" normalizeH="0" baseline="0" noProof="0">
                <a:ln>
                  <a:noFill/>
                </a:ln>
                <a:solidFill>
                  <a:srgbClr val="F42C1F"/>
                </a:solidFill>
                <a:effectLst/>
                <a:uLnTx/>
                <a:uFillTx/>
                <a:latin typeface="Franklin Gothic Medium" panose="020B0603020102020204"/>
                <a:sym typeface="Helvetica Light"/>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marL="0" marR="0" lvl="0" indent="0" algn="l" defTabSz="309563" rtl="0" eaLnBrk="1" fontAlgn="auto" latinLnBrk="0" hangingPunct="1">
              <a:lnSpc>
                <a:spcPct val="100000"/>
              </a:lnSpc>
              <a:spcBef>
                <a:spcPts val="0"/>
              </a:spcBef>
              <a:spcAft>
                <a:spcPts val="0"/>
              </a:spcAft>
              <a:buClrTx/>
              <a:buSzTx/>
              <a:buFontTx/>
              <a:buNone/>
              <a:tabLst/>
              <a:defRPr/>
            </a:pPr>
            <a:r>
              <a:rPr kumimoji="0" lang="en-US" sz="1200" b="0" i="0" u="none" strike="noStrike" kern="0" cap="none" spc="100" normalizeH="0" baseline="0" noProof="0">
                <a:ln>
                  <a:noFill/>
                </a:ln>
                <a:solidFill>
                  <a:srgbClr val="F42C1F"/>
                </a:solidFill>
                <a:effectLst/>
                <a:uLnTx/>
                <a:uFillTx/>
                <a:latin typeface="Franklin Gothic Medium" panose="020B0603020102020204"/>
                <a:ea typeface="+mj-ea"/>
                <a:cs typeface="+mj-cs"/>
                <a:sym typeface="Helvetica Light"/>
              </a:rPr>
              <a:t>OUR RESPONSE</a:t>
            </a:r>
          </a:p>
        </p:txBody>
      </p:sp>
      <p:sp>
        <p:nvSpPr>
          <p:cNvPr id="38" name="Text Placeholder 16">
            <a:extLst>
              <a:ext uri="{FF2B5EF4-FFF2-40B4-BE49-F238E27FC236}">
                <a16:creationId xmlns:a16="http://schemas.microsoft.com/office/drawing/2014/main" id="{3244AC4D-CBC0-6648-9FBE-EA58E8616B9D}"/>
              </a:ext>
            </a:extLst>
          </p:cNvPr>
          <p:cNvSpPr>
            <a:spLocks noGrp="1"/>
          </p:cNvSpPr>
          <p:nvPr>
            <p:ph type="body" sz="quarter" idx="38" hasCustomPrompt="1"/>
          </p:nvPr>
        </p:nvSpPr>
        <p:spPr>
          <a:xfrm>
            <a:off x="1372605" y="4124561"/>
            <a:ext cx="1057754" cy="287769"/>
          </a:xfrm>
        </p:spPr>
        <p:txBody>
          <a:bodyPr>
            <a:normAutofit/>
          </a:bodyPr>
          <a:lstStyle>
            <a:lvl1pPr marL="0" marR="0" indent="0" algn="l" defTabSz="457200" rtl="0" eaLnBrk="1" fontAlgn="auto" latinLnBrk="0" hangingPunct="1">
              <a:lnSpc>
                <a:spcPct val="100000"/>
              </a:lnSpc>
              <a:spcBef>
                <a:spcPts val="0"/>
              </a:spcBef>
              <a:spcAft>
                <a:spcPts val="600"/>
              </a:spcAft>
              <a:buClrTx/>
              <a:buSzTx/>
              <a:buFontTx/>
              <a:buNone/>
              <a:tabLst/>
              <a:defRPr lang="en-US" sz="900" b="0" spc="0">
                <a:solidFill>
                  <a:schemeClr val="tx1"/>
                </a:solidFill>
                <a:sym typeface="Helvetica Light"/>
              </a:defRPr>
            </a:lvl1pPr>
            <a:lvl2pPr>
              <a:lnSpc>
                <a:spcPct val="100000"/>
              </a:lnSpc>
              <a:defRPr sz="900"/>
            </a:lvl2pPr>
            <a:lvl3pPr>
              <a:lnSpc>
                <a:spcPct val="100000"/>
              </a:lnSpc>
              <a:defRPr sz="900"/>
            </a:lvl3pPr>
            <a:lvl4pPr>
              <a:lnSpc>
                <a:spcPct val="100000"/>
              </a:lnSpc>
              <a:defRPr sz="900"/>
            </a:lvl4pPr>
            <a:lvl5pPr>
              <a:lnSpc>
                <a:spcPct val="100000"/>
              </a:lnSpc>
              <a:defRPr sz="900"/>
            </a:lvl5pPr>
            <a:lvl7pPr marL="0" indent="0" defTabSz="457200" hangingPunct="1">
              <a:lnSpc>
                <a:spcPct val="100000"/>
              </a:lnSpc>
              <a:spcBef>
                <a:spcPts val="0"/>
              </a:spcBef>
              <a:spcAft>
                <a:spcPts val="600"/>
              </a:spcAft>
              <a:buClr>
                <a:schemeClr val="accent2"/>
              </a:buClr>
              <a:buFontTx/>
              <a:buNone/>
              <a:defRPr/>
            </a:lvl7pPr>
            <a:lvl8pPr marL="176212" indent="0" defTabSz="457200" hangingPunct="1">
              <a:lnSpc>
                <a:spcPct val="100000"/>
              </a:lnSpc>
              <a:spcBef>
                <a:spcPts val="0"/>
              </a:spcBef>
              <a:spcAft>
                <a:spcPts val="600"/>
              </a:spcAft>
              <a:buClr>
                <a:schemeClr val="accent2"/>
              </a:buClr>
              <a:buSzPct val="70000"/>
              <a:buFontTx/>
              <a:buNone/>
              <a:defRPr/>
            </a:lvl8pPr>
          </a:lstStyle>
          <a:p>
            <a:pPr marL="0" marR="0" lvl="0" indent="0" algn="l" defTabSz="457200" rtl="0" eaLnBrk="1" fontAlgn="auto" latinLnBrk="0" hangingPunct="1">
              <a:lnSpc>
                <a:spcPct val="100000"/>
              </a:lnSpc>
              <a:spcBef>
                <a:spcPts val="0"/>
              </a:spcBef>
              <a:spcAft>
                <a:spcPts val="600"/>
              </a:spcAft>
              <a:buClrTx/>
              <a:buSzTx/>
              <a:buFontTx/>
              <a:buNone/>
              <a:tabLst/>
              <a:defRPr/>
            </a:pPr>
            <a:r>
              <a:rPr lang="en-US" sz="900" b="0" spc="0" err="1">
                <a:solidFill>
                  <a:schemeClr val="tx1"/>
                </a:solidFill>
                <a:latin typeface="+mn-lt"/>
                <a:sym typeface="Helvetica Light"/>
              </a:rPr>
              <a:t>occuam</a:t>
            </a:r>
            <a:r>
              <a:rPr lang="en-US" sz="900" b="0" spc="0">
                <a:solidFill>
                  <a:schemeClr val="tx1"/>
                </a:solidFill>
                <a:latin typeface="+mn-lt"/>
                <a:sym typeface="Helvetica Light"/>
              </a:rPr>
              <a:t> </a:t>
            </a:r>
            <a:r>
              <a:rPr lang="en-US" sz="900" b="0" spc="0" err="1">
                <a:solidFill>
                  <a:schemeClr val="tx1"/>
                </a:solidFill>
                <a:latin typeface="+mn-lt"/>
                <a:sym typeface="Helvetica Light"/>
              </a:rPr>
              <a:t>seria</a:t>
            </a:r>
            <a:endParaRPr kumimoji="0" lang="en-US" sz="900" b="0" i="0" u="none" strike="noStrike" kern="0" cap="none" spc="0" normalizeH="0" baseline="0" noProof="0">
              <a:ln>
                <a:noFill/>
              </a:ln>
              <a:solidFill>
                <a:srgbClr val="FFFFFF"/>
              </a:solidFill>
              <a:effectLst/>
              <a:uLnTx/>
              <a:uFillTx/>
              <a:latin typeface="Franklin Gothic Book" panose="020B0503020102020204"/>
              <a:ea typeface="+mj-ea"/>
              <a:cs typeface="+mj-cs"/>
              <a:sym typeface="Helvetica Light"/>
            </a:endParaRPr>
          </a:p>
        </p:txBody>
      </p:sp>
      <p:sp>
        <p:nvSpPr>
          <p:cNvPr id="39" name="Text Placeholder 22">
            <a:extLst>
              <a:ext uri="{FF2B5EF4-FFF2-40B4-BE49-F238E27FC236}">
                <a16:creationId xmlns:a16="http://schemas.microsoft.com/office/drawing/2014/main" id="{5570318B-3940-0C49-9F1E-0F582620317C}"/>
              </a:ext>
            </a:extLst>
          </p:cNvPr>
          <p:cNvSpPr>
            <a:spLocks noGrp="1"/>
          </p:cNvSpPr>
          <p:nvPr>
            <p:ph type="body" sz="quarter" idx="39" hasCustomPrompt="1"/>
          </p:nvPr>
        </p:nvSpPr>
        <p:spPr>
          <a:xfrm>
            <a:off x="518386" y="3720430"/>
            <a:ext cx="3485198" cy="274637"/>
          </a:xfrm>
        </p:spPr>
        <p:txBody>
          <a:bodyPr>
            <a:noAutofit/>
          </a:bodyPr>
          <a:lstStyle>
            <a:lvl1pPr marL="0" marR="0" indent="0" algn="l" defTabSz="309563" rtl="0" eaLnBrk="1" fontAlgn="auto" latinLnBrk="0" hangingPunct="1">
              <a:lnSpc>
                <a:spcPct val="100000"/>
              </a:lnSpc>
              <a:spcBef>
                <a:spcPts val="0"/>
              </a:spcBef>
              <a:spcAft>
                <a:spcPts val="0"/>
              </a:spcAft>
              <a:buClrTx/>
              <a:buSzTx/>
              <a:buFontTx/>
              <a:buNone/>
              <a:tabLst/>
              <a:defRPr kumimoji="0" lang="en-US" sz="1200" b="0" i="0" u="none" strike="noStrike" kern="0" cap="none" spc="100" normalizeH="0" baseline="0" noProof="0">
                <a:ln>
                  <a:noFill/>
                </a:ln>
                <a:solidFill>
                  <a:srgbClr val="F42C1F"/>
                </a:solidFill>
                <a:effectLst/>
                <a:uLnTx/>
                <a:uFillTx/>
                <a:latin typeface="Franklin Gothic Medium" panose="020B0603020102020204"/>
                <a:sym typeface="Helvetica Light"/>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marL="0" marR="0" lvl="0" indent="0" algn="l" defTabSz="309563" rtl="0" eaLnBrk="1" fontAlgn="auto" latinLnBrk="0" hangingPunct="1">
              <a:lnSpc>
                <a:spcPct val="100000"/>
              </a:lnSpc>
              <a:spcBef>
                <a:spcPts val="0"/>
              </a:spcBef>
              <a:spcAft>
                <a:spcPts val="0"/>
              </a:spcAft>
              <a:buClrTx/>
              <a:buSzTx/>
              <a:buFontTx/>
              <a:buNone/>
              <a:tabLst/>
              <a:defRPr/>
            </a:pPr>
            <a:r>
              <a:rPr kumimoji="0" lang="en-US" sz="1200" b="0" i="0" u="none" strike="noStrike" kern="0" cap="none" spc="100" normalizeH="0" baseline="0" noProof="0">
                <a:ln>
                  <a:noFill/>
                </a:ln>
                <a:solidFill>
                  <a:srgbClr val="F42C1F"/>
                </a:solidFill>
                <a:effectLst/>
                <a:uLnTx/>
                <a:uFillTx/>
                <a:latin typeface="Franklin Gothic Medium" panose="020B0603020102020204"/>
                <a:ea typeface="+mj-ea"/>
                <a:cs typeface="+mj-cs"/>
                <a:sym typeface="Helvetica Light"/>
              </a:rPr>
              <a:t>RESULTS</a:t>
            </a:r>
          </a:p>
        </p:txBody>
      </p:sp>
      <p:sp>
        <p:nvSpPr>
          <p:cNvPr id="40" name="Text Placeholder 2">
            <a:extLst>
              <a:ext uri="{FF2B5EF4-FFF2-40B4-BE49-F238E27FC236}">
                <a16:creationId xmlns:a16="http://schemas.microsoft.com/office/drawing/2014/main" id="{59802E42-D827-F449-99E2-632E5859AB2B}"/>
              </a:ext>
            </a:extLst>
          </p:cNvPr>
          <p:cNvSpPr>
            <a:spLocks noGrp="1"/>
          </p:cNvSpPr>
          <p:nvPr>
            <p:ph type="body" sz="quarter" idx="40" hasCustomPrompt="1"/>
          </p:nvPr>
        </p:nvSpPr>
        <p:spPr>
          <a:xfrm>
            <a:off x="500227" y="3860730"/>
            <a:ext cx="1196303" cy="519732"/>
          </a:xfrm>
        </p:spPr>
        <p:txBody>
          <a:bodyPr>
            <a:noAutofit/>
          </a:bodyPr>
          <a:lstStyle>
            <a:lvl1pPr marL="0" indent="0">
              <a:lnSpc>
                <a:spcPct val="100000"/>
              </a:lnSpc>
              <a:spcBef>
                <a:spcPts val="0"/>
              </a:spcBef>
              <a:buFontTx/>
              <a:buNone/>
              <a:defRPr sz="3100" b="1" i="0" spc="100" baseline="0">
                <a:solidFill>
                  <a:schemeClr val="tx1"/>
                </a:solidFill>
                <a:latin typeface="Franklin Gothic Demi" panose="020B0603020102020204" pitchFamily="34" charset="0"/>
              </a:defRPr>
            </a:lvl1pPr>
            <a:lvl2pPr marL="457200" indent="0">
              <a:buFontTx/>
              <a:buNone/>
              <a:defRPr sz="800"/>
            </a:lvl2pPr>
            <a:lvl3pPr marL="914400" indent="0">
              <a:buFontTx/>
              <a:buNone/>
              <a:defRPr sz="800"/>
            </a:lvl3pPr>
            <a:lvl4pPr marL="1371600" indent="0">
              <a:buFontTx/>
              <a:buNone/>
              <a:defRPr sz="800"/>
            </a:lvl4pPr>
            <a:lvl5pPr marL="1828800" indent="0">
              <a:buFontTx/>
              <a:buNone/>
              <a:defRPr sz="800"/>
            </a:lvl5pPr>
          </a:lstStyle>
          <a:p>
            <a:pPr lvl="0"/>
            <a:r>
              <a:rPr lang="en-US"/>
              <a:t>00%</a:t>
            </a:r>
          </a:p>
        </p:txBody>
      </p:sp>
      <p:sp>
        <p:nvSpPr>
          <p:cNvPr id="41" name="Text Placeholder 16">
            <a:extLst>
              <a:ext uri="{FF2B5EF4-FFF2-40B4-BE49-F238E27FC236}">
                <a16:creationId xmlns:a16="http://schemas.microsoft.com/office/drawing/2014/main" id="{C7CF422C-845C-C14D-8DCA-55187673707E}"/>
              </a:ext>
            </a:extLst>
          </p:cNvPr>
          <p:cNvSpPr>
            <a:spLocks noGrp="1"/>
          </p:cNvSpPr>
          <p:nvPr>
            <p:ph type="body" sz="quarter" idx="41" hasCustomPrompt="1"/>
          </p:nvPr>
        </p:nvSpPr>
        <p:spPr>
          <a:xfrm>
            <a:off x="3124287" y="4124561"/>
            <a:ext cx="1057754" cy="287769"/>
          </a:xfrm>
        </p:spPr>
        <p:txBody>
          <a:bodyPr>
            <a:normAutofit/>
          </a:bodyPr>
          <a:lstStyle>
            <a:lvl1pPr marL="0" marR="0" indent="0" algn="l" defTabSz="457200" rtl="0" eaLnBrk="1" fontAlgn="auto" latinLnBrk="0" hangingPunct="1">
              <a:lnSpc>
                <a:spcPct val="100000"/>
              </a:lnSpc>
              <a:spcBef>
                <a:spcPts val="0"/>
              </a:spcBef>
              <a:spcAft>
                <a:spcPts val="600"/>
              </a:spcAft>
              <a:buClrTx/>
              <a:buSzTx/>
              <a:buFontTx/>
              <a:buNone/>
              <a:tabLst/>
              <a:defRPr lang="en-US" sz="900" b="0" spc="0">
                <a:solidFill>
                  <a:schemeClr val="tx1"/>
                </a:solidFill>
                <a:sym typeface="Helvetica Light"/>
              </a:defRPr>
            </a:lvl1pPr>
            <a:lvl2pPr>
              <a:lnSpc>
                <a:spcPct val="100000"/>
              </a:lnSpc>
              <a:defRPr sz="900"/>
            </a:lvl2pPr>
            <a:lvl3pPr>
              <a:lnSpc>
                <a:spcPct val="100000"/>
              </a:lnSpc>
              <a:defRPr sz="900"/>
            </a:lvl3pPr>
            <a:lvl4pPr>
              <a:lnSpc>
                <a:spcPct val="100000"/>
              </a:lnSpc>
              <a:defRPr sz="900"/>
            </a:lvl4pPr>
            <a:lvl5pPr>
              <a:lnSpc>
                <a:spcPct val="100000"/>
              </a:lnSpc>
              <a:defRPr sz="900"/>
            </a:lvl5pPr>
            <a:lvl7pPr marL="0" indent="0" defTabSz="457200" hangingPunct="1">
              <a:lnSpc>
                <a:spcPct val="100000"/>
              </a:lnSpc>
              <a:spcBef>
                <a:spcPts val="0"/>
              </a:spcBef>
              <a:spcAft>
                <a:spcPts val="600"/>
              </a:spcAft>
              <a:buClr>
                <a:schemeClr val="accent2"/>
              </a:buClr>
              <a:buFontTx/>
              <a:buNone/>
              <a:defRPr/>
            </a:lvl7pPr>
            <a:lvl8pPr marL="176212" indent="0" defTabSz="457200" hangingPunct="1">
              <a:lnSpc>
                <a:spcPct val="100000"/>
              </a:lnSpc>
              <a:spcBef>
                <a:spcPts val="0"/>
              </a:spcBef>
              <a:spcAft>
                <a:spcPts val="600"/>
              </a:spcAft>
              <a:buClr>
                <a:schemeClr val="accent2"/>
              </a:buClr>
              <a:buSzPct val="70000"/>
              <a:buFontTx/>
              <a:buNone/>
              <a:defRPr/>
            </a:lvl8pPr>
          </a:lstStyle>
          <a:p>
            <a:pPr marL="0" marR="0" lvl="0" indent="0" algn="l" defTabSz="457200" rtl="0" eaLnBrk="1" fontAlgn="auto" latinLnBrk="0" hangingPunct="1">
              <a:lnSpc>
                <a:spcPct val="100000"/>
              </a:lnSpc>
              <a:spcBef>
                <a:spcPts val="0"/>
              </a:spcBef>
              <a:spcAft>
                <a:spcPts val="600"/>
              </a:spcAft>
              <a:buClrTx/>
              <a:buSzTx/>
              <a:buFontTx/>
              <a:buNone/>
              <a:tabLst/>
              <a:defRPr/>
            </a:pPr>
            <a:r>
              <a:rPr lang="en-US" sz="900" b="0" spc="0" err="1">
                <a:solidFill>
                  <a:schemeClr val="tx1"/>
                </a:solidFill>
                <a:latin typeface="+mn-lt"/>
                <a:sym typeface="Helvetica Light"/>
              </a:rPr>
              <a:t>occu</a:t>
            </a:r>
            <a:r>
              <a:rPr lang="en-US" sz="900" b="0" spc="0">
                <a:solidFill>
                  <a:schemeClr val="tx1"/>
                </a:solidFill>
                <a:latin typeface="+mn-lt"/>
                <a:sym typeface="Helvetica Light"/>
              </a:rPr>
              <a:t> </a:t>
            </a:r>
            <a:r>
              <a:rPr lang="en-US" sz="900" b="0" spc="0" err="1">
                <a:solidFill>
                  <a:schemeClr val="tx1"/>
                </a:solidFill>
                <a:latin typeface="+mn-lt"/>
                <a:sym typeface="Helvetica Light"/>
              </a:rPr>
              <a:t>sameria</a:t>
            </a:r>
            <a:endParaRPr kumimoji="0" lang="en-US" sz="900" b="0" i="0" u="none" strike="noStrike" kern="0" cap="none" spc="0" normalizeH="0" baseline="0" noProof="0">
              <a:ln>
                <a:noFill/>
              </a:ln>
              <a:solidFill>
                <a:srgbClr val="FFFFFF"/>
              </a:solidFill>
              <a:effectLst/>
              <a:uLnTx/>
              <a:uFillTx/>
              <a:latin typeface="Franklin Gothic Book" panose="020B0503020102020204"/>
              <a:ea typeface="+mj-ea"/>
              <a:cs typeface="+mj-cs"/>
              <a:sym typeface="Helvetica Light"/>
            </a:endParaRPr>
          </a:p>
        </p:txBody>
      </p:sp>
      <p:sp>
        <p:nvSpPr>
          <p:cNvPr id="42" name="Text Placeholder 2">
            <a:extLst>
              <a:ext uri="{FF2B5EF4-FFF2-40B4-BE49-F238E27FC236}">
                <a16:creationId xmlns:a16="http://schemas.microsoft.com/office/drawing/2014/main" id="{DE0BDB00-7766-C94C-9C63-934A064DDC1A}"/>
              </a:ext>
            </a:extLst>
          </p:cNvPr>
          <p:cNvSpPr>
            <a:spLocks noGrp="1"/>
          </p:cNvSpPr>
          <p:nvPr>
            <p:ph type="body" sz="quarter" idx="42" hasCustomPrompt="1"/>
          </p:nvPr>
        </p:nvSpPr>
        <p:spPr>
          <a:xfrm>
            <a:off x="2251909" y="3860730"/>
            <a:ext cx="1196303" cy="519732"/>
          </a:xfrm>
        </p:spPr>
        <p:txBody>
          <a:bodyPr>
            <a:noAutofit/>
          </a:bodyPr>
          <a:lstStyle>
            <a:lvl1pPr marL="0" indent="0">
              <a:lnSpc>
                <a:spcPct val="100000"/>
              </a:lnSpc>
              <a:spcBef>
                <a:spcPts val="0"/>
              </a:spcBef>
              <a:buFontTx/>
              <a:buNone/>
              <a:defRPr sz="3100" b="1" i="0" spc="100" baseline="0">
                <a:solidFill>
                  <a:schemeClr val="tx1"/>
                </a:solidFill>
                <a:latin typeface="Franklin Gothic Demi" panose="020B0603020102020204" pitchFamily="34" charset="0"/>
              </a:defRPr>
            </a:lvl1pPr>
            <a:lvl2pPr marL="457200" indent="0">
              <a:buFontTx/>
              <a:buNone/>
              <a:defRPr sz="800"/>
            </a:lvl2pPr>
            <a:lvl3pPr marL="914400" indent="0">
              <a:buFontTx/>
              <a:buNone/>
              <a:defRPr sz="800"/>
            </a:lvl3pPr>
            <a:lvl4pPr marL="1371600" indent="0">
              <a:buFontTx/>
              <a:buNone/>
              <a:defRPr sz="800"/>
            </a:lvl4pPr>
            <a:lvl5pPr marL="1828800" indent="0">
              <a:buFontTx/>
              <a:buNone/>
              <a:defRPr sz="800"/>
            </a:lvl5pPr>
          </a:lstStyle>
          <a:p>
            <a:pPr lvl="0"/>
            <a:r>
              <a:rPr lang="en-US"/>
              <a:t>00%</a:t>
            </a:r>
          </a:p>
        </p:txBody>
      </p:sp>
      <p:sp>
        <p:nvSpPr>
          <p:cNvPr id="43" name="Text Placeholder 16">
            <a:extLst>
              <a:ext uri="{FF2B5EF4-FFF2-40B4-BE49-F238E27FC236}">
                <a16:creationId xmlns:a16="http://schemas.microsoft.com/office/drawing/2014/main" id="{F24FC014-7904-DC4C-B673-8796AFE638C2}"/>
              </a:ext>
            </a:extLst>
          </p:cNvPr>
          <p:cNvSpPr>
            <a:spLocks noGrp="1"/>
          </p:cNvSpPr>
          <p:nvPr>
            <p:ph type="body" sz="quarter" idx="43" hasCustomPrompt="1"/>
          </p:nvPr>
        </p:nvSpPr>
        <p:spPr>
          <a:xfrm>
            <a:off x="4877445" y="4124561"/>
            <a:ext cx="1057754" cy="287769"/>
          </a:xfrm>
        </p:spPr>
        <p:txBody>
          <a:bodyPr>
            <a:normAutofit/>
          </a:bodyPr>
          <a:lstStyle>
            <a:lvl1pPr marL="0" marR="0" indent="0" algn="l" defTabSz="457200" rtl="0" eaLnBrk="1" fontAlgn="auto" latinLnBrk="0" hangingPunct="1">
              <a:lnSpc>
                <a:spcPct val="100000"/>
              </a:lnSpc>
              <a:spcBef>
                <a:spcPts val="0"/>
              </a:spcBef>
              <a:spcAft>
                <a:spcPts val="600"/>
              </a:spcAft>
              <a:buClrTx/>
              <a:buSzTx/>
              <a:buFontTx/>
              <a:buNone/>
              <a:tabLst/>
              <a:defRPr lang="en-US" sz="900" b="0" spc="0">
                <a:solidFill>
                  <a:schemeClr val="tx1"/>
                </a:solidFill>
                <a:sym typeface="Helvetica Light"/>
              </a:defRPr>
            </a:lvl1pPr>
            <a:lvl2pPr>
              <a:lnSpc>
                <a:spcPct val="100000"/>
              </a:lnSpc>
              <a:defRPr sz="900"/>
            </a:lvl2pPr>
            <a:lvl3pPr>
              <a:lnSpc>
                <a:spcPct val="100000"/>
              </a:lnSpc>
              <a:defRPr sz="900"/>
            </a:lvl3pPr>
            <a:lvl4pPr>
              <a:lnSpc>
                <a:spcPct val="100000"/>
              </a:lnSpc>
              <a:defRPr sz="900"/>
            </a:lvl4pPr>
            <a:lvl5pPr>
              <a:lnSpc>
                <a:spcPct val="100000"/>
              </a:lnSpc>
              <a:defRPr sz="900"/>
            </a:lvl5pPr>
            <a:lvl7pPr marL="0" indent="0" defTabSz="457200" hangingPunct="1">
              <a:lnSpc>
                <a:spcPct val="100000"/>
              </a:lnSpc>
              <a:spcBef>
                <a:spcPts val="0"/>
              </a:spcBef>
              <a:spcAft>
                <a:spcPts val="600"/>
              </a:spcAft>
              <a:buClr>
                <a:schemeClr val="accent2"/>
              </a:buClr>
              <a:buFontTx/>
              <a:buNone/>
              <a:defRPr/>
            </a:lvl7pPr>
            <a:lvl8pPr marL="176212" indent="0" defTabSz="457200" hangingPunct="1">
              <a:lnSpc>
                <a:spcPct val="100000"/>
              </a:lnSpc>
              <a:spcBef>
                <a:spcPts val="0"/>
              </a:spcBef>
              <a:spcAft>
                <a:spcPts val="600"/>
              </a:spcAft>
              <a:buClr>
                <a:schemeClr val="accent2"/>
              </a:buClr>
              <a:buSzPct val="70000"/>
              <a:buFontTx/>
              <a:buNone/>
              <a:defRPr/>
            </a:lvl8pPr>
          </a:lstStyle>
          <a:p>
            <a:pPr marL="0" marR="0" lvl="0" indent="0" algn="l" defTabSz="457200" rtl="0" eaLnBrk="1" fontAlgn="auto" latinLnBrk="0" hangingPunct="1">
              <a:lnSpc>
                <a:spcPct val="100000"/>
              </a:lnSpc>
              <a:spcBef>
                <a:spcPts val="0"/>
              </a:spcBef>
              <a:spcAft>
                <a:spcPts val="600"/>
              </a:spcAft>
              <a:buClrTx/>
              <a:buSzTx/>
              <a:buFontTx/>
              <a:buNone/>
              <a:tabLst/>
              <a:defRPr/>
            </a:pPr>
            <a:r>
              <a:rPr lang="en-US" sz="900" b="0" spc="0" err="1">
                <a:solidFill>
                  <a:schemeClr val="tx1"/>
                </a:solidFill>
                <a:latin typeface="+mn-lt"/>
                <a:sym typeface="Helvetica Light"/>
              </a:rPr>
              <a:t>occu</a:t>
            </a:r>
            <a:r>
              <a:rPr lang="en-US" sz="900" b="0" spc="0">
                <a:solidFill>
                  <a:schemeClr val="tx1"/>
                </a:solidFill>
                <a:latin typeface="+mn-lt"/>
                <a:sym typeface="Helvetica Light"/>
              </a:rPr>
              <a:t> </a:t>
            </a:r>
            <a:r>
              <a:rPr lang="en-US" sz="900" b="0" spc="0" err="1">
                <a:solidFill>
                  <a:schemeClr val="tx1"/>
                </a:solidFill>
                <a:latin typeface="+mn-lt"/>
                <a:sym typeface="Helvetica Light"/>
              </a:rPr>
              <a:t>sameria</a:t>
            </a:r>
            <a:endParaRPr kumimoji="0" lang="en-US" sz="900" b="0" i="0" u="none" strike="noStrike" kern="0" cap="none" spc="0" normalizeH="0" baseline="0" noProof="0">
              <a:ln>
                <a:noFill/>
              </a:ln>
              <a:solidFill>
                <a:srgbClr val="FFFFFF"/>
              </a:solidFill>
              <a:effectLst/>
              <a:uLnTx/>
              <a:uFillTx/>
              <a:latin typeface="Franklin Gothic Book" panose="020B0503020102020204"/>
              <a:ea typeface="+mj-ea"/>
              <a:cs typeface="+mj-cs"/>
              <a:sym typeface="Helvetica Light"/>
            </a:endParaRPr>
          </a:p>
        </p:txBody>
      </p:sp>
      <p:sp>
        <p:nvSpPr>
          <p:cNvPr id="44" name="Text Placeholder 2">
            <a:extLst>
              <a:ext uri="{FF2B5EF4-FFF2-40B4-BE49-F238E27FC236}">
                <a16:creationId xmlns:a16="http://schemas.microsoft.com/office/drawing/2014/main" id="{6B57722B-C805-C044-811B-BEEE3F441435}"/>
              </a:ext>
            </a:extLst>
          </p:cNvPr>
          <p:cNvSpPr>
            <a:spLocks noGrp="1"/>
          </p:cNvSpPr>
          <p:nvPr>
            <p:ph type="body" sz="quarter" idx="44" hasCustomPrompt="1"/>
          </p:nvPr>
        </p:nvSpPr>
        <p:spPr>
          <a:xfrm>
            <a:off x="4005067" y="3860730"/>
            <a:ext cx="1196303" cy="519732"/>
          </a:xfrm>
        </p:spPr>
        <p:txBody>
          <a:bodyPr>
            <a:noAutofit/>
          </a:bodyPr>
          <a:lstStyle>
            <a:lvl1pPr marL="0" indent="0">
              <a:lnSpc>
                <a:spcPct val="100000"/>
              </a:lnSpc>
              <a:spcBef>
                <a:spcPts val="0"/>
              </a:spcBef>
              <a:buFontTx/>
              <a:buNone/>
              <a:defRPr sz="3100" b="1" i="0" spc="100" baseline="0">
                <a:solidFill>
                  <a:schemeClr val="tx1"/>
                </a:solidFill>
                <a:latin typeface="Franklin Gothic Demi" panose="020B0603020102020204" pitchFamily="34" charset="0"/>
              </a:defRPr>
            </a:lvl1pPr>
            <a:lvl2pPr marL="457200" indent="0">
              <a:buFontTx/>
              <a:buNone/>
              <a:defRPr sz="800"/>
            </a:lvl2pPr>
            <a:lvl3pPr marL="914400" indent="0">
              <a:buFontTx/>
              <a:buNone/>
              <a:defRPr sz="800"/>
            </a:lvl3pPr>
            <a:lvl4pPr marL="1371600" indent="0">
              <a:buFontTx/>
              <a:buNone/>
              <a:defRPr sz="800"/>
            </a:lvl4pPr>
            <a:lvl5pPr marL="1828800" indent="0">
              <a:buFontTx/>
              <a:buNone/>
              <a:defRPr sz="800"/>
            </a:lvl5pPr>
          </a:lstStyle>
          <a:p>
            <a:pPr lvl="0"/>
            <a:r>
              <a:rPr lang="en-US"/>
              <a:t>00%</a:t>
            </a:r>
          </a:p>
        </p:txBody>
      </p:sp>
      <p:sp>
        <p:nvSpPr>
          <p:cNvPr id="21" name="Text Placeholder 2">
            <a:extLst>
              <a:ext uri="{FF2B5EF4-FFF2-40B4-BE49-F238E27FC236}">
                <a16:creationId xmlns:a16="http://schemas.microsoft.com/office/drawing/2014/main" id="{9D5C532A-2B6E-9141-9890-06487E0DE65C}"/>
              </a:ext>
            </a:extLst>
          </p:cNvPr>
          <p:cNvSpPr>
            <a:spLocks noGrp="1"/>
          </p:cNvSpPr>
          <p:nvPr>
            <p:ph type="body" sz="quarter" idx="34" hasCustomPrompt="1"/>
          </p:nvPr>
        </p:nvSpPr>
        <p:spPr>
          <a:xfrm>
            <a:off x="535596" y="797460"/>
            <a:ext cx="5730733" cy="848557"/>
          </a:xfrm>
        </p:spPr>
        <p:txBody>
          <a:bodyPr>
            <a:noAutofit/>
          </a:bodyPr>
          <a:lstStyle>
            <a:lvl1pPr marL="0" indent="0">
              <a:lnSpc>
                <a:spcPts val="2900"/>
              </a:lnSpc>
              <a:spcBef>
                <a:spcPts val="0"/>
              </a:spcBef>
              <a:buFontTx/>
              <a:buNone/>
              <a:defRPr sz="3000" b="0" i="0">
                <a:solidFill>
                  <a:schemeClr val="tx1"/>
                </a:solidFill>
                <a:latin typeface="Franklin Gothic Book" panose="020B0503020102020204" pitchFamily="34" charset="0"/>
              </a:defRPr>
            </a:lvl1pPr>
            <a:lvl2pPr marL="457200" indent="0">
              <a:buFontTx/>
              <a:buNone/>
              <a:defRPr sz="800"/>
            </a:lvl2pPr>
            <a:lvl3pPr marL="914400" indent="0">
              <a:buFontTx/>
              <a:buNone/>
              <a:defRPr sz="800"/>
            </a:lvl3pPr>
            <a:lvl4pPr marL="1371600" indent="0">
              <a:buFontTx/>
              <a:buNone/>
              <a:defRPr sz="800"/>
            </a:lvl4pPr>
            <a:lvl5pPr marL="1828800" indent="0">
              <a:buFontTx/>
              <a:buNone/>
              <a:defRPr sz="800"/>
            </a:lvl5pPr>
          </a:lstStyle>
          <a:p>
            <a:pPr lvl="0"/>
            <a:r>
              <a:rPr lang="en-US"/>
              <a:t>Title Goes Here. </a:t>
            </a:r>
            <a:br>
              <a:rPr lang="en-US"/>
            </a:br>
            <a:r>
              <a:rPr lang="en-US"/>
              <a:t>Bold Some Words If Needed.</a:t>
            </a:r>
          </a:p>
        </p:txBody>
      </p:sp>
      <p:cxnSp>
        <p:nvCxnSpPr>
          <p:cNvPr id="23" name="Straight Connector 22">
            <a:extLst>
              <a:ext uri="{FF2B5EF4-FFF2-40B4-BE49-F238E27FC236}">
                <a16:creationId xmlns:a16="http://schemas.microsoft.com/office/drawing/2014/main" id="{D80CDB38-C6A0-EF47-9085-4A82E0154925}"/>
              </a:ext>
            </a:extLst>
          </p:cNvPr>
          <p:cNvCxnSpPr>
            <a:cxnSpLocks/>
          </p:cNvCxnSpPr>
          <p:nvPr userDrawn="1"/>
        </p:nvCxnSpPr>
        <p:spPr>
          <a:xfrm>
            <a:off x="628650" y="1690701"/>
            <a:ext cx="1078006" cy="0"/>
          </a:xfrm>
          <a:prstGeom prst="line">
            <a:avLst/>
          </a:prstGeom>
          <a:noFill/>
          <a:ln w="9525" cap="flat">
            <a:solidFill>
              <a:schemeClr val="tx1"/>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96790490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948" userDrawn="1">
          <p15:clr>
            <a:srgbClr val="FBAE40"/>
          </p15:clr>
        </p15:guide>
        <p15:guide id="2" pos="2880" userDrawn="1">
          <p15:clr>
            <a:srgbClr val="FBAE40"/>
          </p15:clr>
        </p15:guide>
        <p15:guide id="3" orient="horz" pos="300" userDrawn="1">
          <p15:clr>
            <a:srgbClr val="FBAE40"/>
          </p15:clr>
        </p15:guide>
        <p15:guide id="4" pos="384" userDrawn="1">
          <p15:clr>
            <a:srgbClr val="FBAE40"/>
          </p15:clr>
        </p15:guide>
        <p15:guide id="5" orient="horz" pos="3012" userDrawn="1">
          <p15:clr>
            <a:srgbClr val="FBAE40"/>
          </p15:clr>
        </p15:guide>
        <p15:guide id="6" orient="horz" pos="1404" userDrawn="1">
          <p15:clr>
            <a:srgbClr val="FBAE40"/>
          </p15:clr>
        </p15:guide>
        <p15:guide id="7" orient="horz" pos="1956" userDrawn="1">
          <p15:clr>
            <a:srgbClr val="FBAE40"/>
          </p15:clr>
        </p15:guide>
        <p15:guide id="8" orient="horz" pos="2460" userDrawn="1">
          <p15:clr>
            <a:srgbClr val="FBAE40"/>
          </p15:clr>
        </p15:guide>
        <p15:guide id="9" orient="horz" pos="2700" userDrawn="1">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Black Blackground - No Pg #">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F412156-35CD-8213-4C0F-43CD8349D57E}"/>
              </a:ext>
            </a:extLst>
          </p:cNvPr>
          <p:cNvSpPr/>
          <p:nvPr userDrawn="1"/>
        </p:nvSpPr>
        <p:spPr>
          <a:xfrm>
            <a:off x="0" y="0"/>
            <a:ext cx="91440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562326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Alternate Table of Contents Purpl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950E3E-1748-E146-837E-85C77BEADC1D}"/>
              </a:ext>
            </a:extLst>
          </p:cNvPr>
          <p:cNvPicPr>
            <a:picLocks noChangeAspect="1"/>
          </p:cNvPicPr>
          <p:nvPr userDrawn="1"/>
        </p:nvPicPr>
        <p:blipFill>
          <a:blip r:embed="rId2"/>
          <a:stretch>
            <a:fillRect/>
          </a:stretch>
        </p:blipFill>
        <p:spPr>
          <a:xfrm>
            <a:off x="-437395" y="173834"/>
            <a:ext cx="8443139" cy="8682791"/>
          </a:xfrm>
          <a:prstGeom prst="rect">
            <a:avLst/>
          </a:prstGeom>
        </p:spPr>
      </p:pic>
      <p:pic>
        <p:nvPicPr>
          <p:cNvPr id="3" name="Picture 2">
            <a:extLst>
              <a:ext uri="{FF2B5EF4-FFF2-40B4-BE49-F238E27FC236}">
                <a16:creationId xmlns:a16="http://schemas.microsoft.com/office/drawing/2014/main" id="{09F71103-567B-0442-9CF5-21A105EAD97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5060273"/>
            <a:ext cx="9144000" cy="88942"/>
          </a:xfrm>
          <a:prstGeom prst="rect">
            <a:avLst/>
          </a:prstGeom>
        </p:spPr>
      </p:pic>
    </p:spTree>
    <p:extLst>
      <p:ext uri="{BB962C8B-B14F-4D97-AF65-F5344CB8AC3E}">
        <p14:creationId xmlns:p14="http://schemas.microsoft.com/office/powerpoint/2010/main" val="5098622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Alternate Agenda Re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61D1AE8-1DE2-564C-B3E2-6B67A1725CBA}"/>
              </a:ext>
            </a:extLst>
          </p:cNvPr>
          <p:cNvPicPr>
            <a:picLocks noChangeAspect="1"/>
          </p:cNvPicPr>
          <p:nvPr userDrawn="1"/>
        </p:nvPicPr>
        <p:blipFill>
          <a:blip r:embed="rId2"/>
          <a:stretch>
            <a:fillRect/>
          </a:stretch>
        </p:blipFill>
        <p:spPr>
          <a:xfrm>
            <a:off x="-437395" y="173834"/>
            <a:ext cx="8443139" cy="8682791"/>
          </a:xfrm>
          <a:prstGeom prst="rect">
            <a:avLst/>
          </a:prstGeom>
        </p:spPr>
      </p:pic>
      <p:pic>
        <p:nvPicPr>
          <p:cNvPr id="3" name="Picture 2">
            <a:extLst>
              <a:ext uri="{FF2B5EF4-FFF2-40B4-BE49-F238E27FC236}">
                <a16:creationId xmlns:a16="http://schemas.microsoft.com/office/drawing/2014/main" id="{1187A4F5-0AEE-AF4E-A2ED-83A8B8D8166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flipH="1">
            <a:off x="-1" y="5048250"/>
            <a:ext cx="9144000" cy="95250"/>
          </a:xfrm>
          <a:prstGeom prst="rect">
            <a:avLst/>
          </a:prstGeom>
        </p:spPr>
      </p:pic>
    </p:spTree>
    <p:extLst>
      <p:ext uri="{BB962C8B-B14F-4D97-AF65-F5344CB8AC3E}">
        <p14:creationId xmlns:p14="http://schemas.microsoft.com/office/powerpoint/2010/main" val="224567767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Gradation Background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D70897A-038E-D848-92DE-5A27FBE6333A}"/>
              </a:ext>
            </a:extLst>
          </p:cNvPr>
          <p:cNvSpPr/>
          <p:nvPr userDrawn="1"/>
        </p:nvSpPr>
        <p:spPr>
          <a:xfrm>
            <a:off x="0" y="0"/>
            <a:ext cx="9144000" cy="51435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lang="en-US" sz="2400">
              <a:solidFill>
                <a:srgbClr val="FFFFFF"/>
              </a:solidFill>
            </a:endParaRPr>
          </a:p>
        </p:txBody>
      </p:sp>
      <p:pic>
        <p:nvPicPr>
          <p:cNvPr id="5" name="Picture 4">
            <a:extLst>
              <a:ext uri="{FF2B5EF4-FFF2-40B4-BE49-F238E27FC236}">
                <a16:creationId xmlns:a16="http://schemas.microsoft.com/office/drawing/2014/main" id="{AB56E626-12AB-4E4C-9BA3-8F5DFBAC73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Tree>
    <p:extLst>
      <p:ext uri="{BB962C8B-B14F-4D97-AF65-F5344CB8AC3E}">
        <p14:creationId xmlns:p14="http://schemas.microsoft.com/office/powerpoint/2010/main" val="265198223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Gradation Background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D70897A-038E-D848-92DE-5A27FBE6333A}"/>
              </a:ext>
            </a:extLst>
          </p:cNvPr>
          <p:cNvSpPr/>
          <p:nvPr userDrawn="1"/>
        </p:nvSpPr>
        <p:spPr>
          <a:xfrm>
            <a:off x="0" y="0"/>
            <a:ext cx="9144000" cy="51435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lang="en-US" sz="2400">
              <a:solidFill>
                <a:srgbClr val="FFFFFF"/>
              </a:solidFill>
            </a:endParaRPr>
          </a:p>
        </p:txBody>
      </p:sp>
      <p:pic>
        <p:nvPicPr>
          <p:cNvPr id="5" name="Picture 4">
            <a:extLst>
              <a:ext uri="{FF2B5EF4-FFF2-40B4-BE49-F238E27FC236}">
                <a16:creationId xmlns:a16="http://schemas.microsoft.com/office/drawing/2014/main" id="{AB56E626-12AB-4E4C-9BA3-8F5DFBAC73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Tree>
    <p:extLst>
      <p:ext uri="{BB962C8B-B14F-4D97-AF65-F5344CB8AC3E}">
        <p14:creationId xmlns:p14="http://schemas.microsoft.com/office/powerpoint/2010/main" val="66214540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Gradation Background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D70897A-038E-D848-92DE-5A27FBE6333A}"/>
              </a:ext>
            </a:extLst>
          </p:cNvPr>
          <p:cNvSpPr/>
          <p:nvPr userDrawn="1"/>
        </p:nvSpPr>
        <p:spPr>
          <a:xfrm>
            <a:off x="0" y="0"/>
            <a:ext cx="9144000" cy="51435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lang="en-US" sz="2400">
              <a:solidFill>
                <a:srgbClr val="FFFFFF"/>
              </a:solidFill>
            </a:endParaRPr>
          </a:p>
        </p:txBody>
      </p:sp>
      <p:pic>
        <p:nvPicPr>
          <p:cNvPr id="5" name="Picture 4">
            <a:extLst>
              <a:ext uri="{FF2B5EF4-FFF2-40B4-BE49-F238E27FC236}">
                <a16:creationId xmlns:a16="http://schemas.microsoft.com/office/drawing/2014/main" id="{AB56E626-12AB-4E4C-9BA3-8F5DFBAC73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Tree>
    <p:extLst>
      <p:ext uri="{BB962C8B-B14F-4D97-AF65-F5344CB8AC3E}">
        <p14:creationId xmlns:p14="http://schemas.microsoft.com/office/powerpoint/2010/main" val="87149958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Gradation Background 4">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D70897A-038E-D848-92DE-5A27FBE6333A}"/>
              </a:ext>
            </a:extLst>
          </p:cNvPr>
          <p:cNvSpPr/>
          <p:nvPr userDrawn="1"/>
        </p:nvSpPr>
        <p:spPr>
          <a:xfrm>
            <a:off x="0" y="0"/>
            <a:ext cx="9144000" cy="51435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lang="en-US" sz="2400">
              <a:solidFill>
                <a:srgbClr val="FFFFFF"/>
              </a:solidFill>
            </a:endParaRPr>
          </a:p>
        </p:txBody>
      </p:sp>
      <p:pic>
        <p:nvPicPr>
          <p:cNvPr id="5" name="Picture 4">
            <a:extLst>
              <a:ext uri="{FF2B5EF4-FFF2-40B4-BE49-F238E27FC236}">
                <a16:creationId xmlns:a16="http://schemas.microsoft.com/office/drawing/2014/main" id="{AB56E626-12AB-4E4C-9BA3-8F5DFBAC73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Tree>
    <p:extLst>
      <p:ext uri="{BB962C8B-B14F-4D97-AF65-F5344CB8AC3E}">
        <p14:creationId xmlns:p14="http://schemas.microsoft.com/office/powerpoint/2010/main" val="402511314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Gradation Background 5">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D70897A-038E-D848-92DE-5A27FBE6333A}"/>
              </a:ext>
            </a:extLst>
          </p:cNvPr>
          <p:cNvSpPr/>
          <p:nvPr userDrawn="1"/>
        </p:nvSpPr>
        <p:spPr>
          <a:xfrm>
            <a:off x="0" y="0"/>
            <a:ext cx="9144000" cy="51435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lang="en-US" sz="2400">
              <a:solidFill>
                <a:srgbClr val="FFFFFF"/>
              </a:solidFill>
            </a:endParaRPr>
          </a:p>
        </p:txBody>
      </p:sp>
      <p:pic>
        <p:nvPicPr>
          <p:cNvPr id="5" name="Picture 4">
            <a:extLst>
              <a:ext uri="{FF2B5EF4-FFF2-40B4-BE49-F238E27FC236}">
                <a16:creationId xmlns:a16="http://schemas.microsoft.com/office/drawing/2014/main" id="{AB56E626-12AB-4E4C-9BA3-8F5DFBAC73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Tree>
    <p:extLst>
      <p:ext uri="{BB962C8B-B14F-4D97-AF65-F5344CB8AC3E}">
        <p14:creationId xmlns:p14="http://schemas.microsoft.com/office/powerpoint/2010/main" val="333020816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Gradation Background 6">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D70897A-038E-D848-92DE-5A27FBE6333A}"/>
              </a:ext>
            </a:extLst>
          </p:cNvPr>
          <p:cNvSpPr/>
          <p:nvPr userDrawn="1"/>
        </p:nvSpPr>
        <p:spPr>
          <a:xfrm>
            <a:off x="0" y="0"/>
            <a:ext cx="9144000" cy="51435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lang="en-US" sz="2400">
              <a:solidFill>
                <a:srgbClr val="FFFFFF"/>
              </a:solidFill>
            </a:endParaRPr>
          </a:p>
        </p:txBody>
      </p:sp>
      <p:pic>
        <p:nvPicPr>
          <p:cNvPr id="5" name="Picture 4">
            <a:extLst>
              <a:ext uri="{FF2B5EF4-FFF2-40B4-BE49-F238E27FC236}">
                <a16:creationId xmlns:a16="http://schemas.microsoft.com/office/drawing/2014/main" id="{AB56E626-12AB-4E4C-9BA3-8F5DFBAC73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Tree>
    <p:extLst>
      <p:ext uri="{BB962C8B-B14F-4D97-AF65-F5344CB8AC3E}">
        <p14:creationId xmlns:p14="http://schemas.microsoft.com/office/powerpoint/2010/main" val="3175656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Page 3">
    <p:bg>
      <p:bgRef idx="1001">
        <a:schemeClr val="bg1"/>
      </p:bgRef>
    </p:bg>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F8E3540E-00A9-3B4B-8FBD-27786D49CC98}"/>
              </a:ext>
            </a:extLst>
          </p:cNvPr>
          <p:cNvSpPr>
            <a:spLocks noGrp="1"/>
          </p:cNvSpPr>
          <p:nvPr>
            <p:ph type="body" sz="quarter" idx="34" hasCustomPrompt="1"/>
          </p:nvPr>
        </p:nvSpPr>
        <p:spPr>
          <a:xfrm>
            <a:off x="512845" y="1156720"/>
            <a:ext cx="2169395" cy="936240"/>
          </a:xfrm>
        </p:spPr>
        <p:txBody>
          <a:bodyPr>
            <a:noAutofit/>
          </a:bodyPr>
          <a:lstStyle>
            <a:lvl1pPr marL="0" indent="0" algn="l" defTabSz="825500">
              <a:lnSpc>
                <a:spcPts val="3200"/>
              </a:lnSpc>
              <a:spcBef>
                <a:spcPts val="0"/>
              </a:spcBef>
              <a:buFontTx/>
              <a:buNone/>
              <a:defRPr lang="en-US" sz="3500" smtClean="0">
                <a:ln w="12700" cap="flat" cmpd="sng">
                  <a:noFill/>
                  <a:round/>
                </a:ln>
                <a:solidFill>
                  <a:schemeClr val="tx1"/>
                </a:solidFill>
              </a:defRPr>
            </a:lvl1pPr>
            <a:lvl2pPr marL="457200" indent="0">
              <a:buFontTx/>
              <a:buNone/>
              <a:defRPr sz="800"/>
            </a:lvl2pPr>
            <a:lvl3pPr marL="914400" indent="0">
              <a:buFontTx/>
              <a:buNone/>
              <a:defRPr sz="800"/>
            </a:lvl3pPr>
            <a:lvl4pPr marL="1371600" indent="0">
              <a:buFontTx/>
              <a:buNone/>
              <a:defRPr sz="800"/>
            </a:lvl4pPr>
            <a:lvl5pPr marL="1828800" indent="0">
              <a:buFontTx/>
              <a:buNone/>
              <a:defRPr sz="800"/>
            </a:lvl5pPr>
          </a:lstStyle>
          <a:p>
            <a:pPr algn="l" defTabSz="825500">
              <a:lnSpc>
                <a:spcPts val="3500"/>
              </a:lnSpc>
            </a:pPr>
            <a:r>
              <a:rPr lang="en-US" sz="3200">
                <a:ln w="12700" cap="flat" cmpd="sng">
                  <a:noFill/>
                  <a:round/>
                </a:ln>
                <a:solidFill>
                  <a:schemeClr val="tx1"/>
                </a:solidFill>
                <a:latin typeface="+mj-lt"/>
              </a:rPr>
              <a:t>Divider board title</a:t>
            </a:r>
            <a:endParaRPr lang="en-US" sz="3200">
              <a:solidFill>
                <a:schemeClr val="tx1"/>
              </a:solidFill>
              <a:latin typeface="Franklin Gothic Book" panose="020B0503020102020204" pitchFamily="34" charset="0"/>
            </a:endParaRPr>
          </a:p>
        </p:txBody>
      </p:sp>
      <p:cxnSp>
        <p:nvCxnSpPr>
          <p:cNvPr id="15" name="Straight Connector 14">
            <a:extLst>
              <a:ext uri="{FF2B5EF4-FFF2-40B4-BE49-F238E27FC236}">
                <a16:creationId xmlns:a16="http://schemas.microsoft.com/office/drawing/2014/main" id="{D2EB6CEA-5558-814C-98A5-3FD73BD05958}"/>
              </a:ext>
            </a:extLst>
          </p:cNvPr>
          <p:cNvCxnSpPr>
            <a:cxnSpLocks/>
          </p:cNvCxnSpPr>
          <p:nvPr userDrawn="1"/>
        </p:nvCxnSpPr>
        <p:spPr>
          <a:xfrm>
            <a:off x="601020" y="2765570"/>
            <a:ext cx="1078006" cy="0"/>
          </a:xfrm>
          <a:prstGeom prst="line">
            <a:avLst/>
          </a:prstGeom>
          <a:noFill/>
          <a:ln w="9525" cap="flat">
            <a:solidFill>
              <a:schemeClr val="tx1"/>
            </a:solidFill>
            <a:prstDash val="solid"/>
            <a:miter lim="400000"/>
          </a:ln>
          <a:effectLst/>
          <a:sp3d/>
        </p:spPr>
        <p:style>
          <a:lnRef idx="0">
            <a:scrgbClr r="0" g="0" b="0"/>
          </a:lnRef>
          <a:fillRef idx="0">
            <a:scrgbClr r="0" g="0" b="0"/>
          </a:fillRef>
          <a:effectRef idx="0">
            <a:scrgbClr r="0" g="0" b="0"/>
          </a:effectRef>
          <a:fontRef idx="none"/>
        </p:style>
      </p:cxnSp>
      <p:pic>
        <p:nvPicPr>
          <p:cNvPr id="18" name="Picture 17">
            <a:extLst>
              <a:ext uri="{FF2B5EF4-FFF2-40B4-BE49-F238E27FC236}">
                <a16:creationId xmlns:a16="http://schemas.microsoft.com/office/drawing/2014/main" id="{CF69683C-E9C4-5543-A58A-C7277E15ADC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 y="4419599"/>
            <a:ext cx="979667" cy="359095"/>
          </a:xfrm>
          <a:prstGeom prst="rect">
            <a:avLst/>
          </a:prstGeom>
        </p:spPr>
      </p:pic>
      <p:sp>
        <p:nvSpPr>
          <p:cNvPr id="23" name="Text Placeholder 2">
            <a:extLst>
              <a:ext uri="{FF2B5EF4-FFF2-40B4-BE49-F238E27FC236}">
                <a16:creationId xmlns:a16="http://schemas.microsoft.com/office/drawing/2014/main" id="{5F47ACB0-986B-9F44-9BAA-F2F696D4681C}"/>
              </a:ext>
            </a:extLst>
          </p:cNvPr>
          <p:cNvSpPr>
            <a:spLocks noGrp="1"/>
          </p:cNvSpPr>
          <p:nvPr>
            <p:ph type="body" sz="quarter" idx="36" hasCustomPrompt="1"/>
          </p:nvPr>
        </p:nvSpPr>
        <p:spPr>
          <a:xfrm>
            <a:off x="512845" y="2019004"/>
            <a:ext cx="2667235" cy="595931"/>
          </a:xfrm>
        </p:spPr>
        <p:txBody>
          <a:bodyPr>
            <a:noAutofit/>
          </a:bodyPr>
          <a:lstStyle>
            <a:lvl1pPr marL="0" indent="0" algn="l" defTabSz="825500">
              <a:lnSpc>
                <a:spcPts val="3500"/>
              </a:lnSpc>
              <a:spcBef>
                <a:spcPts val="0"/>
              </a:spcBef>
              <a:buFontTx/>
              <a:buNone/>
              <a:defRPr lang="en-US" sz="3500" smtClean="0">
                <a:ln w="12700" cap="flat" cmpd="sng">
                  <a:noFill/>
                  <a:round/>
                </a:ln>
                <a:solidFill>
                  <a:schemeClr val="tx2"/>
                </a:solidFill>
              </a:defRPr>
            </a:lvl1pPr>
            <a:lvl2pPr marL="457200" indent="0">
              <a:buFontTx/>
              <a:buNone/>
              <a:defRPr sz="800"/>
            </a:lvl2pPr>
            <a:lvl3pPr marL="914400" indent="0">
              <a:buFontTx/>
              <a:buNone/>
              <a:defRPr sz="800"/>
            </a:lvl3pPr>
            <a:lvl4pPr marL="1371600" indent="0">
              <a:buFontTx/>
              <a:buNone/>
              <a:defRPr sz="800"/>
            </a:lvl4pPr>
            <a:lvl5pPr marL="1828800" indent="0">
              <a:buFontTx/>
              <a:buNone/>
              <a:defRPr sz="800"/>
            </a:lvl5pPr>
          </a:lstStyle>
          <a:p>
            <a:pPr algn="l" defTabSz="825500">
              <a:lnSpc>
                <a:spcPts val="3500"/>
              </a:lnSpc>
            </a:pPr>
            <a:r>
              <a:rPr lang="en-US" sz="3200">
                <a:ln w="12700" cap="flat" cmpd="sng">
                  <a:noFill/>
                  <a:round/>
                </a:ln>
                <a:solidFill>
                  <a:schemeClr val="tx2"/>
                </a:solidFill>
                <a:latin typeface="+mj-lt"/>
              </a:rPr>
              <a:t>goes here</a:t>
            </a:r>
            <a:endParaRPr lang="en-US" sz="3200">
              <a:solidFill>
                <a:schemeClr val="tx1"/>
              </a:solidFill>
              <a:latin typeface="Franklin Gothic Book" panose="020B0503020102020204" pitchFamily="34" charset="0"/>
            </a:endParaRPr>
          </a:p>
        </p:txBody>
      </p:sp>
      <p:pic>
        <p:nvPicPr>
          <p:cNvPr id="10" name="Picture 9">
            <a:extLst>
              <a:ext uri="{FF2B5EF4-FFF2-40B4-BE49-F238E27FC236}">
                <a16:creationId xmlns:a16="http://schemas.microsoft.com/office/drawing/2014/main" id="{09739C97-BDA0-FF4C-9514-0CC748568AA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b="22520"/>
          <a:stretch/>
        </p:blipFill>
        <p:spPr>
          <a:xfrm>
            <a:off x="4114800" y="616303"/>
            <a:ext cx="4307305" cy="4527198"/>
          </a:xfrm>
          <a:prstGeom prst="rect">
            <a:avLst/>
          </a:prstGeom>
        </p:spPr>
      </p:pic>
    </p:spTree>
    <p:extLst>
      <p:ext uri="{BB962C8B-B14F-4D97-AF65-F5344CB8AC3E}">
        <p14:creationId xmlns:p14="http://schemas.microsoft.com/office/powerpoint/2010/main" val="234775195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948" userDrawn="1">
          <p15:clr>
            <a:srgbClr val="FBAE40"/>
          </p15:clr>
        </p15:guide>
        <p15:guide id="2" pos="2880" userDrawn="1">
          <p15:clr>
            <a:srgbClr val="FBAE40"/>
          </p15:clr>
        </p15:guide>
        <p15:guide id="3" orient="horz" pos="300" userDrawn="1">
          <p15:clr>
            <a:srgbClr val="FBAE40"/>
          </p15:clr>
        </p15:guide>
        <p15:guide id="4" pos="384" userDrawn="1">
          <p15:clr>
            <a:srgbClr val="FBAE40"/>
          </p15:clr>
        </p15:guide>
        <p15:guide id="5" orient="horz" pos="3012" userDrawn="1">
          <p15:clr>
            <a:srgbClr val="FBAE40"/>
          </p15:clr>
        </p15:guide>
        <p15:guide id="6" orient="horz" pos="1260" userDrawn="1">
          <p15:clr>
            <a:srgbClr val="FBAE40"/>
          </p15:clr>
        </p15:guide>
        <p15:guide id="7" orient="horz" pos="1524" userDrawn="1">
          <p15:clr>
            <a:srgbClr val="FBAE40"/>
          </p15:clr>
        </p15:guide>
        <p15:guide id="8" pos="5424" userDrawn="1">
          <p15:clr>
            <a:srgbClr val="FBAE40"/>
          </p15:clr>
        </p15:guide>
        <p15:guide id="9" orient="horz" pos="1740"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Gradation Background 7">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D70897A-038E-D848-92DE-5A27FBE6333A}"/>
              </a:ext>
            </a:extLst>
          </p:cNvPr>
          <p:cNvSpPr/>
          <p:nvPr userDrawn="1"/>
        </p:nvSpPr>
        <p:spPr>
          <a:xfrm>
            <a:off x="0" y="0"/>
            <a:ext cx="9144000" cy="51435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lang="en-US" sz="2400">
              <a:solidFill>
                <a:srgbClr val="FFFFFF"/>
              </a:solidFill>
            </a:endParaRPr>
          </a:p>
        </p:txBody>
      </p:sp>
      <p:pic>
        <p:nvPicPr>
          <p:cNvPr id="5" name="Picture 4">
            <a:extLst>
              <a:ext uri="{FF2B5EF4-FFF2-40B4-BE49-F238E27FC236}">
                <a16:creationId xmlns:a16="http://schemas.microsoft.com/office/drawing/2014/main" id="{AB56E626-12AB-4E4C-9BA3-8F5DFBAC73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Tree>
    <p:extLst>
      <p:ext uri="{BB962C8B-B14F-4D97-AF65-F5344CB8AC3E}">
        <p14:creationId xmlns:p14="http://schemas.microsoft.com/office/powerpoint/2010/main" val="346017518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Divider Page 3">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56453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948">
          <p15:clr>
            <a:srgbClr val="FBAE40"/>
          </p15:clr>
        </p15:guide>
        <p15:guide id="2" pos="2880">
          <p15:clr>
            <a:srgbClr val="FBAE40"/>
          </p15:clr>
        </p15:guide>
        <p15:guide id="3" orient="horz" pos="300">
          <p15:clr>
            <a:srgbClr val="FBAE40"/>
          </p15:clr>
        </p15:guide>
        <p15:guide id="4" pos="384">
          <p15:clr>
            <a:srgbClr val="FBAE40"/>
          </p15:clr>
        </p15:guide>
        <p15:guide id="5" orient="horz" pos="3012">
          <p15:clr>
            <a:srgbClr val="FBAE40"/>
          </p15:clr>
        </p15:guide>
        <p15:guide id="6" orient="horz" pos="1260">
          <p15:clr>
            <a:srgbClr val="FBAE40"/>
          </p15:clr>
        </p15:guide>
        <p15:guide id="7" orient="horz" pos="1524">
          <p15:clr>
            <a:srgbClr val="FBAE40"/>
          </p15:clr>
        </p15:guide>
        <p15:guide id="8" pos="5424">
          <p15:clr>
            <a:srgbClr val="FBAE40"/>
          </p15:clr>
        </p15:guide>
        <p15:guide id="9" orient="horz" pos="174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Divider Page 3">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ED7F88-3893-2F8D-5DA1-EEC294D0D5E0}"/>
              </a:ext>
            </a:extLst>
          </p:cNvPr>
          <p:cNvSpPr/>
          <p:nvPr userDrawn="1"/>
        </p:nvSpPr>
        <p:spPr>
          <a:xfrm>
            <a:off x="0" y="0"/>
            <a:ext cx="91440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123143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948">
          <p15:clr>
            <a:srgbClr val="FBAE40"/>
          </p15:clr>
        </p15:guide>
        <p15:guide id="2" pos="2880">
          <p15:clr>
            <a:srgbClr val="FBAE40"/>
          </p15:clr>
        </p15:guide>
        <p15:guide id="3" orient="horz" pos="300">
          <p15:clr>
            <a:srgbClr val="FBAE40"/>
          </p15:clr>
        </p15:guide>
        <p15:guide id="4" pos="384">
          <p15:clr>
            <a:srgbClr val="FBAE40"/>
          </p15:clr>
        </p15:guide>
        <p15:guide id="5" orient="horz" pos="3012">
          <p15:clr>
            <a:srgbClr val="FBAE40"/>
          </p15:clr>
        </p15:guide>
        <p15:guide id="6" orient="horz" pos="1260">
          <p15:clr>
            <a:srgbClr val="FBAE40"/>
          </p15:clr>
        </p15:guide>
        <p15:guide id="7" orient="horz" pos="1524">
          <p15:clr>
            <a:srgbClr val="FBAE40"/>
          </p15:clr>
        </p15:guide>
        <p15:guide id="8" pos="5424">
          <p15:clr>
            <a:srgbClr val="FBAE40"/>
          </p15:clr>
        </p15:guide>
        <p15:guide id="9" orient="horz" pos="17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Page 4">
    <p:bg>
      <p:bgRef idx="1001">
        <a:schemeClr val="bg1"/>
      </p:bgRef>
    </p:bg>
    <p:spTree>
      <p:nvGrpSpPr>
        <p:cNvPr id="1" name=""/>
        <p:cNvGrpSpPr/>
        <p:nvPr/>
      </p:nvGrpSpPr>
      <p:grpSpPr>
        <a:xfrm>
          <a:off x="0" y="0"/>
          <a:ext cx="0" cy="0"/>
          <a:chOff x="0" y="0"/>
          <a:chExt cx="0" cy="0"/>
        </a:xfrm>
      </p:grpSpPr>
      <p:sp>
        <p:nvSpPr>
          <p:cNvPr id="40" name="object 23">
            <a:extLst>
              <a:ext uri="{FF2B5EF4-FFF2-40B4-BE49-F238E27FC236}">
                <a16:creationId xmlns:a16="http://schemas.microsoft.com/office/drawing/2014/main" id="{6102245E-EBE2-D741-B20C-AD7741DB5EB2}"/>
              </a:ext>
            </a:extLst>
          </p:cNvPr>
          <p:cNvSpPr/>
          <p:nvPr userDrawn="1"/>
        </p:nvSpPr>
        <p:spPr>
          <a:xfrm>
            <a:off x="1817562" y="4288622"/>
            <a:ext cx="55533" cy="553999"/>
          </a:xfrm>
          <a:custGeom>
            <a:avLst/>
            <a:gdLst/>
            <a:ahLst/>
            <a:cxnLst/>
            <a:rect l="l" t="t" r="r" b="b"/>
            <a:pathLst>
              <a:path h="2893695">
                <a:moveTo>
                  <a:pt x="0" y="2893441"/>
                </a:moveTo>
                <a:lnTo>
                  <a:pt x="0" y="0"/>
                </a:lnTo>
              </a:path>
            </a:pathLst>
          </a:custGeom>
          <a:ln w="9525">
            <a:solidFill>
              <a:schemeClr val="accent1"/>
            </a:solidFill>
          </a:ln>
        </p:spPr>
        <p:txBody>
          <a:bodyPr wrap="square" lIns="0" tIns="0" rIns="0" bIns="0" rtlCol="0"/>
          <a:lstStyle/>
          <a:p>
            <a:pPr algn="l" defTabSz="685800" hangingPunct="1">
              <a:defRPr/>
            </a:pPr>
            <a:endParaRPr lang="en-US" sz="1350" kern="1200">
              <a:latin typeface="Franklin Gothic Medium" panose="020B0603020102020204" pitchFamily="34" charset="0"/>
            </a:endParaRPr>
          </a:p>
        </p:txBody>
      </p:sp>
      <p:sp>
        <p:nvSpPr>
          <p:cNvPr id="28" name="Picture Placeholder 27">
            <a:extLst>
              <a:ext uri="{FF2B5EF4-FFF2-40B4-BE49-F238E27FC236}">
                <a16:creationId xmlns:a16="http://schemas.microsoft.com/office/drawing/2014/main" id="{93304F65-2575-4445-ACC9-338598DDEA34}"/>
              </a:ext>
            </a:extLst>
          </p:cNvPr>
          <p:cNvSpPr>
            <a:spLocks noGrp="1"/>
          </p:cNvSpPr>
          <p:nvPr>
            <p:ph type="pic" sz="quarter" idx="18" hasCustomPrompt="1"/>
          </p:nvPr>
        </p:nvSpPr>
        <p:spPr>
          <a:xfrm>
            <a:off x="2036527" y="4314951"/>
            <a:ext cx="1423300" cy="595936"/>
          </a:xfrm>
          <a:noFill/>
        </p:spPr>
        <p:txBody>
          <a:bodyPr>
            <a:noAutofit/>
          </a:bodyPr>
          <a:lstStyle>
            <a:lvl1pPr marL="0" marR="0" indent="0" algn="l" defTabSz="914400" rtl="0" eaLnBrk="1" fontAlgn="auto" latinLnBrk="0" hangingPunct="1">
              <a:lnSpc>
                <a:spcPct val="90000"/>
              </a:lnSpc>
              <a:spcBef>
                <a:spcPts val="1000"/>
              </a:spcBef>
              <a:spcAft>
                <a:spcPts val="0"/>
              </a:spcAft>
              <a:buClrTx/>
              <a:buSzTx/>
              <a:buFontTx/>
              <a:buNone/>
              <a:tabLst/>
              <a:defRPr sz="1000"/>
            </a:lvl1pPr>
          </a:lstStyle>
          <a:p>
            <a:r>
              <a:rPr lang="en-US"/>
              <a:t> CLIENT LOGO HERE</a:t>
            </a:r>
          </a:p>
        </p:txBody>
      </p:sp>
      <p:sp>
        <p:nvSpPr>
          <p:cNvPr id="11" name="Text Placeholder 2">
            <a:extLst>
              <a:ext uri="{FF2B5EF4-FFF2-40B4-BE49-F238E27FC236}">
                <a16:creationId xmlns:a16="http://schemas.microsoft.com/office/drawing/2014/main" id="{F8E3540E-00A9-3B4B-8FBD-27786D49CC98}"/>
              </a:ext>
            </a:extLst>
          </p:cNvPr>
          <p:cNvSpPr>
            <a:spLocks noGrp="1"/>
          </p:cNvSpPr>
          <p:nvPr>
            <p:ph type="body" sz="quarter" idx="34" hasCustomPrompt="1"/>
          </p:nvPr>
        </p:nvSpPr>
        <p:spPr>
          <a:xfrm>
            <a:off x="512845" y="1156720"/>
            <a:ext cx="2667235" cy="595931"/>
          </a:xfrm>
        </p:spPr>
        <p:txBody>
          <a:bodyPr>
            <a:noAutofit/>
          </a:bodyPr>
          <a:lstStyle>
            <a:lvl1pPr marL="0" indent="0" algn="l" defTabSz="825500">
              <a:lnSpc>
                <a:spcPts val="3500"/>
              </a:lnSpc>
              <a:spcBef>
                <a:spcPts val="0"/>
              </a:spcBef>
              <a:buFontTx/>
              <a:buNone/>
              <a:defRPr lang="en-US" sz="3500" smtClean="0">
                <a:ln w="12700" cap="flat" cmpd="sng">
                  <a:noFill/>
                  <a:round/>
                </a:ln>
                <a:solidFill>
                  <a:schemeClr val="tx1"/>
                </a:solidFill>
              </a:defRPr>
            </a:lvl1pPr>
            <a:lvl2pPr marL="457200" indent="0">
              <a:buFontTx/>
              <a:buNone/>
              <a:defRPr sz="800"/>
            </a:lvl2pPr>
            <a:lvl3pPr marL="914400" indent="0">
              <a:buFontTx/>
              <a:buNone/>
              <a:defRPr sz="800"/>
            </a:lvl3pPr>
            <a:lvl4pPr marL="1371600" indent="0">
              <a:buFontTx/>
              <a:buNone/>
              <a:defRPr sz="800"/>
            </a:lvl4pPr>
            <a:lvl5pPr marL="1828800" indent="0">
              <a:buFontTx/>
              <a:buNone/>
              <a:defRPr sz="800"/>
            </a:lvl5pPr>
          </a:lstStyle>
          <a:p>
            <a:pPr algn="l" defTabSz="825500">
              <a:lnSpc>
                <a:spcPts val="3500"/>
              </a:lnSpc>
            </a:pPr>
            <a:r>
              <a:rPr lang="en-US" sz="3200">
                <a:ln w="12700" cap="flat" cmpd="sng">
                  <a:noFill/>
                  <a:round/>
                </a:ln>
                <a:solidFill>
                  <a:schemeClr val="tx1"/>
                </a:solidFill>
                <a:latin typeface="+mj-lt"/>
              </a:rPr>
              <a:t>Title of the</a:t>
            </a:r>
            <a:endParaRPr lang="en-US" sz="3200">
              <a:solidFill>
                <a:schemeClr val="tx1"/>
              </a:solidFill>
              <a:latin typeface="Franklin Gothic Book" panose="020B0503020102020204" pitchFamily="34" charset="0"/>
            </a:endParaRPr>
          </a:p>
        </p:txBody>
      </p:sp>
      <p:cxnSp>
        <p:nvCxnSpPr>
          <p:cNvPr id="15" name="Straight Connector 14">
            <a:extLst>
              <a:ext uri="{FF2B5EF4-FFF2-40B4-BE49-F238E27FC236}">
                <a16:creationId xmlns:a16="http://schemas.microsoft.com/office/drawing/2014/main" id="{D2EB6CEA-5558-814C-98A5-3FD73BD05958}"/>
              </a:ext>
            </a:extLst>
          </p:cNvPr>
          <p:cNvCxnSpPr>
            <a:cxnSpLocks/>
          </p:cNvCxnSpPr>
          <p:nvPr userDrawn="1"/>
        </p:nvCxnSpPr>
        <p:spPr>
          <a:xfrm>
            <a:off x="601020" y="2419350"/>
            <a:ext cx="1078006" cy="0"/>
          </a:xfrm>
          <a:prstGeom prst="line">
            <a:avLst/>
          </a:prstGeom>
          <a:noFill/>
          <a:ln w="9525" cap="flat">
            <a:solidFill>
              <a:schemeClr val="tx1"/>
            </a:solidFill>
            <a:prstDash val="solid"/>
            <a:miter lim="400000"/>
          </a:ln>
          <a:effectLst/>
          <a:sp3d/>
        </p:spPr>
        <p:style>
          <a:lnRef idx="0">
            <a:scrgbClr r="0" g="0" b="0"/>
          </a:lnRef>
          <a:fillRef idx="0">
            <a:scrgbClr r="0" g="0" b="0"/>
          </a:fillRef>
          <a:effectRef idx="0">
            <a:scrgbClr r="0" g="0" b="0"/>
          </a:effectRef>
          <a:fontRef idx="none"/>
        </p:style>
      </p:cxnSp>
      <p:pic>
        <p:nvPicPr>
          <p:cNvPr id="18" name="Picture 17">
            <a:extLst>
              <a:ext uri="{FF2B5EF4-FFF2-40B4-BE49-F238E27FC236}">
                <a16:creationId xmlns:a16="http://schemas.microsoft.com/office/drawing/2014/main" id="{CF69683C-E9C4-5543-A58A-C7277E15ADC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 y="4419599"/>
            <a:ext cx="979667" cy="359095"/>
          </a:xfrm>
          <a:prstGeom prst="rect">
            <a:avLst/>
          </a:prstGeom>
        </p:spPr>
      </p:pic>
      <p:sp>
        <p:nvSpPr>
          <p:cNvPr id="54" name="Text Placeholder 22">
            <a:extLst>
              <a:ext uri="{FF2B5EF4-FFF2-40B4-BE49-F238E27FC236}">
                <a16:creationId xmlns:a16="http://schemas.microsoft.com/office/drawing/2014/main" id="{D138CC58-4547-6542-8B60-427738D62D9D}"/>
              </a:ext>
            </a:extLst>
          </p:cNvPr>
          <p:cNvSpPr>
            <a:spLocks noGrp="1"/>
          </p:cNvSpPr>
          <p:nvPr>
            <p:ph type="body" sz="quarter" idx="35" hasCustomPrompt="1"/>
          </p:nvPr>
        </p:nvSpPr>
        <p:spPr>
          <a:xfrm>
            <a:off x="518386" y="2639372"/>
            <a:ext cx="2560094" cy="595936"/>
          </a:xfrm>
        </p:spPr>
        <p:txBody>
          <a:bodyPr>
            <a:noAutofit/>
          </a:bodyPr>
          <a:lstStyle>
            <a:lvl1pPr marL="0" marR="0" indent="0" algn="l" defTabSz="825500" rtl="0" eaLnBrk="1" fontAlgn="auto" latinLnBrk="0" hangingPunct="0">
              <a:lnSpc>
                <a:spcPct val="100000"/>
              </a:lnSpc>
              <a:spcBef>
                <a:spcPts val="0"/>
              </a:spcBef>
              <a:spcAft>
                <a:spcPts val="0"/>
              </a:spcAft>
              <a:buClrTx/>
              <a:buSzTx/>
              <a:buFontTx/>
              <a:buNone/>
              <a:tabLst/>
              <a:defRPr lang="en-US" sz="1400" spc="100">
                <a:solidFill>
                  <a:schemeClr val="tx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lgn="l" defTabSz="825500">
              <a:defRPr/>
            </a:pPr>
            <a:r>
              <a:rPr lang="en-US" sz="1400" spc="100">
                <a:solidFill>
                  <a:schemeClr val="tx1"/>
                </a:solidFill>
                <a:latin typeface="+mj-lt"/>
              </a:rPr>
              <a:t>SUBHEAD OF THE PRESENTATION HERE</a:t>
            </a:r>
          </a:p>
        </p:txBody>
      </p:sp>
      <p:pic>
        <p:nvPicPr>
          <p:cNvPr id="22" name="Picture 21">
            <a:extLst>
              <a:ext uri="{FF2B5EF4-FFF2-40B4-BE49-F238E27FC236}">
                <a16:creationId xmlns:a16="http://schemas.microsoft.com/office/drawing/2014/main" id="{8FDA5390-BB07-9347-A5DD-3315182544A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b="22562"/>
          <a:stretch/>
        </p:blipFill>
        <p:spPr>
          <a:xfrm>
            <a:off x="4114800" y="616302"/>
            <a:ext cx="4307305" cy="4527192"/>
          </a:xfrm>
          <a:prstGeom prst="rect">
            <a:avLst/>
          </a:prstGeom>
        </p:spPr>
      </p:pic>
      <p:sp>
        <p:nvSpPr>
          <p:cNvPr id="23" name="Text Placeholder 2">
            <a:extLst>
              <a:ext uri="{FF2B5EF4-FFF2-40B4-BE49-F238E27FC236}">
                <a16:creationId xmlns:a16="http://schemas.microsoft.com/office/drawing/2014/main" id="{5F47ACB0-986B-9F44-9BAA-F2F696D4681C}"/>
              </a:ext>
            </a:extLst>
          </p:cNvPr>
          <p:cNvSpPr>
            <a:spLocks noGrp="1"/>
          </p:cNvSpPr>
          <p:nvPr>
            <p:ph type="body" sz="quarter" idx="36" hasCustomPrompt="1"/>
          </p:nvPr>
        </p:nvSpPr>
        <p:spPr>
          <a:xfrm>
            <a:off x="512845" y="1552960"/>
            <a:ext cx="2667235" cy="595931"/>
          </a:xfrm>
        </p:spPr>
        <p:txBody>
          <a:bodyPr>
            <a:noAutofit/>
          </a:bodyPr>
          <a:lstStyle>
            <a:lvl1pPr marL="0" indent="0" algn="l" defTabSz="825500">
              <a:lnSpc>
                <a:spcPts val="3500"/>
              </a:lnSpc>
              <a:spcBef>
                <a:spcPts val="0"/>
              </a:spcBef>
              <a:buFontTx/>
              <a:buNone/>
              <a:defRPr lang="en-US" sz="3500" smtClean="0">
                <a:ln w="12700" cap="flat" cmpd="sng">
                  <a:noFill/>
                  <a:round/>
                </a:ln>
                <a:solidFill>
                  <a:schemeClr val="bg2"/>
                </a:solidFill>
              </a:defRPr>
            </a:lvl1pPr>
            <a:lvl2pPr marL="457200" indent="0">
              <a:buFontTx/>
              <a:buNone/>
              <a:defRPr sz="800"/>
            </a:lvl2pPr>
            <a:lvl3pPr marL="914400" indent="0">
              <a:buFontTx/>
              <a:buNone/>
              <a:defRPr sz="800"/>
            </a:lvl3pPr>
            <a:lvl4pPr marL="1371600" indent="0">
              <a:buFontTx/>
              <a:buNone/>
              <a:defRPr sz="800"/>
            </a:lvl4pPr>
            <a:lvl5pPr marL="1828800" indent="0">
              <a:buFontTx/>
              <a:buNone/>
              <a:defRPr sz="800"/>
            </a:lvl5pPr>
          </a:lstStyle>
          <a:p>
            <a:pPr algn="l" defTabSz="825500">
              <a:lnSpc>
                <a:spcPts val="3500"/>
              </a:lnSpc>
            </a:pPr>
            <a:r>
              <a:rPr lang="en-US" sz="3200">
                <a:ln w="12700" cap="flat" cmpd="sng">
                  <a:noFill/>
                  <a:round/>
                </a:ln>
                <a:solidFill>
                  <a:schemeClr val="bg2"/>
                </a:solidFill>
                <a:latin typeface="+mj-lt"/>
              </a:rPr>
              <a:t>presentation</a:t>
            </a:r>
            <a:endParaRPr lang="en-US" sz="3200">
              <a:solidFill>
                <a:schemeClr val="tx1"/>
              </a:solidFill>
              <a:latin typeface="Franklin Gothic Book" panose="020B0503020102020204" pitchFamily="34" charset="0"/>
            </a:endParaRPr>
          </a:p>
        </p:txBody>
      </p:sp>
      <p:pic>
        <p:nvPicPr>
          <p:cNvPr id="13" name="Picture 12">
            <a:extLst>
              <a:ext uri="{FF2B5EF4-FFF2-40B4-BE49-F238E27FC236}">
                <a16:creationId xmlns:a16="http://schemas.microsoft.com/office/drawing/2014/main" id="{40FCD177-B653-574D-9494-2B219129E325}"/>
              </a:ext>
            </a:extLst>
          </p:cNvPr>
          <p:cNvPicPr>
            <a:picLocks noChangeAspect="1"/>
          </p:cNvPicPr>
          <p:nvPr userDrawn="1"/>
        </p:nvPicPr>
        <p:blipFill>
          <a:blip r:embed="rId2" cstate="screen">
            <a:lum bright="-100000"/>
            <a:extLst>
              <a:ext uri="{28A0092B-C50C-407E-A947-70E740481C1C}">
                <a14:useLocalDpi xmlns:a14="http://schemas.microsoft.com/office/drawing/2010/main"/>
              </a:ext>
            </a:extLst>
          </a:blip>
          <a:stretch>
            <a:fillRect/>
          </a:stretch>
        </p:blipFill>
        <p:spPr>
          <a:xfrm>
            <a:off x="634729" y="4419599"/>
            <a:ext cx="979667" cy="359095"/>
          </a:xfrm>
          <a:prstGeom prst="rect">
            <a:avLst/>
          </a:prstGeom>
        </p:spPr>
      </p:pic>
    </p:spTree>
    <p:extLst>
      <p:ext uri="{BB962C8B-B14F-4D97-AF65-F5344CB8AC3E}">
        <p14:creationId xmlns:p14="http://schemas.microsoft.com/office/powerpoint/2010/main" val="396312533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948" userDrawn="1">
          <p15:clr>
            <a:srgbClr val="FBAE40"/>
          </p15:clr>
        </p15:guide>
        <p15:guide id="2" pos="2880" userDrawn="1">
          <p15:clr>
            <a:srgbClr val="FBAE40"/>
          </p15:clr>
        </p15:guide>
        <p15:guide id="3" orient="horz" pos="300" userDrawn="1">
          <p15:clr>
            <a:srgbClr val="FBAE40"/>
          </p15:clr>
        </p15:guide>
        <p15:guide id="4" pos="384" userDrawn="1">
          <p15:clr>
            <a:srgbClr val="FBAE40"/>
          </p15:clr>
        </p15:guide>
        <p15:guide id="5" orient="horz" pos="3012" userDrawn="1">
          <p15:clr>
            <a:srgbClr val="FBAE40"/>
          </p15:clr>
        </p15:guide>
        <p15:guide id="6" orient="horz" pos="1260" userDrawn="1">
          <p15:clr>
            <a:srgbClr val="FBAE40"/>
          </p15:clr>
        </p15:guide>
        <p15:guide id="7" orient="horz" pos="1524" userDrawn="1">
          <p15:clr>
            <a:srgbClr val="FBAE40"/>
          </p15:clr>
        </p15:guide>
        <p15:guide id="8" pos="5424" userDrawn="1">
          <p15:clr>
            <a:srgbClr val="FBAE40"/>
          </p15:clr>
        </p15:guide>
        <p15:guide id="9" orient="horz" pos="193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Page 4">
    <p:bg>
      <p:bgRef idx="1001">
        <a:schemeClr val="bg1"/>
      </p:bgRef>
    </p:bg>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F8E3540E-00A9-3B4B-8FBD-27786D49CC98}"/>
              </a:ext>
            </a:extLst>
          </p:cNvPr>
          <p:cNvSpPr>
            <a:spLocks noGrp="1"/>
          </p:cNvSpPr>
          <p:nvPr>
            <p:ph type="body" sz="quarter" idx="34" hasCustomPrompt="1"/>
          </p:nvPr>
        </p:nvSpPr>
        <p:spPr>
          <a:xfrm>
            <a:off x="512845" y="1156720"/>
            <a:ext cx="2169395" cy="936240"/>
          </a:xfrm>
        </p:spPr>
        <p:txBody>
          <a:bodyPr>
            <a:noAutofit/>
          </a:bodyPr>
          <a:lstStyle>
            <a:lvl1pPr marL="0" indent="0" algn="l" defTabSz="825500">
              <a:lnSpc>
                <a:spcPts val="3500"/>
              </a:lnSpc>
              <a:spcBef>
                <a:spcPts val="0"/>
              </a:spcBef>
              <a:buFontTx/>
              <a:buNone/>
              <a:defRPr lang="en-US" sz="3500" smtClean="0">
                <a:ln w="12700" cap="flat" cmpd="sng">
                  <a:noFill/>
                  <a:round/>
                </a:ln>
                <a:solidFill>
                  <a:schemeClr val="tx1"/>
                </a:solidFill>
              </a:defRPr>
            </a:lvl1pPr>
            <a:lvl2pPr marL="457200" indent="0">
              <a:buFontTx/>
              <a:buNone/>
              <a:defRPr sz="800"/>
            </a:lvl2pPr>
            <a:lvl3pPr marL="914400" indent="0">
              <a:buFontTx/>
              <a:buNone/>
              <a:defRPr sz="800"/>
            </a:lvl3pPr>
            <a:lvl4pPr marL="1371600" indent="0">
              <a:buFontTx/>
              <a:buNone/>
              <a:defRPr sz="800"/>
            </a:lvl4pPr>
            <a:lvl5pPr marL="1828800" indent="0">
              <a:buFontTx/>
              <a:buNone/>
              <a:defRPr sz="800"/>
            </a:lvl5pPr>
          </a:lstStyle>
          <a:p>
            <a:pPr algn="l" defTabSz="825500">
              <a:lnSpc>
                <a:spcPts val="3500"/>
              </a:lnSpc>
            </a:pPr>
            <a:r>
              <a:rPr lang="en-US" sz="3200">
                <a:ln w="12700" cap="flat" cmpd="sng">
                  <a:noFill/>
                  <a:round/>
                </a:ln>
                <a:solidFill>
                  <a:schemeClr val="tx1"/>
                </a:solidFill>
                <a:latin typeface="+mj-lt"/>
              </a:rPr>
              <a:t>Divider board title</a:t>
            </a:r>
            <a:endParaRPr lang="en-US" sz="3200">
              <a:solidFill>
                <a:schemeClr val="tx1"/>
              </a:solidFill>
              <a:latin typeface="Franklin Gothic Book" panose="020B0503020102020204" pitchFamily="34" charset="0"/>
            </a:endParaRPr>
          </a:p>
        </p:txBody>
      </p:sp>
      <p:cxnSp>
        <p:nvCxnSpPr>
          <p:cNvPr id="15" name="Straight Connector 14">
            <a:extLst>
              <a:ext uri="{FF2B5EF4-FFF2-40B4-BE49-F238E27FC236}">
                <a16:creationId xmlns:a16="http://schemas.microsoft.com/office/drawing/2014/main" id="{D2EB6CEA-5558-814C-98A5-3FD73BD05958}"/>
              </a:ext>
            </a:extLst>
          </p:cNvPr>
          <p:cNvCxnSpPr>
            <a:cxnSpLocks/>
          </p:cNvCxnSpPr>
          <p:nvPr userDrawn="1"/>
        </p:nvCxnSpPr>
        <p:spPr>
          <a:xfrm>
            <a:off x="601020" y="2765570"/>
            <a:ext cx="1078006" cy="0"/>
          </a:xfrm>
          <a:prstGeom prst="line">
            <a:avLst/>
          </a:prstGeom>
          <a:noFill/>
          <a:ln w="9525" cap="flat">
            <a:solidFill>
              <a:schemeClr val="tx1"/>
            </a:solidFill>
            <a:prstDash val="solid"/>
            <a:miter lim="400000"/>
          </a:ln>
          <a:effectLst/>
          <a:sp3d/>
        </p:spPr>
        <p:style>
          <a:lnRef idx="0">
            <a:scrgbClr r="0" g="0" b="0"/>
          </a:lnRef>
          <a:fillRef idx="0">
            <a:scrgbClr r="0" g="0" b="0"/>
          </a:fillRef>
          <a:effectRef idx="0">
            <a:scrgbClr r="0" g="0" b="0"/>
          </a:effectRef>
          <a:fontRef idx="none"/>
        </p:style>
      </p:cxnSp>
      <p:sp>
        <p:nvSpPr>
          <p:cNvPr id="23" name="Text Placeholder 2">
            <a:extLst>
              <a:ext uri="{FF2B5EF4-FFF2-40B4-BE49-F238E27FC236}">
                <a16:creationId xmlns:a16="http://schemas.microsoft.com/office/drawing/2014/main" id="{5F47ACB0-986B-9F44-9BAA-F2F696D4681C}"/>
              </a:ext>
            </a:extLst>
          </p:cNvPr>
          <p:cNvSpPr>
            <a:spLocks noGrp="1"/>
          </p:cNvSpPr>
          <p:nvPr>
            <p:ph type="body" sz="quarter" idx="36" hasCustomPrompt="1"/>
          </p:nvPr>
        </p:nvSpPr>
        <p:spPr>
          <a:xfrm>
            <a:off x="512845" y="2019004"/>
            <a:ext cx="2667235" cy="595931"/>
          </a:xfrm>
        </p:spPr>
        <p:txBody>
          <a:bodyPr>
            <a:noAutofit/>
          </a:bodyPr>
          <a:lstStyle>
            <a:lvl1pPr marL="0" indent="0" algn="l" defTabSz="825500">
              <a:lnSpc>
                <a:spcPts val="3500"/>
              </a:lnSpc>
              <a:spcBef>
                <a:spcPts val="0"/>
              </a:spcBef>
              <a:buFontTx/>
              <a:buNone/>
              <a:defRPr lang="en-US" sz="3500" dirty="0">
                <a:solidFill>
                  <a:schemeClr val="bg2"/>
                </a:solidFill>
              </a:defRPr>
            </a:lvl1pPr>
            <a:lvl2pPr marL="457200" indent="0">
              <a:buFontTx/>
              <a:buNone/>
              <a:defRPr sz="800"/>
            </a:lvl2pPr>
            <a:lvl3pPr marL="914400" indent="0">
              <a:buFontTx/>
              <a:buNone/>
              <a:defRPr sz="800"/>
            </a:lvl3pPr>
            <a:lvl4pPr marL="1371600" indent="0">
              <a:buFontTx/>
              <a:buNone/>
              <a:defRPr sz="800"/>
            </a:lvl4pPr>
            <a:lvl5pPr marL="1828800" indent="0">
              <a:buFontTx/>
              <a:buNone/>
              <a:defRPr sz="800"/>
            </a:lvl5pPr>
          </a:lstStyle>
          <a:p>
            <a:pPr algn="l" defTabSz="825500">
              <a:lnSpc>
                <a:spcPts val="3500"/>
              </a:lnSpc>
            </a:pPr>
            <a:r>
              <a:rPr lang="en-US" sz="3200">
                <a:ln w="12700" cap="flat" cmpd="sng">
                  <a:noFill/>
                  <a:round/>
                </a:ln>
                <a:solidFill>
                  <a:schemeClr val="bg2"/>
                </a:solidFill>
                <a:latin typeface="+mj-lt"/>
              </a:rPr>
              <a:t>goes here</a:t>
            </a:r>
            <a:endParaRPr lang="en-US" sz="3200">
              <a:solidFill>
                <a:schemeClr val="bg2"/>
              </a:solidFill>
              <a:latin typeface="+mj-lt"/>
            </a:endParaRPr>
          </a:p>
        </p:txBody>
      </p:sp>
      <p:pic>
        <p:nvPicPr>
          <p:cNvPr id="10" name="Picture 9">
            <a:extLst>
              <a:ext uri="{FF2B5EF4-FFF2-40B4-BE49-F238E27FC236}">
                <a16:creationId xmlns:a16="http://schemas.microsoft.com/office/drawing/2014/main" id="{09739C97-BDA0-FF4C-9514-0CC748568AA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22520"/>
          <a:stretch/>
        </p:blipFill>
        <p:spPr>
          <a:xfrm>
            <a:off x="4114800" y="616303"/>
            <a:ext cx="4307305" cy="4527198"/>
          </a:xfrm>
          <a:prstGeom prst="rect">
            <a:avLst/>
          </a:prstGeom>
        </p:spPr>
      </p:pic>
      <p:pic>
        <p:nvPicPr>
          <p:cNvPr id="8" name="Picture 7">
            <a:extLst>
              <a:ext uri="{FF2B5EF4-FFF2-40B4-BE49-F238E27FC236}">
                <a16:creationId xmlns:a16="http://schemas.microsoft.com/office/drawing/2014/main" id="{A86A2C29-A1B3-3148-887C-94681186650B}"/>
              </a:ext>
            </a:extLst>
          </p:cNvPr>
          <p:cNvPicPr>
            <a:picLocks noChangeAspect="1"/>
          </p:cNvPicPr>
          <p:nvPr userDrawn="1"/>
        </p:nvPicPr>
        <p:blipFill>
          <a:blip r:embed="rId3" cstate="screen">
            <a:lum bright="-100000"/>
            <a:extLst>
              <a:ext uri="{28A0092B-C50C-407E-A947-70E740481C1C}">
                <a14:useLocalDpi xmlns:a14="http://schemas.microsoft.com/office/drawing/2010/main"/>
              </a:ext>
            </a:extLst>
          </a:blip>
          <a:stretch>
            <a:fillRect/>
          </a:stretch>
        </p:blipFill>
        <p:spPr>
          <a:xfrm>
            <a:off x="634729" y="4419599"/>
            <a:ext cx="979667" cy="359095"/>
          </a:xfrm>
          <a:prstGeom prst="rect">
            <a:avLst/>
          </a:prstGeom>
        </p:spPr>
      </p:pic>
      <p:pic>
        <p:nvPicPr>
          <p:cNvPr id="12" name="Picture 11">
            <a:extLst>
              <a:ext uri="{FF2B5EF4-FFF2-40B4-BE49-F238E27FC236}">
                <a16:creationId xmlns:a16="http://schemas.microsoft.com/office/drawing/2014/main" id="{A144A7C5-878C-0F4D-B2D5-6D09EFEB84CE}"/>
              </a:ext>
            </a:extLst>
          </p:cNvPr>
          <p:cNvPicPr>
            <a:picLocks noChangeAspect="1"/>
          </p:cNvPicPr>
          <p:nvPr userDrawn="1"/>
        </p:nvPicPr>
        <p:blipFill rotWithShape="1">
          <a:blip r:embed="rId2" cstate="screen">
            <a:lum bright="-100000" contrast="100000"/>
            <a:extLst>
              <a:ext uri="{28A0092B-C50C-407E-A947-70E740481C1C}">
                <a14:useLocalDpi xmlns:a14="http://schemas.microsoft.com/office/drawing/2010/main"/>
              </a:ext>
            </a:extLst>
          </a:blip>
          <a:srcRect b="22520"/>
          <a:stretch/>
        </p:blipFill>
        <p:spPr>
          <a:xfrm>
            <a:off x="4267200" y="616302"/>
            <a:ext cx="4307305" cy="4527198"/>
          </a:xfrm>
          <a:prstGeom prst="rect">
            <a:avLst/>
          </a:prstGeom>
        </p:spPr>
      </p:pic>
    </p:spTree>
    <p:extLst>
      <p:ext uri="{BB962C8B-B14F-4D97-AF65-F5344CB8AC3E}">
        <p14:creationId xmlns:p14="http://schemas.microsoft.com/office/powerpoint/2010/main" val="417634024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948" userDrawn="1">
          <p15:clr>
            <a:srgbClr val="FBAE40"/>
          </p15:clr>
        </p15:guide>
        <p15:guide id="2" pos="2880" userDrawn="1">
          <p15:clr>
            <a:srgbClr val="FBAE40"/>
          </p15:clr>
        </p15:guide>
        <p15:guide id="3" orient="horz" pos="300" userDrawn="1">
          <p15:clr>
            <a:srgbClr val="FBAE40"/>
          </p15:clr>
        </p15:guide>
        <p15:guide id="4" pos="384" userDrawn="1">
          <p15:clr>
            <a:srgbClr val="FBAE40"/>
          </p15:clr>
        </p15:guide>
        <p15:guide id="5" orient="horz" pos="3012" userDrawn="1">
          <p15:clr>
            <a:srgbClr val="FBAE40"/>
          </p15:clr>
        </p15:guide>
        <p15:guide id="6" orient="horz" pos="1260" userDrawn="1">
          <p15:clr>
            <a:srgbClr val="FBAE40"/>
          </p15:clr>
        </p15:guide>
        <p15:guide id="7" orient="horz" pos="1524" userDrawn="1">
          <p15:clr>
            <a:srgbClr val="FBAE40"/>
          </p15:clr>
        </p15:guide>
        <p15:guide id="8" pos="5424" userDrawn="1">
          <p15:clr>
            <a:srgbClr val="FBAE40"/>
          </p15:clr>
        </p15:guide>
        <p15:guide id="9" orient="horz" pos="17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le of Contents Black ">
    <p:bg>
      <p:bgRef idx="1001">
        <a:schemeClr val="bg1"/>
      </p:bgRef>
    </p:bg>
    <p:spTree>
      <p:nvGrpSpPr>
        <p:cNvPr id="1" name=""/>
        <p:cNvGrpSpPr/>
        <p:nvPr/>
      </p:nvGrpSpPr>
      <p:grpSpPr>
        <a:xfrm>
          <a:off x="0" y="0"/>
          <a:ext cx="0" cy="0"/>
          <a:chOff x="0" y="0"/>
          <a:chExt cx="0" cy="0"/>
        </a:xfrm>
      </p:grpSpPr>
      <p:sp>
        <p:nvSpPr>
          <p:cNvPr id="62" name="Rectangle 61">
            <a:extLst>
              <a:ext uri="{FF2B5EF4-FFF2-40B4-BE49-F238E27FC236}">
                <a16:creationId xmlns:a16="http://schemas.microsoft.com/office/drawing/2014/main" id="{67C8F73E-067F-AA41-A740-AB4725DE06CB}"/>
              </a:ext>
            </a:extLst>
          </p:cNvPr>
          <p:cNvSpPr/>
          <p:nvPr userDrawn="1"/>
        </p:nvSpPr>
        <p:spPr>
          <a:xfrm>
            <a:off x="837154" y="4538370"/>
            <a:ext cx="9708107" cy="812338"/>
          </a:xfrm>
          <a:prstGeom prst="rect">
            <a:avLst/>
          </a:prstGeom>
          <a:noFill/>
          <a:ln>
            <a:noFill/>
          </a:ln>
        </p:spPr>
        <p:txBody>
          <a:bodyPr wrap="square" anchor="b">
            <a:spAutoFit/>
          </a:bodyPr>
          <a:lstStyle/>
          <a:p>
            <a:pPr algn="l" defTabSz="825500">
              <a:lnSpc>
                <a:spcPts val="3500"/>
              </a:lnSpc>
            </a:pPr>
            <a:r>
              <a:rPr lang="en-US" sz="12500" b="1">
                <a:ln w="9525" cap="flat" cmpd="sng">
                  <a:solidFill>
                    <a:schemeClr val="tx2"/>
                  </a:solidFill>
                  <a:round/>
                </a:ln>
                <a:noFill/>
                <a:latin typeface="Franklin Gothic Demi" panose="020B0603020102020204" pitchFamily="34" charset="0"/>
              </a:rPr>
              <a:t>CONTENTS</a:t>
            </a:r>
          </a:p>
        </p:txBody>
      </p:sp>
      <p:pic>
        <p:nvPicPr>
          <p:cNvPr id="63" name="Picture 62">
            <a:extLst>
              <a:ext uri="{FF2B5EF4-FFF2-40B4-BE49-F238E27FC236}">
                <a16:creationId xmlns:a16="http://schemas.microsoft.com/office/drawing/2014/main" id="{DF6D1014-8B93-934A-95FD-E0C86FDCF2E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5060273"/>
            <a:ext cx="9144000" cy="88942"/>
          </a:xfrm>
          <a:prstGeom prst="rect">
            <a:avLst/>
          </a:prstGeom>
        </p:spPr>
      </p:pic>
      <p:sp>
        <p:nvSpPr>
          <p:cNvPr id="5" name="Text Placeholder 4">
            <a:extLst>
              <a:ext uri="{FF2B5EF4-FFF2-40B4-BE49-F238E27FC236}">
                <a16:creationId xmlns:a16="http://schemas.microsoft.com/office/drawing/2014/main" id="{BE2190D5-6B15-BE4E-B977-F342F220A5C3}"/>
              </a:ext>
            </a:extLst>
          </p:cNvPr>
          <p:cNvSpPr>
            <a:spLocks noGrp="1"/>
          </p:cNvSpPr>
          <p:nvPr>
            <p:ph type="body" sz="quarter" idx="43" hasCustomPrompt="1"/>
          </p:nvPr>
        </p:nvSpPr>
        <p:spPr>
          <a:xfrm>
            <a:off x="986534" y="1050875"/>
            <a:ext cx="2764393" cy="2577927"/>
          </a:xfrm>
        </p:spPr>
        <p:txBody>
          <a:bodyPr/>
          <a:lstStyle>
            <a:lvl1pPr marL="228600" indent="-228600" algn="l" defTabSz="825500">
              <a:lnSpc>
                <a:spcPts val="1600"/>
              </a:lnSpc>
              <a:spcBef>
                <a:spcPts val="0"/>
              </a:spcBef>
              <a:spcAft>
                <a:spcPts val="2500"/>
              </a:spcAft>
              <a:buFont typeface="+mj-lt"/>
              <a:buAutoNum type="arabicPeriod"/>
              <a:defRPr/>
            </a:lvl1pPr>
          </a:lstStyle>
          <a:p>
            <a:pPr marL="228600" lvl="0" indent="-228600" algn="l" defTabSz="825500">
              <a:lnSpc>
                <a:spcPts val="1600"/>
              </a:lnSpc>
              <a:spcAft>
                <a:spcPts val="2500"/>
              </a:spcAft>
              <a:buFont typeface="+mj-lt"/>
              <a:buAutoNum type="arabicPeriod"/>
              <a:defRPr/>
            </a:pPr>
            <a:r>
              <a:rPr lang="en-US" sz="1200">
                <a:solidFill>
                  <a:srgbClr val="FFFFFF"/>
                </a:solidFill>
              </a:rPr>
              <a:t>Name of Section</a:t>
            </a:r>
          </a:p>
          <a:p>
            <a:pPr marL="228600" lvl="0" indent="-228600" algn="l" defTabSz="825500">
              <a:lnSpc>
                <a:spcPts val="1600"/>
              </a:lnSpc>
              <a:spcAft>
                <a:spcPts val="2500"/>
              </a:spcAft>
              <a:buFont typeface="+mj-lt"/>
              <a:buAutoNum type="arabicPeriod"/>
              <a:defRPr/>
            </a:pPr>
            <a:r>
              <a:rPr lang="en-US" sz="1200">
                <a:solidFill>
                  <a:srgbClr val="FFFFFF"/>
                </a:solidFill>
              </a:rPr>
              <a:t>Name of Section</a:t>
            </a:r>
          </a:p>
          <a:p>
            <a:pPr marL="228600" lvl="0" indent="-228600" algn="l" defTabSz="825500">
              <a:lnSpc>
                <a:spcPts val="1600"/>
              </a:lnSpc>
              <a:spcAft>
                <a:spcPts val="2500"/>
              </a:spcAft>
              <a:buFont typeface="+mj-lt"/>
              <a:buAutoNum type="arabicPeriod"/>
              <a:defRPr/>
            </a:pPr>
            <a:r>
              <a:rPr lang="en-US" sz="1200">
                <a:solidFill>
                  <a:srgbClr val="FFFFFF"/>
                </a:solidFill>
              </a:rPr>
              <a:t>Name of Section</a:t>
            </a:r>
          </a:p>
          <a:p>
            <a:pPr marL="228600" lvl="0" indent="-228600" algn="l" defTabSz="825500">
              <a:lnSpc>
                <a:spcPts val="1600"/>
              </a:lnSpc>
              <a:spcAft>
                <a:spcPts val="2500"/>
              </a:spcAft>
              <a:buFont typeface="+mj-lt"/>
              <a:buAutoNum type="arabicPeriod"/>
              <a:defRPr/>
            </a:pPr>
            <a:r>
              <a:rPr lang="en-US" sz="1200">
                <a:solidFill>
                  <a:srgbClr val="FFFFFF"/>
                </a:solidFill>
              </a:rPr>
              <a:t>Name of Section</a:t>
            </a:r>
          </a:p>
        </p:txBody>
      </p:sp>
    </p:spTree>
    <p:extLst>
      <p:ext uri="{BB962C8B-B14F-4D97-AF65-F5344CB8AC3E}">
        <p14:creationId xmlns:p14="http://schemas.microsoft.com/office/powerpoint/2010/main" val="68059750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780" userDrawn="1">
          <p15:clr>
            <a:srgbClr val="FBAE40"/>
          </p15:clr>
        </p15:guide>
        <p15:guide id="2" pos="2880" userDrawn="1">
          <p15:clr>
            <a:srgbClr val="FBAE40"/>
          </p15:clr>
        </p15:guide>
        <p15:guide id="3" orient="horz" pos="300" userDrawn="1">
          <p15:clr>
            <a:srgbClr val="FBAE40"/>
          </p15:clr>
        </p15:guide>
        <p15:guide id="4" pos="672" userDrawn="1">
          <p15:clr>
            <a:srgbClr val="FBAE40"/>
          </p15:clr>
        </p15:guide>
        <p15:guide id="5" orient="horz" pos="3012" userDrawn="1">
          <p15:clr>
            <a:srgbClr val="FBAE40"/>
          </p15:clr>
        </p15:guide>
        <p15:guide id="6" orient="horz" pos="1764"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11A3D0-1AA3-EB4F-BD49-3659F43E8ABE}"/>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EE416FA-3282-374D-B3D1-7F2879B07A58}"/>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a:extLst>
              <a:ext uri="{FF2B5EF4-FFF2-40B4-BE49-F238E27FC236}">
                <a16:creationId xmlns:a16="http://schemas.microsoft.com/office/drawing/2014/main" id="{1CA04C56-0617-F049-BFE7-AFA9F9F31DD1}"/>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marL="0" marR="0" indent="0" algn="l" defTabSz="309563" rtl="0" eaLnBrk="1" fontAlgn="auto" latinLnBrk="0" hangingPunct="0">
              <a:lnSpc>
                <a:spcPct val="100000"/>
              </a:lnSpc>
              <a:spcBef>
                <a:spcPts val="0"/>
              </a:spcBef>
              <a:spcAft>
                <a:spcPts val="0"/>
              </a:spcAft>
              <a:buClrTx/>
              <a:buSzTx/>
              <a:buFontTx/>
              <a:buNone/>
              <a:tabLst/>
              <a:defRPr sz="1200">
                <a:solidFill>
                  <a:schemeClr val="tx1">
                    <a:tint val="75000"/>
                  </a:schemeClr>
                </a:solidFill>
              </a:defRPr>
            </a:lvl1pPr>
          </a:lstStyle>
          <a:p>
            <a:pPr>
              <a:defRPr/>
            </a:pPr>
            <a:r>
              <a:rPr kumimoji="0" lang="en-US" sz="600" b="0" i="1" u="none" strike="noStrike" kern="0" cap="none" spc="0" normalizeH="0" baseline="0" noProof="0">
                <a:ln>
                  <a:noFill/>
                </a:ln>
                <a:solidFill>
                  <a:prstClr val="black"/>
                </a:solidFill>
                <a:effectLst/>
                <a:uLnTx/>
                <a:uFillTx/>
                <a:latin typeface="Franklin Gothic Book" panose="020B0503020102020204" pitchFamily="34" charset="0"/>
                <a:ea typeface="+mn-ea"/>
                <a:cs typeface="+mn-cs"/>
                <a:sym typeface="Helvetica Light"/>
              </a:rPr>
              <a:t>Source: If needed</a:t>
            </a:r>
          </a:p>
        </p:txBody>
      </p:sp>
      <p:sp>
        <p:nvSpPr>
          <p:cNvPr id="5" name="Footer Placeholder 4">
            <a:extLst>
              <a:ext uri="{FF2B5EF4-FFF2-40B4-BE49-F238E27FC236}">
                <a16:creationId xmlns:a16="http://schemas.microsoft.com/office/drawing/2014/main" id="{4F322DF2-1A8E-A14A-8497-2AE4E42C7AA4}"/>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22562CB-3499-824B-BBE1-1B58397FF111}"/>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D39A755F-C8F0-A24C-AEE2-78A22D1636D7}" type="slidenum">
              <a:rPr lang="en-US" smtClean="0"/>
              <a:t>‹#›</a:t>
            </a:fld>
            <a:endParaRPr lang="en-US"/>
          </a:p>
        </p:txBody>
      </p:sp>
    </p:spTree>
    <p:extLst>
      <p:ext uri="{BB962C8B-B14F-4D97-AF65-F5344CB8AC3E}">
        <p14:creationId xmlns:p14="http://schemas.microsoft.com/office/powerpoint/2010/main" val="1749682851"/>
      </p:ext>
    </p:extLst>
  </p:cSld>
  <p:clrMap bg1="lt1" tx1="dk1" bg2="lt2" tx2="dk2" accent1="accent1" accent2="accent2" accent3="accent3" accent4="accent4" accent5="accent5" accent6="accent6" hlink="hlink" folHlink="folHlink"/>
  <p:sldLayoutIdLst>
    <p:sldLayoutId id="2147484387" r:id="rId1"/>
    <p:sldLayoutId id="2147484468" r:id="rId2"/>
    <p:sldLayoutId id="2147484469" r:id="rId3"/>
    <p:sldLayoutId id="2147484470" r:id="rId4"/>
    <p:sldLayoutId id="2147484471" r:id="rId5"/>
    <p:sldLayoutId id="2147484472" r:id="rId6"/>
    <p:sldLayoutId id="2147484473" r:id="rId7"/>
    <p:sldLayoutId id="2147484474" r:id="rId8"/>
    <p:sldLayoutId id="2147484438" r:id="rId9"/>
    <p:sldLayoutId id="2147484441" r:id="rId10"/>
    <p:sldLayoutId id="2147484442" r:id="rId11"/>
    <p:sldLayoutId id="2147484443" r:id="rId12"/>
    <p:sldLayoutId id="2147484444" r:id="rId13"/>
    <p:sldLayoutId id="2147484445" r:id="rId14"/>
    <p:sldLayoutId id="2147484446" r:id="rId15"/>
    <p:sldLayoutId id="2147484447" r:id="rId16"/>
    <p:sldLayoutId id="2147484448" r:id="rId17"/>
    <p:sldLayoutId id="2147484449" r:id="rId18"/>
    <p:sldLayoutId id="2147484450" r:id="rId19"/>
    <p:sldLayoutId id="2147484451" r:id="rId20"/>
    <p:sldLayoutId id="2147484437" r:id="rId21"/>
    <p:sldLayoutId id="2147484377" r:id="rId22"/>
    <p:sldLayoutId id="2147484389" r:id="rId23"/>
    <p:sldLayoutId id="2147484388" r:id="rId24"/>
    <p:sldLayoutId id="2147484390" r:id="rId25"/>
    <p:sldLayoutId id="2147484391" r:id="rId26"/>
    <p:sldLayoutId id="2147484453" r:id="rId27"/>
    <p:sldLayoutId id="2147484454" r:id="rId28"/>
    <p:sldLayoutId id="2147484392" r:id="rId29"/>
    <p:sldLayoutId id="2147484393" r:id="rId30"/>
    <p:sldLayoutId id="2147484394" r:id="rId31"/>
    <p:sldLayoutId id="2147484395" r:id="rId32"/>
    <p:sldLayoutId id="2147484396" r:id="rId33"/>
    <p:sldLayoutId id="2147484397" r:id="rId34"/>
    <p:sldLayoutId id="2147484398" r:id="rId35"/>
    <p:sldLayoutId id="2147484399" r:id="rId36"/>
    <p:sldLayoutId id="2147484452" r:id="rId37"/>
    <p:sldLayoutId id="2147484455" r:id="rId38"/>
    <p:sldLayoutId id="2147484456" r:id="rId39"/>
    <p:sldLayoutId id="2147484457" r:id="rId40"/>
    <p:sldLayoutId id="2147484458" r:id="rId41"/>
    <p:sldLayoutId id="2147484459" r:id="rId42"/>
    <p:sldLayoutId id="2147484460" r:id="rId43"/>
    <p:sldLayoutId id="2147484461" r:id="rId44"/>
    <p:sldLayoutId id="2147484462" r:id="rId45"/>
    <p:sldLayoutId id="2147484463" r:id="rId46"/>
    <p:sldLayoutId id="2147484464" r:id="rId47"/>
    <p:sldLayoutId id="2147484465" r:id="rId48"/>
    <p:sldLayoutId id="2147484466" r:id="rId49"/>
    <p:sldLayoutId id="2147484467" r:id="rId50"/>
    <p:sldLayoutId id="2147484476" r:id="rId51"/>
    <p:sldLayoutId id="2147484373" r:id="rId52"/>
    <p:sldLayoutId id="2147484374" r:id="rId53"/>
    <p:sldLayoutId id="2147484400" r:id="rId54"/>
    <p:sldLayoutId id="2147484401" r:id="rId55"/>
    <p:sldLayoutId id="2147484402" r:id="rId56"/>
    <p:sldLayoutId id="2147484403" r:id="rId57"/>
    <p:sldLayoutId id="2147484404" r:id="rId58"/>
    <p:sldLayoutId id="2147484405" r:id="rId59"/>
    <p:sldLayoutId id="2147484406" r:id="rId60"/>
    <p:sldLayoutId id="2147484497" r:id="rId61"/>
    <p:sldLayoutId id="2147484498" r:id="rId6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Courier New" panose="02070309020205020404" pitchFamily="49" charset="0"/>
        <a:buChar char="o"/>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System Font Regular"/>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51.xml"/><Relationship Id="rId4" Type="http://schemas.openxmlformats.org/officeDocument/2006/relationships/image" Target="../media/image6.emf"/></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5.xml"/><Relationship Id="rId1" Type="http://schemas.openxmlformats.org/officeDocument/2006/relationships/slideLayout" Target="../slideLayouts/slideLayout51.xml"/><Relationship Id="rId4" Type="http://schemas.openxmlformats.org/officeDocument/2006/relationships/image" Target="../media/image6.emf"/></Relationships>
</file>

<file path=ppt/slides/_rels/slide2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51.xml"/><Relationship Id="rId4" Type="http://schemas.openxmlformats.org/officeDocument/2006/relationships/image" Target="../media/image6.emf"/></Relationships>
</file>

<file path=ppt/slides/_rels/slide3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32.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0.xml"/><Relationship Id="rId1" Type="http://schemas.openxmlformats.org/officeDocument/2006/relationships/slideLayout" Target="../slideLayouts/slideLayout51.xml"/><Relationship Id="rId4" Type="http://schemas.openxmlformats.org/officeDocument/2006/relationships/image" Target="../media/image6.emf"/></Relationships>
</file>

<file path=ppt/slides/_rels/slide34.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36.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3.xml"/><Relationship Id="rId1" Type="http://schemas.openxmlformats.org/officeDocument/2006/relationships/slideLayout" Target="../slideLayouts/slideLayout51.xml"/><Relationship Id="rId4" Type="http://schemas.openxmlformats.org/officeDocument/2006/relationships/image" Target="../media/image6.emf"/></Relationships>
</file>

<file path=ppt/slides/_rels/slide3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6.xml"/><Relationship Id="rId1" Type="http://schemas.openxmlformats.org/officeDocument/2006/relationships/slideLayout" Target="../slideLayouts/slideLayout51.xml"/><Relationship Id="rId4" Type="http://schemas.openxmlformats.org/officeDocument/2006/relationships/image" Target="../media/image6.emf"/></Relationships>
</file>

<file path=ppt/slides/_rels/slide42.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44.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9.xml"/><Relationship Id="rId1" Type="http://schemas.openxmlformats.org/officeDocument/2006/relationships/slideLayout" Target="../slideLayouts/slideLayout51.xml"/><Relationship Id="rId4" Type="http://schemas.openxmlformats.org/officeDocument/2006/relationships/image" Target="../media/image6.emf"/></Relationships>
</file>

<file path=ppt/slides/_rels/slide46.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48.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2.xml"/><Relationship Id="rId1" Type="http://schemas.openxmlformats.org/officeDocument/2006/relationships/slideLayout" Target="../slideLayouts/slideLayout51.xml"/><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51.xml"/><Relationship Id="rId4" Type="http://schemas.openxmlformats.org/officeDocument/2006/relationships/image" Target="../media/image6.emf"/></Relationships>
</file>

<file path=ppt/slides/_rels/slide50.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52.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5.xml"/><Relationship Id="rId1" Type="http://schemas.openxmlformats.org/officeDocument/2006/relationships/slideLayout" Target="../slideLayouts/slideLayout51.xml"/><Relationship Id="rId4" Type="http://schemas.openxmlformats.org/officeDocument/2006/relationships/image" Target="../media/image6.emf"/></Relationships>
</file>

<file path=ppt/slides/_rels/slide54.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56.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8.xml"/><Relationship Id="rId1" Type="http://schemas.openxmlformats.org/officeDocument/2006/relationships/slideLayout" Target="../slideLayouts/slideLayout51.xml"/><Relationship Id="rId4" Type="http://schemas.openxmlformats.org/officeDocument/2006/relationships/image" Target="../media/image6.emf"/></Relationships>
</file>

<file path=ppt/slides/_rels/slide58.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62.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64.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66.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4.xml"/><Relationship Id="rId1" Type="http://schemas.openxmlformats.org/officeDocument/2006/relationships/slideLayout" Target="../slideLayouts/slideLayout51.xml"/><Relationship Id="rId4" Type="http://schemas.openxmlformats.org/officeDocument/2006/relationships/image" Target="../media/image6.emf"/></Relationships>
</file>

<file path=ppt/slides/_rels/slide68.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70.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0E8239-E449-3E8A-0131-DE7C866FDE98}"/>
              </a:ext>
            </a:extLst>
          </p:cNvPr>
          <p:cNvSpPr>
            <a:spLocks noGrp="1"/>
          </p:cNvSpPr>
          <p:nvPr>
            <p:ph type="body" sz="quarter" idx="34"/>
          </p:nvPr>
        </p:nvSpPr>
        <p:spPr/>
        <p:txBody>
          <a:bodyPr/>
          <a:lstStyle/>
          <a:p>
            <a:r>
              <a:rPr lang="en-US" dirty="0"/>
              <a:t>2024 Primary Projections</a:t>
            </a:r>
          </a:p>
        </p:txBody>
      </p:sp>
      <p:sp>
        <p:nvSpPr>
          <p:cNvPr id="5" name="Text Placeholder 4">
            <a:extLst>
              <a:ext uri="{FF2B5EF4-FFF2-40B4-BE49-F238E27FC236}">
                <a16:creationId xmlns:a16="http://schemas.microsoft.com/office/drawing/2014/main" id="{DCC27C3F-A998-0791-604B-28D40C545018}"/>
              </a:ext>
            </a:extLst>
          </p:cNvPr>
          <p:cNvSpPr>
            <a:spLocks noGrp="1"/>
          </p:cNvSpPr>
          <p:nvPr>
            <p:ph type="body" sz="quarter" idx="36"/>
          </p:nvPr>
        </p:nvSpPr>
        <p:spPr/>
        <p:txBody>
          <a:bodyPr/>
          <a:lstStyle/>
          <a:p>
            <a:r>
              <a:rPr lang="en-US" dirty="0"/>
              <a:t>7/27/2023</a:t>
            </a:r>
          </a:p>
        </p:txBody>
      </p:sp>
      <p:sp>
        <p:nvSpPr>
          <p:cNvPr id="7" name="Text Placeholder 6">
            <a:extLst>
              <a:ext uri="{FF2B5EF4-FFF2-40B4-BE49-F238E27FC236}">
                <a16:creationId xmlns:a16="http://schemas.microsoft.com/office/drawing/2014/main" id="{F2864623-D3EE-C9CA-27A4-552C1A423901}"/>
              </a:ext>
            </a:extLst>
          </p:cNvPr>
          <p:cNvSpPr>
            <a:spLocks noGrp="1"/>
          </p:cNvSpPr>
          <p:nvPr>
            <p:ph type="body" sz="quarter" idx="35"/>
          </p:nvPr>
        </p:nvSpPr>
        <p:spPr/>
        <p:txBody>
          <a:bodyPr/>
          <a:lstStyle/>
          <a:p>
            <a:r>
              <a:rPr lang="en-US" dirty="0"/>
              <a:t>Electorate as of 5/9/23 </a:t>
            </a:r>
          </a:p>
          <a:p>
            <a:r>
              <a:rPr lang="en-US" dirty="0"/>
              <a:t>Projected as of 6/29/23</a:t>
            </a:r>
          </a:p>
          <a:p>
            <a:endParaRPr lang="en-US" dirty="0"/>
          </a:p>
        </p:txBody>
      </p:sp>
    </p:spTree>
    <p:extLst>
      <p:ext uri="{BB962C8B-B14F-4D97-AF65-F5344CB8AC3E}">
        <p14:creationId xmlns:p14="http://schemas.microsoft.com/office/powerpoint/2010/main" val="5891365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AFE629E-975D-F5CA-DBDD-374B89340CEC}"/>
              </a:ext>
            </a:extLst>
          </p:cNvPr>
          <p:cNvSpPr>
            <a:spLocks noGrp="1"/>
          </p:cNvSpPr>
          <p:nvPr>
            <p:ph type="body" sz="quarter" idx="17"/>
          </p:nvPr>
        </p:nvSpPr>
        <p:spPr>
          <a:xfrm>
            <a:off x="503635" y="1387330"/>
            <a:ext cx="3485198" cy="274637"/>
          </a:xfrm>
        </p:spPr>
        <p:txBody>
          <a:bodyPr/>
          <a:lstStyle/>
          <a:p>
            <a:r>
              <a:rPr lang="en-US" dirty="0"/>
              <a:t>As of 6/29/23 for 2024</a:t>
            </a:r>
          </a:p>
        </p:txBody>
      </p:sp>
      <p:sp>
        <p:nvSpPr>
          <p:cNvPr id="7" name="Text Placeholder 6">
            <a:extLst>
              <a:ext uri="{FF2B5EF4-FFF2-40B4-BE49-F238E27FC236}">
                <a16:creationId xmlns:a16="http://schemas.microsoft.com/office/drawing/2014/main" id="{FD215FF4-3B23-D76A-A498-B6A3377CC092}"/>
              </a:ext>
            </a:extLst>
          </p:cNvPr>
          <p:cNvSpPr>
            <a:spLocks noGrp="1"/>
          </p:cNvSpPr>
          <p:nvPr>
            <p:ph type="body" sz="quarter" idx="34"/>
          </p:nvPr>
        </p:nvSpPr>
        <p:spPr>
          <a:xfrm>
            <a:off x="503635" y="548609"/>
            <a:ext cx="8901621" cy="784709"/>
          </a:xfrm>
        </p:spPr>
        <p:txBody>
          <a:bodyPr/>
          <a:lstStyle/>
          <a:p>
            <a:r>
              <a:rPr lang="en-US" dirty="0"/>
              <a:t>Primary Hispanic Voters in Presidential Years</a:t>
            </a:r>
          </a:p>
        </p:txBody>
      </p:sp>
      <p:graphicFrame>
        <p:nvGraphicFramePr>
          <p:cNvPr id="12" name="Chart 11">
            <a:extLst>
              <a:ext uri="{FF2B5EF4-FFF2-40B4-BE49-F238E27FC236}">
                <a16:creationId xmlns:a16="http://schemas.microsoft.com/office/drawing/2014/main" id="{B91E7408-87BE-4BD2-B20C-D5998F8EE50C}"/>
              </a:ext>
            </a:extLst>
          </p:cNvPr>
          <p:cNvGraphicFramePr/>
          <p:nvPr>
            <p:extLst>
              <p:ext uri="{D42A27DB-BD31-4B8C-83A1-F6EECF244321}">
                <p14:modId xmlns:p14="http://schemas.microsoft.com/office/powerpoint/2010/main" val="1288912584"/>
              </p:ext>
            </p:extLst>
          </p:nvPr>
        </p:nvGraphicFramePr>
        <p:xfrm>
          <a:off x="1524000" y="1715979"/>
          <a:ext cx="6096000" cy="288777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570475E-F270-0A74-E704-66DAD86E164C}"/>
              </a:ext>
            </a:extLst>
          </p:cNvPr>
          <p:cNvSpPr/>
          <p:nvPr/>
        </p:nvSpPr>
        <p:spPr>
          <a:xfrm>
            <a:off x="6160183" y="2481697"/>
            <a:ext cx="699247" cy="2046943"/>
          </a:xfrm>
          <a:prstGeom prst="rect">
            <a:avLst/>
          </a:prstGeom>
          <a:no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5">
            <a:extLst>
              <a:ext uri="{FF2B5EF4-FFF2-40B4-BE49-F238E27FC236}">
                <a16:creationId xmlns:a16="http://schemas.microsoft.com/office/drawing/2014/main" id="{5E82B2EF-AEE6-CF2C-94A8-4362D7226584}"/>
              </a:ext>
            </a:extLst>
          </p:cNvPr>
          <p:cNvSpPr txBox="1">
            <a:spLocks/>
          </p:cNvSpPr>
          <p:nvPr/>
        </p:nvSpPr>
        <p:spPr>
          <a:xfrm>
            <a:off x="518385" y="4672820"/>
            <a:ext cx="6238761" cy="178827"/>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Tx/>
              <a:buNone/>
              <a:defRPr sz="600" b="0" i="1" kern="1200">
                <a:solidFill>
                  <a:schemeClr val="tx1"/>
                </a:solidFill>
                <a:latin typeface="Franklin Gothic Book" panose="020B0503020102020204" pitchFamily="34" charset="0"/>
                <a:ea typeface="+mn-ea"/>
                <a:cs typeface="+mn-cs"/>
              </a:defRPr>
            </a:lvl1pPr>
            <a:lvl2pPr marL="457200" indent="0" algn="l" defTabSz="914400" rtl="0" eaLnBrk="1" latinLnBrk="0" hangingPunct="1">
              <a:lnSpc>
                <a:spcPct val="90000"/>
              </a:lnSpc>
              <a:spcBef>
                <a:spcPts val="500"/>
              </a:spcBef>
              <a:buClr>
                <a:schemeClr val="tx2"/>
              </a:buClr>
              <a:buFontTx/>
              <a:buNone/>
              <a:defRPr sz="700" kern="1200">
                <a:solidFill>
                  <a:schemeClr val="tx1"/>
                </a:solidFill>
                <a:latin typeface="+mn-lt"/>
                <a:ea typeface="+mn-ea"/>
                <a:cs typeface="+mn-cs"/>
              </a:defRPr>
            </a:lvl2pPr>
            <a:lvl3pPr marL="914400" indent="0" algn="l" defTabSz="914400" rtl="0" eaLnBrk="1" latinLnBrk="0" hangingPunct="1">
              <a:lnSpc>
                <a:spcPct val="90000"/>
              </a:lnSpc>
              <a:spcBef>
                <a:spcPts val="500"/>
              </a:spcBef>
              <a:buClr>
                <a:schemeClr val="tx2"/>
              </a:buClr>
              <a:buFontTx/>
              <a:buNone/>
              <a:defRPr sz="700" kern="1200">
                <a:solidFill>
                  <a:schemeClr val="tx1"/>
                </a:solidFill>
                <a:latin typeface="+mn-lt"/>
                <a:ea typeface="+mn-ea"/>
                <a:cs typeface="+mn-cs"/>
              </a:defRPr>
            </a:lvl3pPr>
            <a:lvl4pPr marL="1371600" indent="0" algn="l" defTabSz="914400" rtl="0" eaLnBrk="1" latinLnBrk="0" hangingPunct="1">
              <a:lnSpc>
                <a:spcPct val="90000"/>
              </a:lnSpc>
              <a:spcBef>
                <a:spcPts val="500"/>
              </a:spcBef>
              <a:buClr>
                <a:schemeClr val="tx2"/>
              </a:buClr>
              <a:buFontTx/>
              <a:buNone/>
              <a:defRPr sz="7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chemeClr val="tx2"/>
              </a:buClr>
              <a:buFontTx/>
              <a:buNone/>
              <a:defRPr sz="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Franklin Gothic Book"/>
              </a:rPr>
              <a:t>Source: L2 data mapping active registered voters as of 5/9/23 that voted in Primary Elections. Projected  2024 turnout based on likely voters as of 6/29/23, includes active/non-active registered voters. A18+ includes full electorate regardless of age match Percentages are rounded.</a:t>
            </a:r>
          </a:p>
        </p:txBody>
      </p:sp>
      <p:sp>
        <p:nvSpPr>
          <p:cNvPr id="6" name="Speech Bubble: Rectangle 5">
            <a:extLst>
              <a:ext uri="{FF2B5EF4-FFF2-40B4-BE49-F238E27FC236}">
                <a16:creationId xmlns:a16="http://schemas.microsoft.com/office/drawing/2014/main" id="{B465184A-1FDE-0FCB-9996-FD4CB0587060}"/>
              </a:ext>
            </a:extLst>
          </p:cNvPr>
          <p:cNvSpPr/>
          <p:nvPr/>
        </p:nvSpPr>
        <p:spPr>
          <a:xfrm>
            <a:off x="6349182" y="2028007"/>
            <a:ext cx="688408" cy="378581"/>
          </a:xfrm>
          <a:prstGeom prst="wedgeRectCallout">
            <a:avLst>
              <a:gd name="adj1" fmla="val -30804"/>
              <a:gd name="adj2" fmla="val 67400"/>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b="1" dirty="0"/>
              <a:t>+8% </a:t>
            </a:r>
            <a:r>
              <a:rPr lang="en-US" sz="800" dirty="0"/>
              <a:t>vs. 2020</a:t>
            </a:r>
          </a:p>
          <a:p>
            <a:pPr algn="ctr"/>
            <a:r>
              <a:rPr lang="en-US" sz="600" dirty="0"/>
              <a:t>NH: +20%</a:t>
            </a:r>
          </a:p>
        </p:txBody>
      </p:sp>
      <p:sp>
        <p:nvSpPr>
          <p:cNvPr id="9" name="Speech Bubble: Rectangle 8">
            <a:extLst>
              <a:ext uri="{FF2B5EF4-FFF2-40B4-BE49-F238E27FC236}">
                <a16:creationId xmlns:a16="http://schemas.microsoft.com/office/drawing/2014/main" id="{C6F1A443-E724-B018-ACC5-07297C825986}"/>
              </a:ext>
            </a:extLst>
          </p:cNvPr>
          <p:cNvSpPr/>
          <p:nvPr/>
        </p:nvSpPr>
        <p:spPr>
          <a:xfrm>
            <a:off x="4486017" y="2260038"/>
            <a:ext cx="688408" cy="378581"/>
          </a:xfrm>
          <a:prstGeom prst="wedgeRectCallout">
            <a:avLst>
              <a:gd name="adj1" fmla="val -30804"/>
              <a:gd name="adj2" fmla="val 67400"/>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b="1" dirty="0"/>
              <a:t>+83% </a:t>
            </a:r>
            <a:r>
              <a:rPr lang="en-US" sz="800" dirty="0"/>
              <a:t>vs. 2016</a:t>
            </a:r>
          </a:p>
          <a:p>
            <a:pPr algn="ctr"/>
            <a:r>
              <a:rPr lang="en-US" sz="600" dirty="0"/>
              <a:t>NH: +55%</a:t>
            </a:r>
          </a:p>
        </p:txBody>
      </p:sp>
      <p:sp>
        <p:nvSpPr>
          <p:cNvPr id="3" name="TextBox 2">
            <a:extLst>
              <a:ext uri="{FF2B5EF4-FFF2-40B4-BE49-F238E27FC236}">
                <a16:creationId xmlns:a16="http://schemas.microsoft.com/office/drawing/2014/main" id="{A026B935-EA59-4EF9-16FC-7F537B1EEA56}"/>
              </a:ext>
            </a:extLst>
          </p:cNvPr>
          <p:cNvSpPr txBox="1"/>
          <p:nvPr/>
        </p:nvSpPr>
        <p:spPr>
          <a:xfrm>
            <a:off x="503635" y="1076663"/>
            <a:ext cx="2125639" cy="380873"/>
          </a:xfrm>
          <a:prstGeom prst="rect">
            <a:avLst/>
          </a:prstGeom>
          <a:noFill/>
        </p:spPr>
        <p:txBody>
          <a:bodyPr wrap="square">
            <a:spAutoFit/>
          </a:bodyPr>
          <a:lstStyle/>
          <a:p>
            <a:pPr algn="l"/>
            <a:r>
              <a:rPr lang="en-US" dirty="0"/>
              <a:t>TUCSON DMA</a:t>
            </a:r>
          </a:p>
        </p:txBody>
      </p:sp>
    </p:spTree>
    <p:extLst>
      <p:ext uri="{BB962C8B-B14F-4D97-AF65-F5344CB8AC3E}">
        <p14:creationId xmlns:p14="http://schemas.microsoft.com/office/powerpoint/2010/main" val="38098731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7270BF9A-B1CE-163E-5FD7-88579EE46C48}"/>
              </a:ext>
            </a:extLst>
          </p:cNvPr>
          <p:cNvCxnSpPr>
            <a:cxnSpLocks/>
          </p:cNvCxnSpPr>
          <p:nvPr/>
        </p:nvCxnSpPr>
        <p:spPr>
          <a:xfrm>
            <a:off x="606771" y="2429755"/>
            <a:ext cx="1078006" cy="0"/>
          </a:xfrm>
          <a:prstGeom prst="line">
            <a:avLst/>
          </a:prstGeom>
          <a:noFill/>
          <a:ln w="9525" cap="flat">
            <a:solidFill>
              <a:schemeClr val="bg1"/>
            </a:solidFill>
            <a:prstDash val="solid"/>
            <a:miter lim="400000"/>
          </a:ln>
          <a:effectLst/>
          <a:sp3d/>
        </p:spPr>
        <p:style>
          <a:lnRef idx="0">
            <a:scrgbClr r="0" g="0" b="0"/>
          </a:lnRef>
          <a:fillRef idx="0">
            <a:scrgbClr r="0" g="0" b="0"/>
          </a:fillRef>
          <a:effectRef idx="0">
            <a:scrgbClr r="0" g="0" b="0"/>
          </a:effectRef>
          <a:fontRef idx="none"/>
        </p:style>
      </p:cxnSp>
      <p:sp>
        <p:nvSpPr>
          <p:cNvPr id="12" name="Rectangle 11">
            <a:extLst>
              <a:ext uri="{FF2B5EF4-FFF2-40B4-BE49-F238E27FC236}">
                <a16:creationId xmlns:a16="http://schemas.microsoft.com/office/drawing/2014/main" id="{2F9D989F-E080-EB77-031F-809C9A7ED3CD}"/>
              </a:ext>
            </a:extLst>
          </p:cNvPr>
          <p:cNvSpPr/>
          <p:nvPr/>
        </p:nvSpPr>
        <p:spPr>
          <a:xfrm>
            <a:off x="512846" y="2646375"/>
            <a:ext cx="2722724" cy="523220"/>
          </a:xfrm>
          <a:prstGeom prst="rect">
            <a:avLst/>
          </a:prstGeom>
          <a:noFill/>
          <a:ln>
            <a:noFill/>
          </a:ln>
        </p:spPr>
        <p:txBody>
          <a:bodyPr wrap="square">
            <a:spAutoFit/>
          </a:bodyPr>
          <a:lstStyle/>
          <a:p>
            <a:pPr lvl="0" algn="l" defTabSz="825500">
              <a:defRPr/>
            </a:pPr>
            <a:r>
              <a:rPr lang="en-US" sz="1400" spc="100" dirty="0">
                <a:solidFill>
                  <a:schemeClr val="bg1"/>
                </a:solidFill>
                <a:latin typeface="+mj-lt"/>
              </a:rPr>
              <a:t>Electorate as of 5/9/23 </a:t>
            </a:r>
          </a:p>
          <a:p>
            <a:pPr lvl="0" algn="l" defTabSz="825500">
              <a:defRPr/>
            </a:pPr>
            <a:r>
              <a:rPr lang="en-US" sz="1400" spc="100" dirty="0">
                <a:solidFill>
                  <a:schemeClr val="bg1"/>
                </a:solidFill>
                <a:latin typeface="+mj-lt"/>
              </a:rPr>
              <a:t>Projected as of 6/29/23</a:t>
            </a:r>
          </a:p>
        </p:txBody>
      </p:sp>
      <p:sp>
        <p:nvSpPr>
          <p:cNvPr id="14" name="Rectangle 13">
            <a:extLst>
              <a:ext uri="{FF2B5EF4-FFF2-40B4-BE49-F238E27FC236}">
                <a16:creationId xmlns:a16="http://schemas.microsoft.com/office/drawing/2014/main" id="{C8319151-6FA9-6711-883A-D5870DEE9E6A}"/>
              </a:ext>
            </a:extLst>
          </p:cNvPr>
          <p:cNvSpPr/>
          <p:nvPr/>
        </p:nvSpPr>
        <p:spPr>
          <a:xfrm>
            <a:off x="487716" y="1155450"/>
            <a:ext cx="3627084" cy="990015"/>
          </a:xfrm>
          <a:prstGeom prst="rect">
            <a:avLst/>
          </a:prstGeom>
          <a:noFill/>
          <a:ln>
            <a:noFill/>
          </a:ln>
        </p:spPr>
        <p:txBody>
          <a:bodyPr wrap="square" anchor="b">
            <a:spAutoFit/>
          </a:bodyPr>
          <a:lstStyle/>
          <a:p>
            <a:pPr algn="l" defTabSz="825500">
              <a:lnSpc>
                <a:spcPts val="3500"/>
              </a:lnSpc>
            </a:pPr>
            <a:r>
              <a:rPr lang="en-US" sz="3500" dirty="0">
                <a:ln w="12700" cap="flat" cmpd="sng">
                  <a:noFill/>
                  <a:round/>
                </a:ln>
                <a:solidFill>
                  <a:schemeClr val="bg1"/>
                </a:solidFill>
                <a:latin typeface="+mj-lt"/>
              </a:rPr>
              <a:t>PRIMARIES</a:t>
            </a:r>
          </a:p>
          <a:p>
            <a:pPr algn="l" defTabSz="825500">
              <a:lnSpc>
                <a:spcPts val="3500"/>
              </a:lnSpc>
            </a:pPr>
            <a:r>
              <a:rPr lang="en-US" sz="3500" dirty="0">
                <a:ln w="12700" cap="flat" cmpd="sng">
                  <a:noFill/>
                  <a:round/>
                </a:ln>
                <a:solidFill>
                  <a:schemeClr val="accent5"/>
                </a:solidFill>
                <a:latin typeface="+mj-lt"/>
              </a:rPr>
              <a:t>CALIFORNIA</a:t>
            </a:r>
          </a:p>
        </p:txBody>
      </p:sp>
      <p:pic>
        <p:nvPicPr>
          <p:cNvPr id="15" name="Picture 14">
            <a:extLst>
              <a:ext uri="{FF2B5EF4-FFF2-40B4-BE49-F238E27FC236}">
                <a16:creationId xmlns:a16="http://schemas.microsoft.com/office/drawing/2014/main" id="{161B4C6F-ECE1-D751-B0FC-8BE5ADF5A2F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9600" y="4419599"/>
            <a:ext cx="979667" cy="359095"/>
          </a:xfrm>
          <a:prstGeom prst="rect">
            <a:avLst/>
          </a:prstGeom>
        </p:spPr>
      </p:pic>
      <p:pic>
        <p:nvPicPr>
          <p:cNvPr id="16" name="Picture 15">
            <a:extLst>
              <a:ext uri="{FF2B5EF4-FFF2-40B4-BE49-F238E27FC236}">
                <a16:creationId xmlns:a16="http://schemas.microsoft.com/office/drawing/2014/main" id="{B31FAB55-D74B-1ED3-80C3-1C53A25A8A71}"/>
              </a:ext>
            </a:extLst>
          </p:cNvPr>
          <p:cNvPicPr>
            <a:picLocks noChangeAspect="1"/>
          </p:cNvPicPr>
          <p:nvPr/>
        </p:nvPicPr>
        <p:blipFill rotWithShape="1">
          <a:blip r:embed="rId4" cstate="screen">
            <a:duotone>
              <a:schemeClr val="accent5">
                <a:shade val="45000"/>
                <a:satMod val="135000"/>
              </a:schemeClr>
              <a:prstClr val="white"/>
            </a:duotone>
            <a:extLst>
              <a:ext uri="{28A0092B-C50C-407E-A947-70E740481C1C}">
                <a14:useLocalDpi xmlns:a14="http://schemas.microsoft.com/office/drawing/2010/main"/>
              </a:ext>
            </a:extLst>
          </a:blip>
          <a:srcRect b="22562"/>
          <a:stretch/>
        </p:blipFill>
        <p:spPr>
          <a:xfrm>
            <a:off x="4114800" y="616302"/>
            <a:ext cx="4307305" cy="4527192"/>
          </a:xfrm>
          <a:prstGeom prst="rect">
            <a:avLst/>
          </a:prstGeom>
        </p:spPr>
      </p:pic>
      <p:sp>
        <p:nvSpPr>
          <p:cNvPr id="7" name="object 23">
            <a:extLst>
              <a:ext uri="{FF2B5EF4-FFF2-40B4-BE49-F238E27FC236}">
                <a16:creationId xmlns:a16="http://schemas.microsoft.com/office/drawing/2014/main" id="{AFBC0616-8C48-6A9C-E5D8-ABC6573A898D}"/>
              </a:ext>
            </a:extLst>
          </p:cNvPr>
          <p:cNvSpPr/>
          <p:nvPr/>
        </p:nvSpPr>
        <p:spPr>
          <a:xfrm>
            <a:off x="1812897" y="4288622"/>
            <a:ext cx="55533" cy="553999"/>
          </a:xfrm>
          <a:custGeom>
            <a:avLst/>
            <a:gdLst/>
            <a:ahLst/>
            <a:cxnLst/>
            <a:rect l="l" t="t" r="r" b="b"/>
            <a:pathLst>
              <a:path h="2893695">
                <a:moveTo>
                  <a:pt x="0" y="2893441"/>
                </a:moveTo>
                <a:lnTo>
                  <a:pt x="0" y="0"/>
                </a:lnTo>
              </a:path>
            </a:pathLst>
          </a:custGeom>
          <a:ln w="9525">
            <a:solidFill>
              <a:schemeClr val="accent1"/>
            </a:solidFill>
          </a:ln>
        </p:spPr>
        <p:txBody>
          <a:bodyPr wrap="square" lIns="0" tIns="0" rIns="0" bIns="0" rtlCol="0"/>
          <a:lstStyle/>
          <a:p>
            <a:pPr algn="l" defTabSz="685800" hangingPunct="1">
              <a:defRPr/>
            </a:pPr>
            <a:endParaRPr lang="en-US" sz="1350" kern="1200">
              <a:latin typeface="Franklin Gothic Medium" panose="020B0603020102020204" pitchFamily="34" charset="0"/>
            </a:endParaRPr>
          </a:p>
        </p:txBody>
      </p:sp>
    </p:spTree>
    <p:extLst>
      <p:ext uri="{BB962C8B-B14F-4D97-AF65-F5344CB8AC3E}">
        <p14:creationId xmlns:p14="http://schemas.microsoft.com/office/powerpoint/2010/main" val="39258656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AFE629E-975D-F5CA-DBDD-374B89340CEC}"/>
              </a:ext>
            </a:extLst>
          </p:cNvPr>
          <p:cNvSpPr>
            <a:spLocks noGrp="1"/>
          </p:cNvSpPr>
          <p:nvPr>
            <p:ph type="body" sz="quarter" idx="17"/>
          </p:nvPr>
        </p:nvSpPr>
        <p:spPr/>
        <p:txBody>
          <a:bodyPr/>
          <a:lstStyle/>
          <a:p>
            <a:r>
              <a:rPr lang="en-US" dirty="0"/>
              <a:t>As of 6/29/23 for 2024</a:t>
            </a:r>
          </a:p>
        </p:txBody>
      </p:sp>
      <p:sp>
        <p:nvSpPr>
          <p:cNvPr id="7" name="Text Placeholder 6">
            <a:extLst>
              <a:ext uri="{FF2B5EF4-FFF2-40B4-BE49-F238E27FC236}">
                <a16:creationId xmlns:a16="http://schemas.microsoft.com/office/drawing/2014/main" id="{FD215FF4-3B23-D76A-A498-B6A3377CC092}"/>
              </a:ext>
            </a:extLst>
          </p:cNvPr>
          <p:cNvSpPr>
            <a:spLocks noGrp="1"/>
          </p:cNvSpPr>
          <p:nvPr>
            <p:ph type="body" sz="quarter" idx="34"/>
          </p:nvPr>
        </p:nvSpPr>
        <p:spPr/>
        <p:txBody>
          <a:bodyPr/>
          <a:lstStyle/>
          <a:p>
            <a:r>
              <a:rPr lang="en-US" dirty="0"/>
              <a:t>CA Primary Hispanic Voters in Presidential Years</a:t>
            </a:r>
          </a:p>
        </p:txBody>
      </p:sp>
      <p:graphicFrame>
        <p:nvGraphicFramePr>
          <p:cNvPr id="12" name="Chart 11">
            <a:extLst>
              <a:ext uri="{FF2B5EF4-FFF2-40B4-BE49-F238E27FC236}">
                <a16:creationId xmlns:a16="http://schemas.microsoft.com/office/drawing/2014/main" id="{B91E7408-87BE-4BD2-B20C-D5998F8EE50C}"/>
              </a:ext>
            </a:extLst>
          </p:cNvPr>
          <p:cNvGraphicFramePr/>
          <p:nvPr>
            <p:extLst>
              <p:ext uri="{D42A27DB-BD31-4B8C-83A1-F6EECF244321}">
                <p14:modId xmlns:p14="http://schemas.microsoft.com/office/powerpoint/2010/main" val="1384648947"/>
              </p:ext>
            </p:extLst>
          </p:nvPr>
        </p:nvGraphicFramePr>
        <p:xfrm>
          <a:off x="1524000" y="1661967"/>
          <a:ext cx="6096000" cy="2941782"/>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570475E-F270-0A74-E704-66DAD86E164C}"/>
              </a:ext>
            </a:extLst>
          </p:cNvPr>
          <p:cNvSpPr/>
          <p:nvPr/>
        </p:nvSpPr>
        <p:spPr>
          <a:xfrm>
            <a:off x="6160183" y="2470245"/>
            <a:ext cx="699247" cy="2058395"/>
          </a:xfrm>
          <a:prstGeom prst="rect">
            <a:avLst/>
          </a:prstGeom>
          <a:no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5">
            <a:extLst>
              <a:ext uri="{FF2B5EF4-FFF2-40B4-BE49-F238E27FC236}">
                <a16:creationId xmlns:a16="http://schemas.microsoft.com/office/drawing/2014/main" id="{5E82B2EF-AEE6-CF2C-94A8-4362D7226584}"/>
              </a:ext>
            </a:extLst>
          </p:cNvPr>
          <p:cNvSpPr txBox="1">
            <a:spLocks/>
          </p:cNvSpPr>
          <p:nvPr/>
        </p:nvSpPr>
        <p:spPr>
          <a:xfrm>
            <a:off x="518385" y="4672820"/>
            <a:ext cx="6238761" cy="178827"/>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Tx/>
              <a:buNone/>
              <a:defRPr sz="600" b="0" i="1" kern="1200">
                <a:solidFill>
                  <a:schemeClr val="tx1"/>
                </a:solidFill>
                <a:latin typeface="Franklin Gothic Book" panose="020B0503020102020204" pitchFamily="34" charset="0"/>
                <a:ea typeface="+mn-ea"/>
                <a:cs typeface="+mn-cs"/>
              </a:defRPr>
            </a:lvl1pPr>
            <a:lvl2pPr marL="457200" indent="0" algn="l" defTabSz="914400" rtl="0" eaLnBrk="1" latinLnBrk="0" hangingPunct="1">
              <a:lnSpc>
                <a:spcPct val="90000"/>
              </a:lnSpc>
              <a:spcBef>
                <a:spcPts val="500"/>
              </a:spcBef>
              <a:buClr>
                <a:schemeClr val="tx2"/>
              </a:buClr>
              <a:buFontTx/>
              <a:buNone/>
              <a:defRPr sz="700" kern="1200">
                <a:solidFill>
                  <a:schemeClr val="tx1"/>
                </a:solidFill>
                <a:latin typeface="+mn-lt"/>
                <a:ea typeface="+mn-ea"/>
                <a:cs typeface="+mn-cs"/>
              </a:defRPr>
            </a:lvl2pPr>
            <a:lvl3pPr marL="914400" indent="0" algn="l" defTabSz="914400" rtl="0" eaLnBrk="1" latinLnBrk="0" hangingPunct="1">
              <a:lnSpc>
                <a:spcPct val="90000"/>
              </a:lnSpc>
              <a:spcBef>
                <a:spcPts val="500"/>
              </a:spcBef>
              <a:buClr>
                <a:schemeClr val="tx2"/>
              </a:buClr>
              <a:buFontTx/>
              <a:buNone/>
              <a:defRPr sz="700" kern="1200">
                <a:solidFill>
                  <a:schemeClr val="tx1"/>
                </a:solidFill>
                <a:latin typeface="+mn-lt"/>
                <a:ea typeface="+mn-ea"/>
                <a:cs typeface="+mn-cs"/>
              </a:defRPr>
            </a:lvl3pPr>
            <a:lvl4pPr marL="1371600" indent="0" algn="l" defTabSz="914400" rtl="0" eaLnBrk="1" latinLnBrk="0" hangingPunct="1">
              <a:lnSpc>
                <a:spcPct val="90000"/>
              </a:lnSpc>
              <a:spcBef>
                <a:spcPts val="500"/>
              </a:spcBef>
              <a:buClr>
                <a:schemeClr val="tx2"/>
              </a:buClr>
              <a:buFontTx/>
              <a:buNone/>
              <a:defRPr sz="7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chemeClr val="tx2"/>
              </a:buClr>
              <a:buFontTx/>
              <a:buNone/>
              <a:defRPr sz="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Franklin Gothic Book"/>
              </a:rPr>
              <a:t>Source: L2 data mapping active registered voters as of 5/9/23 that voted in Primary Elections. Projected  2024 turnout based on likely voters as of 6/29/23, includes active/non-active registered voters. A18+ includes full electorate regardless of age match Percentages are rounded.</a:t>
            </a:r>
          </a:p>
        </p:txBody>
      </p:sp>
      <p:sp>
        <p:nvSpPr>
          <p:cNvPr id="6" name="Speech Bubble: Rectangle 5">
            <a:extLst>
              <a:ext uri="{FF2B5EF4-FFF2-40B4-BE49-F238E27FC236}">
                <a16:creationId xmlns:a16="http://schemas.microsoft.com/office/drawing/2014/main" id="{B465184A-1FDE-0FCB-9996-FD4CB0587060}"/>
              </a:ext>
            </a:extLst>
          </p:cNvPr>
          <p:cNvSpPr/>
          <p:nvPr/>
        </p:nvSpPr>
        <p:spPr>
          <a:xfrm>
            <a:off x="6349182" y="2008593"/>
            <a:ext cx="688408" cy="378581"/>
          </a:xfrm>
          <a:prstGeom prst="wedgeRectCallout">
            <a:avLst>
              <a:gd name="adj1" fmla="val -30804"/>
              <a:gd name="adj2" fmla="val 67400"/>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b="1" dirty="0"/>
              <a:t>+10% </a:t>
            </a:r>
            <a:r>
              <a:rPr lang="en-US" sz="800" dirty="0"/>
              <a:t>vs. 2020</a:t>
            </a:r>
          </a:p>
          <a:p>
            <a:pPr algn="ctr"/>
            <a:r>
              <a:rPr lang="en-US" sz="600" dirty="0"/>
              <a:t>NH: +8%</a:t>
            </a:r>
          </a:p>
        </p:txBody>
      </p:sp>
      <p:sp>
        <p:nvSpPr>
          <p:cNvPr id="9" name="Speech Bubble: Rectangle 8">
            <a:extLst>
              <a:ext uri="{FF2B5EF4-FFF2-40B4-BE49-F238E27FC236}">
                <a16:creationId xmlns:a16="http://schemas.microsoft.com/office/drawing/2014/main" id="{C6F1A443-E724-B018-ACC5-07297C825986}"/>
              </a:ext>
            </a:extLst>
          </p:cNvPr>
          <p:cNvSpPr/>
          <p:nvPr/>
        </p:nvSpPr>
        <p:spPr>
          <a:xfrm>
            <a:off x="4486017" y="2273686"/>
            <a:ext cx="688408" cy="378581"/>
          </a:xfrm>
          <a:prstGeom prst="wedgeRectCallout">
            <a:avLst>
              <a:gd name="adj1" fmla="val -30804"/>
              <a:gd name="adj2" fmla="val 67400"/>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b="1" dirty="0"/>
              <a:t>+11% </a:t>
            </a:r>
            <a:r>
              <a:rPr lang="en-US" sz="800" dirty="0"/>
              <a:t>vs. 2016</a:t>
            </a:r>
          </a:p>
          <a:p>
            <a:pPr algn="ctr"/>
            <a:r>
              <a:rPr lang="en-US" sz="600" dirty="0"/>
              <a:t>NH: +25%</a:t>
            </a:r>
          </a:p>
        </p:txBody>
      </p:sp>
    </p:spTree>
    <p:extLst>
      <p:ext uri="{BB962C8B-B14F-4D97-AF65-F5344CB8AC3E}">
        <p14:creationId xmlns:p14="http://schemas.microsoft.com/office/powerpoint/2010/main" val="1991505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EE67BB4-99E8-9366-654E-F626A69AEF2D}"/>
              </a:ext>
            </a:extLst>
          </p:cNvPr>
          <p:cNvSpPr txBox="1"/>
          <p:nvPr/>
        </p:nvSpPr>
        <p:spPr>
          <a:xfrm>
            <a:off x="2169750" y="2408830"/>
            <a:ext cx="4804520" cy="769441"/>
          </a:xfrm>
          <a:prstGeom prst="rect">
            <a:avLst/>
          </a:prstGeom>
          <a:noFill/>
        </p:spPr>
        <p:txBody>
          <a:bodyPr wrap="none" rtlCol="0">
            <a:spAutoFit/>
          </a:bodyPr>
          <a:lstStyle/>
          <a:p>
            <a:r>
              <a:rPr lang="en-US" sz="4400" dirty="0"/>
              <a:t>BAKERSFIELD DMA</a:t>
            </a:r>
          </a:p>
        </p:txBody>
      </p:sp>
    </p:spTree>
    <p:extLst>
      <p:ext uri="{BB962C8B-B14F-4D97-AF65-F5344CB8AC3E}">
        <p14:creationId xmlns:p14="http://schemas.microsoft.com/office/powerpoint/2010/main" val="6010799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AFE629E-975D-F5CA-DBDD-374B89340CEC}"/>
              </a:ext>
            </a:extLst>
          </p:cNvPr>
          <p:cNvSpPr>
            <a:spLocks noGrp="1"/>
          </p:cNvSpPr>
          <p:nvPr>
            <p:ph type="body" sz="quarter" idx="17"/>
          </p:nvPr>
        </p:nvSpPr>
        <p:spPr>
          <a:xfrm>
            <a:off x="503635" y="1387330"/>
            <a:ext cx="3485198" cy="274637"/>
          </a:xfrm>
        </p:spPr>
        <p:txBody>
          <a:bodyPr/>
          <a:lstStyle/>
          <a:p>
            <a:r>
              <a:rPr lang="en-US" dirty="0"/>
              <a:t>As of 6/29/23 for 2024</a:t>
            </a:r>
          </a:p>
        </p:txBody>
      </p:sp>
      <p:sp>
        <p:nvSpPr>
          <p:cNvPr id="7" name="Text Placeholder 6">
            <a:extLst>
              <a:ext uri="{FF2B5EF4-FFF2-40B4-BE49-F238E27FC236}">
                <a16:creationId xmlns:a16="http://schemas.microsoft.com/office/drawing/2014/main" id="{FD215FF4-3B23-D76A-A498-B6A3377CC092}"/>
              </a:ext>
            </a:extLst>
          </p:cNvPr>
          <p:cNvSpPr>
            <a:spLocks noGrp="1"/>
          </p:cNvSpPr>
          <p:nvPr>
            <p:ph type="body" sz="quarter" idx="34"/>
          </p:nvPr>
        </p:nvSpPr>
        <p:spPr>
          <a:xfrm>
            <a:off x="503635" y="548609"/>
            <a:ext cx="8901621" cy="784709"/>
          </a:xfrm>
        </p:spPr>
        <p:txBody>
          <a:bodyPr/>
          <a:lstStyle/>
          <a:p>
            <a:r>
              <a:rPr lang="en-US" dirty="0"/>
              <a:t>Primary Hispanic Voters in Presidential Years</a:t>
            </a:r>
          </a:p>
        </p:txBody>
      </p:sp>
      <p:graphicFrame>
        <p:nvGraphicFramePr>
          <p:cNvPr id="12" name="Chart 11">
            <a:extLst>
              <a:ext uri="{FF2B5EF4-FFF2-40B4-BE49-F238E27FC236}">
                <a16:creationId xmlns:a16="http://schemas.microsoft.com/office/drawing/2014/main" id="{B91E7408-87BE-4BD2-B20C-D5998F8EE50C}"/>
              </a:ext>
            </a:extLst>
          </p:cNvPr>
          <p:cNvGraphicFramePr/>
          <p:nvPr>
            <p:extLst>
              <p:ext uri="{D42A27DB-BD31-4B8C-83A1-F6EECF244321}">
                <p14:modId xmlns:p14="http://schemas.microsoft.com/office/powerpoint/2010/main" val="4282490313"/>
              </p:ext>
            </p:extLst>
          </p:nvPr>
        </p:nvGraphicFramePr>
        <p:xfrm>
          <a:off x="1524000" y="1715979"/>
          <a:ext cx="6096000" cy="288777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570475E-F270-0A74-E704-66DAD86E164C}"/>
              </a:ext>
            </a:extLst>
          </p:cNvPr>
          <p:cNvSpPr/>
          <p:nvPr/>
        </p:nvSpPr>
        <p:spPr>
          <a:xfrm>
            <a:off x="6160183" y="2481697"/>
            <a:ext cx="699247" cy="2046943"/>
          </a:xfrm>
          <a:prstGeom prst="rect">
            <a:avLst/>
          </a:prstGeom>
          <a:no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5">
            <a:extLst>
              <a:ext uri="{FF2B5EF4-FFF2-40B4-BE49-F238E27FC236}">
                <a16:creationId xmlns:a16="http://schemas.microsoft.com/office/drawing/2014/main" id="{5E82B2EF-AEE6-CF2C-94A8-4362D7226584}"/>
              </a:ext>
            </a:extLst>
          </p:cNvPr>
          <p:cNvSpPr txBox="1">
            <a:spLocks/>
          </p:cNvSpPr>
          <p:nvPr/>
        </p:nvSpPr>
        <p:spPr>
          <a:xfrm>
            <a:off x="518385" y="4672820"/>
            <a:ext cx="6238761" cy="178827"/>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Tx/>
              <a:buNone/>
              <a:defRPr sz="600" b="0" i="1" kern="1200">
                <a:solidFill>
                  <a:schemeClr val="tx1"/>
                </a:solidFill>
                <a:latin typeface="Franklin Gothic Book" panose="020B0503020102020204" pitchFamily="34" charset="0"/>
                <a:ea typeface="+mn-ea"/>
                <a:cs typeface="+mn-cs"/>
              </a:defRPr>
            </a:lvl1pPr>
            <a:lvl2pPr marL="457200" indent="0" algn="l" defTabSz="914400" rtl="0" eaLnBrk="1" latinLnBrk="0" hangingPunct="1">
              <a:lnSpc>
                <a:spcPct val="90000"/>
              </a:lnSpc>
              <a:spcBef>
                <a:spcPts val="500"/>
              </a:spcBef>
              <a:buClr>
                <a:schemeClr val="tx2"/>
              </a:buClr>
              <a:buFontTx/>
              <a:buNone/>
              <a:defRPr sz="700" kern="1200">
                <a:solidFill>
                  <a:schemeClr val="tx1"/>
                </a:solidFill>
                <a:latin typeface="+mn-lt"/>
                <a:ea typeface="+mn-ea"/>
                <a:cs typeface="+mn-cs"/>
              </a:defRPr>
            </a:lvl2pPr>
            <a:lvl3pPr marL="914400" indent="0" algn="l" defTabSz="914400" rtl="0" eaLnBrk="1" latinLnBrk="0" hangingPunct="1">
              <a:lnSpc>
                <a:spcPct val="90000"/>
              </a:lnSpc>
              <a:spcBef>
                <a:spcPts val="500"/>
              </a:spcBef>
              <a:buClr>
                <a:schemeClr val="tx2"/>
              </a:buClr>
              <a:buFontTx/>
              <a:buNone/>
              <a:defRPr sz="700" kern="1200">
                <a:solidFill>
                  <a:schemeClr val="tx1"/>
                </a:solidFill>
                <a:latin typeface="+mn-lt"/>
                <a:ea typeface="+mn-ea"/>
                <a:cs typeface="+mn-cs"/>
              </a:defRPr>
            </a:lvl3pPr>
            <a:lvl4pPr marL="1371600" indent="0" algn="l" defTabSz="914400" rtl="0" eaLnBrk="1" latinLnBrk="0" hangingPunct="1">
              <a:lnSpc>
                <a:spcPct val="90000"/>
              </a:lnSpc>
              <a:spcBef>
                <a:spcPts val="500"/>
              </a:spcBef>
              <a:buClr>
                <a:schemeClr val="tx2"/>
              </a:buClr>
              <a:buFontTx/>
              <a:buNone/>
              <a:defRPr sz="7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chemeClr val="tx2"/>
              </a:buClr>
              <a:buFontTx/>
              <a:buNone/>
              <a:defRPr sz="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Franklin Gothic Book"/>
              </a:rPr>
              <a:t>Source: L2 data mapping active registered voters as of 5/9/23 that voted in Primary Elections. Projected  2024 turnout based on likely voters as of 6/29/23, includes active/non-active registered voters. A18+ includes full electorate regardless of age match Percentages are rounded.</a:t>
            </a:r>
          </a:p>
        </p:txBody>
      </p:sp>
      <p:sp>
        <p:nvSpPr>
          <p:cNvPr id="6" name="Speech Bubble: Rectangle 5">
            <a:extLst>
              <a:ext uri="{FF2B5EF4-FFF2-40B4-BE49-F238E27FC236}">
                <a16:creationId xmlns:a16="http://schemas.microsoft.com/office/drawing/2014/main" id="{B465184A-1FDE-0FCB-9996-FD4CB0587060}"/>
              </a:ext>
            </a:extLst>
          </p:cNvPr>
          <p:cNvSpPr/>
          <p:nvPr/>
        </p:nvSpPr>
        <p:spPr>
          <a:xfrm>
            <a:off x="6349182" y="2028007"/>
            <a:ext cx="688408" cy="378581"/>
          </a:xfrm>
          <a:prstGeom prst="wedgeRectCallout">
            <a:avLst>
              <a:gd name="adj1" fmla="val -30804"/>
              <a:gd name="adj2" fmla="val 67400"/>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b="1" dirty="0"/>
              <a:t>+17% </a:t>
            </a:r>
            <a:r>
              <a:rPr lang="en-US" sz="800" dirty="0"/>
              <a:t>vs. 2020</a:t>
            </a:r>
          </a:p>
          <a:p>
            <a:pPr algn="ctr"/>
            <a:r>
              <a:rPr lang="en-US" sz="600" dirty="0"/>
              <a:t>NH: +6%</a:t>
            </a:r>
          </a:p>
        </p:txBody>
      </p:sp>
      <p:sp>
        <p:nvSpPr>
          <p:cNvPr id="9" name="Speech Bubble: Rectangle 8">
            <a:extLst>
              <a:ext uri="{FF2B5EF4-FFF2-40B4-BE49-F238E27FC236}">
                <a16:creationId xmlns:a16="http://schemas.microsoft.com/office/drawing/2014/main" id="{C6F1A443-E724-B018-ACC5-07297C825986}"/>
              </a:ext>
            </a:extLst>
          </p:cNvPr>
          <p:cNvSpPr/>
          <p:nvPr/>
        </p:nvSpPr>
        <p:spPr>
          <a:xfrm>
            <a:off x="4486017" y="2260038"/>
            <a:ext cx="688408" cy="378581"/>
          </a:xfrm>
          <a:prstGeom prst="wedgeRectCallout">
            <a:avLst>
              <a:gd name="adj1" fmla="val -30804"/>
              <a:gd name="adj2" fmla="val 67400"/>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b="1" dirty="0"/>
              <a:t>+32% </a:t>
            </a:r>
            <a:r>
              <a:rPr lang="en-US" sz="800" dirty="0"/>
              <a:t>vs. 2016</a:t>
            </a:r>
          </a:p>
          <a:p>
            <a:pPr algn="ctr"/>
            <a:r>
              <a:rPr lang="en-US" sz="600" dirty="0"/>
              <a:t>NH: +27%</a:t>
            </a:r>
          </a:p>
        </p:txBody>
      </p:sp>
      <p:sp>
        <p:nvSpPr>
          <p:cNvPr id="3" name="TextBox 2">
            <a:extLst>
              <a:ext uri="{FF2B5EF4-FFF2-40B4-BE49-F238E27FC236}">
                <a16:creationId xmlns:a16="http://schemas.microsoft.com/office/drawing/2014/main" id="{A026B935-EA59-4EF9-16FC-7F537B1EEA56}"/>
              </a:ext>
            </a:extLst>
          </p:cNvPr>
          <p:cNvSpPr txBox="1"/>
          <p:nvPr/>
        </p:nvSpPr>
        <p:spPr>
          <a:xfrm>
            <a:off x="503635" y="1076663"/>
            <a:ext cx="2239565" cy="380873"/>
          </a:xfrm>
          <a:prstGeom prst="rect">
            <a:avLst/>
          </a:prstGeom>
          <a:noFill/>
        </p:spPr>
        <p:txBody>
          <a:bodyPr wrap="square">
            <a:spAutoFit/>
          </a:bodyPr>
          <a:lstStyle/>
          <a:p>
            <a:pPr algn="l"/>
            <a:r>
              <a:rPr lang="en-US" dirty="0"/>
              <a:t>BAKERSFIELD DMA</a:t>
            </a:r>
          </a:p>
        </p:txBody>
      </p:sp>
    </p:spTree>
    <p:extLst>
      <p:ext uri="{BB962C8B-B14F-4D97-AF65-F5344CB8AC3E}">
        <p14:creationId xmlns:p14="http://schemas.microsoft.com/office/powerpoint/2010/main" val="16419982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EE67BB4-99E8-9366-654E-F626A69AEF2D}"/>
              </a:ext>
            </a:extLst>
          </p:cNvPr>
          <p:cNvSpPr txBox="1"/>
          <p:nvPr/>
        </p:nvSpPr>
        <p:spPr>
          <a:xfrm>
            <a:off x="2851836" y="2408830"/>
            <a:ext cx="3440365" cy="769441"/>
          </a:xfrm>
          <a:prstGeom prst="rect">
            <a:avLst/>
          </a:prstGeom>
          <a:noFill/>
        </p:spPr>
        <p:txBody>
          <a:bodyPr wrap="none" rtlCol="0">
            <a:spAutoFit/>
          </a:bodyPr>
          <a:lstStyle/>
          <a:p>
            <a:r>
              <a:rPr lang="en-US" sz="4400" dirty="0"/>
              <a:t>FRESNO DMA</a:t>
            </a:r>
          </a:p>
        </p:txBody>
      </p:sp>
    </p:spTree>
    <p:extLst>
      <p:ext uri="{BB962C8B-B14F-4D97-AF65-F5344CB8AC3E}">
        <p14:creationId xmlns:p14="http://schemas.microsoft.com/office/powerpoint/2010/main" val="3075665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AFE629E-975D-F5CA-DBDD-374B89340CEC}"/>
              </a:ext>
            </a:extLst>
          </p:cNvPr>
          <p:cNvSpPr>
            <a:spLocks noGrp="1"/>
          </p:cNvSpPr>
          <p:nvPr>
            <p:ph type="body" sz="quarter" idx="17"/>
          </p:nvPr>
        </p:nvSpPr>
        <p:spPr>
          <a:xfrm>
            <a:off x="503635" y="1387330"/>
            <a:ext cx="3485198" cy="274637"/>
          </a:xfrm>
        </p:spPr>
        <p:txBody>
          <a:bodyPr/>
          <a:lstStyle/>
          <a:p>
            <a:r>
              <a:rPr lang="en-US" dirty="0"/>
              <a:t>As of 6/29/23 for 2024</a:t>
            </a:r>
          </a:p>
        </p:txBody>
      </p:sp>
      <p:sp>
        <p:nvSpPr>
          <p:cNvPr id="7" name="Text Placeholder 6">
            <a:extLst>
              <a:ext uri="{FF2B5EF4-FFF2-40B4-BE49-F238E27FC236}">
                <a16:creationId xmlns:a16="http://schemas.microsoft.com/office/drawing/2014/main" id="{FD215FF4-3B23-D76A-A498-B6A3377CC092}"/>
              </a:ext>
            </a:extLst>
          </p:cNvPr>
          <p:cNvSpPr>
            <a:spLocks noGrp="1"/>
          </p:cNvSpPr>
          <p:nvPr>
            <p:ph type="body" sz="quarter" idx="34"/>
          </p:nvPr>
        </p:nvSpPr>
        <p:spPr>
          <a:xfrm>
            <a:off x="503635" y="548609"/>
            <a:ext cx="8901621" cy="784709"/>
          </a:xfrm>
        </p:spPr>
        <p:txBody>
          <a:bodyPr/>
          <a:lstStyle/>
          <a:p>
            <a:r>
              <a:rPr lang="en-US" dirty="0"/>
              <a:t>Primary Hispanic Voters in Presidential Years</a:t>
            </a:r>
          </a:p>
        </p:txBody>
      </p:sp>
      <p:graphicFrame>
        <p:nvGraphicFramePr>
          <p:cNvPr id="12" name="Chart 11">
            <a:extLst>
              <a:ext uri="{FF2B5EF4-FFF2-40B4-BE49-F238E27FC236}">
                <a16:creationId xmlns:a16="http://schemas.microsoft.com/office/drawing/2014/main" id="{B91E7408-87BE-4BD2-B20C-D5998F8EE50C}"/>
              </a:ext>
            </a:extLst>
          </p:cNvPr>
          <p:cNvGraphicFramePr/>
          <p:nvPr>
            <p:extLst>
              <p:ext uri="{D42A27DB-BD31-4B8C-83A1-F6EECF244321}">
                <p14:modId xmlns:p14="http://schemas.microsoft.com/office/powerpoint/2010/main" val="2151382331"/>
              </p:ext>
            </p:extLst>
          </p:nvPr>
        </p:nvGraphicFramePr>
        <p:xfrm>
          <a:off x="1524000" y="1715979"/>
          <a:ext cx="6096000" cy="288777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570475E-F270-0A74-E704-66DAD86E164C}"/>
              </a:ext>
            </a:extLst>
          </p:cNvPr>
          <p:cNvSpPr/>
          <p:nvPr/>
        </p:nvSpPr>
        <p:spPr>
          <a:xfrm>
            <a:off x="6160183" y="2481697"/>
            <a:ext cx="699247" cy="2046943"/>
          </a:xfrm>
          <a:prstGeom prst="rect">
            <a:avLst/>
          </a:prstGeom>
          <a:no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5">
            <a:extLst>
              <a:ext uri="{FF2B5EF4-FFF2-40B4-BE49-F238E27FC236}">
                <a16:creationId xmlns:a16="http://schemas.microsoft.com/office/drawing/2014/main" id="{5E82B2EF-AEE6-CF2C-94A8-4362D7226584}"/>
              </a:ext>
            </a:extLst>
          </p:cNvPr>
          <p:cNvSpPr txBox="1">
            <a:spLocks/>
          </p:cNvSpPr>
          <p:nvPr/>
        </p:nvSpPr>
        <p:spPr>
          <a:xfrm>
            <a:off x="518385" y="4672820"/>
            <a:ext cx="6238761" cy="178827"/>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Tx/>
              <a:buNone/>
              <a:defRPr sz="600" b="0" i="1" kern="1200">
                <a:solidFill>
                  <a:schemeClr val="tx1"/>
                </a:solidFill>
                <a:latin typeface="Franklin Gothic Book" panose="020B0503020102020204" pitchFamily="34" charset="0"/>
                <a:ea typeface="+mn-ea"/>
                <a:cs typeface="+mn-cs"/>
              </a:defRPr>
            </a:lvl1pPr>
            <a:lvl2pPr marL="457200" indent="0" algn="l" defTabSz="914400" rtl="0" eaLnBrk="1" latinLnBrk="0" hangingPunct="1">
              <a:lnSpc>
                <a:spcPct val="90000"/>
              </a:lnSpc>
              <a:spcBef>
                <a:spcPts val="500"/>
              </a:spcBef>
              <a:buClr>
                <a:schemeClr val="tx2"/>
              </a:buClr>
              <a:buFontTx/>
              <a:buNone/>
              <a:defRPr sz="700" kern="1200">
                <a:solidFill>
                  <a:schemeClr val="tx1"/>
                </a:solidFill>
                <a:latin typeface="+mn-lt"/>
                <a:ea typeface="+mn-ea"/>
                <a:cs typeface="+mn-cs"/>
              </a:defRPr>
            </a:lvl2pPr>
            <a:lvl3pPr marL="914400" indent="0" algn="l" defTabSz="914400" rtl="0" eaLnBrk="1" latinLnBrk="0" hangingPunct="1">
              <a:lnSpc>
                <a:spcPct val="90000"/>
              </a:lnSpc>
              <a:spcBef>
                <a:spcPts val="500"/>
              </a:spcBef>
              <a:buClr>
                <a:schemeClr val="tx2"/>
              </a:buClr>
              <a:buFontTx/>
              <a:buNone/>
              <a:defRPr sz="700" kern="1200">
                <a:solidFill>
                  <a:schemeClr val="tx1"/>
                </a:solidFill>
                <a:latin typeface="+mn-lt"/>
                <a:ea typeface="+mn-ea"/>
                <a:cs typeface="+mn-cs"/>
              </a:defRPr>
            </a:lvl3pPr>
            <a:lvl4pPr marL="1371600" indent="0" algn="l" defTabSz="914400" rtl="0" eaLnBrk="1" latinLnBrk="0" hangingPunct="1">
              <a:lnSpc>
                <a:spcPct val="90000"/>
              </a:lnSpc>
              <a:spcBef>
                <a:spcPts val="500"/>
              </a:spcBef>
              <a:buClr>
                <a:schemeClr val="tx2"/>
              </a:buClr>
              <a:buFontTx/>
              <a:buNone/>
              <a:defRPr sz="7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chemeClr val="tx2"/>
              </a:buClr>
              <a:buFontTx/>
              <a:buNone/>
              <a:defRPr sz="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Franklin Gothic Book"/>
              </a:rPr>
              <a:t>Source: L2 data mapping active registered voters as of 5/9/23 that voted in Primary Elections. Projected  2024 turnout based on likely voters as of 6/29/23, includes active/non-active registered voters. A18+ includes full electorate regardless of age match Percentages are rounded.</a:t>
            </a:r>
          </a:p>
        </p:txBody>
      </p:sp>
      <p:sp>
        <p:nvSpPr>
          <p:cNvPr id="6" name="Speech Bubble: Rectangle 5">
            <a:extLst>
              <a:ext uri="{FF2B5EF4-FFF2-40B4-BE49-F238E27FC236}">
                <a16:creationId xmlns:a16="http://schemas.microsoft.com/office/drawing/2014/main" id="{B465184A-1FDE-0FCB-9996-FD4CB0587060}"/>
              </a:ext>
            </a:extLst>
          </p:cNvPr>
          <p:cNvSpPr/>
          <p:nvPr/>
        </p:nvSpPr>
        <p:spPr>
          <a:xfrm>
            <a:off x="6412942" y="2028007"/>
            <a:ext cx="688408" cy="378581"/>
          </a:xfrm>
          <a:prstGeom prst="wedgeRectCallout">
            <a:avLst>
              <a:gd name="adj1" fmla="val -30804"/>
              <a:gd name="adj2" fmla="val 67400"/>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b="1" dirty="0"/>
              <a:t>+16% </a:t>
            </a:r>
            <a:r>
              <a:rPr lang="en-US" sz="800" dirty="0"/>
              <a:t>vs. 2020</a:t>
            </a:r>
          </a:p>
          <a:p>
            <a:pPr algn="ctr"/>
            <a:r>
              <a:rPr lang="en-US" sz="600" dirty="0"/>
              <a:t>NH: +8%</a:t>
            </a:r>
          </a:p>
        </p:txBody>
      </p:sp>
      <p:sp>
        <p:nvSpPr>
          <p:cNvPr id="9" name="Speech Bubble: Rectangle 8">
            <a:extLst>
              <a:ext uri="{FF2B5EF4-FFF2-40B4-BE49-F238E27FC236}">
                <a16:creationId xmlns:a16="http://schemas.microsoft.com/office/drawing/2014/main" id="{C6F1A443-E724-B018-ACC5-07297C825986}"/>
              </a:ext>
            </a:extLst>
          </p:cNvPr>
          <p:cNvSpPr/>
          <p:nvPr/>
        </p:nvSpPr>
        <p:spPr>
          <a:xfrm>
            <a:off x="4486017" y="2375635"/>
            <a:ext cx="688408" cy="378581"/>
          </a:xfrm>
          <a:prstGeom prst="wedgeRectCallout">
            <a:avLst>
              <a:gd name="adj1" fmla="val -30804"/>
              <a:gd name="adj2" fmla="val 67400"/>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b="1" dirty="0"/>
              <a:t>+16% </a:t>
            </a:r>
            <a:r>
              <a:rPr lang="en-US" sz="800" dirty="0"/>
              <a:t>vs. 2016</a:t>
            </a:r>
          </a:p>
          <a:p>
            <a:pPr algn="ctr"/>
            <a:r>
              <a:rPr lang="en-US" sz="600" dirty="0"/>
              <a:t>NH: +24%</a:t>
            </a:r>
          </a:p>
        </p:txBody>
      </p:sp>
      <p:sp>
        <p:nvSpPr>
          <p:cNvPr id="3" name="TextBox 2">
            <a:extLst>
              <a:ext uri="{FF2B5EF4-FFF2-40B4-BE49-F238E27FC236}">
                <a16:creationId xmlns:a16="http://schemas.microsoft.com/office/drawing/2014/main" id="{A026B935-EA59-4EF9-16FC-7F537B1EEA56}"/>
              </a:ext>
            </a:extLst>
          </p:cNvPr>
          <p:cNvSpPr txBox="1"/>
          <p:nvPr/>
        </p:nvSpPr>
        <p:spPr>
          <a:xfrm>
            <a:off x="503635" y="1076663"/>
            <a:ext cx="2430634" cy="380873"/>
          </a:xfrm>
          <a:prstGeom prst="rect">
            <a:avLst/>
          </a:prstGeom>
          <a:noFill/>
        </p:spPr>
        <p:txBody>
          <a:bodyPr wrap="square">
            <a:spAutoFit/>
          </a:bodyPr>
          <a:lstStyle/>
          <a:p>
            <a:pPr algn="l"/>
            <a:r>
              <a:rPr lang="en-US" dirty="0"/>
              <a:t>FRESNO DMA</a:t>
            </a:r>
          </a:p>
        </p:txBody>
      </p:sp>
    </p:spTree>
    <p:extLst>
      <p:ext uri="{BB962C8B-B14F-4D97-AF65-F5344CB8AC3E}">
        <p14:creationId xmlns:p14="http://schemas.microsoft.com/office/powerpoint/2010/main" val="9495407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EE67BB4-99E8-9366-654E-F626A69AEF2D}"/>
              </a:ext>
            </a:extLst>
          </p:cNvPr>
          <p:cNvSpPr txBox="1"/>
          <p:nvPr/>
        </p:nvSpPr>
        <p:spPr>
          <a:xfrm>
            <a:off x="2172958" y="2408830"/>
            <a:ext cx="4798108" cy="769441"/>
          </a:xfrm>
          <a:prstGeom prst="rect">
            <a:avLst/>
          </a:prstGeom>
          <a:noFill/>
        </p:spPr>
        <p:txBody>
          <a:bodyPr wrap="none" rtlCol="0">
            <a:spAutoFit/>
          </a:bodyPr>
          <a:lstStyle/>
          <a:p>
            <a:r>
              <a:rPr lang="en-US" sz="4400" dirty="0"/>
              <a:t>LOS ANGELES DMA</a:t>
            </a:r>
          </a:p>
        </p:txBody>
      </p:sp>
    </p:spTree>
    <p:extLst>
      <p:ext uri="{BB962C8B-B14F-4D97-AF65-F5344CB8AC3E}">
        <p14:creationId xmlns:p14="http://schemas.microsoft.com/office/powerpoint/2010/main" val="31391467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AFE629E-975D-F5CA-DBDD-374B89340CEC}"/>
              </a:ext>
            </a:extLst>
          </p:cNvPr>
          <p:cNvSpPr>
            <a:spLocks noGrp="1"/>
          </p:cNvSpPr>
          <p:nvPr>
            <p:ph type="body" sz="quarter" idx="17"/>
          </p:nvPr>
        </p:nvSpPr>
        <p:spPr>
          <a:xfrm>
            <a:off x="503635" y="1387330"/>
            <a:ext cx="3485198" cy="274637"/>
          </a:xfrm>
        </p:spPr>
        <p:txBody>
          <a:bodyPr/>
          <a:lstStyle/>
          <a:p>
            <a:r>
              <a:rPr lang="en-US" dirty="0"/>
              <a:t>As of 6/29/23 for 2024</a:t>
            </a:r>
          </a:p>
        </p:txBody>
      </p:sp>
      <p:sp>
        <p:nvSpPr>
          <p:cNvPr id="7" name="Text Placeholder 6">
            <a:extLst>
              <a:ext uri="{FF2B5EF4-FFF2-40B4-BE49-F238E27FC236}">
                <a16:creationId xmlns:a16="http://schemas.microsoft.com/office/drawing/2014/main" id="{FD215FF4-3B23-D76A-A498-B6A3377CC092}"/>
              </a:ext>
            </a:extLst>
          </p:cNvPr>
          <p:cNvSpPr>
            <a:spLocks noGrp="1"/>
          </p:cNvSpPr>
          <p:nvPr>
            <p:ph type="body" sz="quarter" idx="34"/>
          </p:nvPr>
        </p:nvSpPr>
        <p:spPr>
          <a:xfrm>
            <a:off x="503635" y="548609"/>
            <a:ext cx="8901621" cy="784709"/>
          </a:xfrm>
        </p:spPr>
        <p:txBody>
          <a:bodyPr/>
          <a:lstStyle/>
          <a:p>
            <a:r>
              <a:rPr lang="en-US" dirty="0"/>
              <a:t>Primary Hispanic Voters in Presidential Years</a:t>
            </a:r>
          </a:p>
        </p:txBody>
      </p:sp>
      <p:graphicFrame>
        <p:nvGraphicFramePr>
          <p:cNvPr id="12" name="Chart 11">
            <a:extLst>
              <a:ext uri="{FF2B5EF4-FFF2-40B4-BE49-F238E27FC236}">
                <a16:creationId xmlns:a16="http://schemas.microsoft.com/office/drawing/2014/main" id="{B91E7408-87BE-4BD2-B20C-D5998F8EE50C}"/>
              </a:ext>
            </a:extLst>
          </p:cNvPr>
          <p:cNvGraphicFramePr/>
          <p:nvPr>
            <p:extLst>
              <p:ext uri="{D42A27DB-BD31-4B8C-83A1-F6EECF244321}">
                <p14:modId xmlns:p14="http://schemas.microsoft.com/office/powerpoint/2010/main" val="3061524862"/>
              </p:ext>
            </p:extLst>
          </p:nvPr>
        </p:nvGraphicFramePr>
        <p:xfrm>
          <a:off x="1524000" y="1715979"/>
          <a:ext cx="6096000" cy="288777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570475E-F270-0A74-E704-66DAD86E164C}"/>
              </a:ext>
            </a:extLst>
          </p:cNvPr>
          <p:cNvSpPr/>
          <p:nvPr/>
        </p:nvSpPr>
        <p:spPr>
          <a:xfrm>
            <a:off x="6160183" y="2481697"/>
            <a:ext cx="699247" cy="2046943"/>
          </a:xfrm>
          <a:prstGeom prst="rect">
            <a:avLst/>
          </a:prstGeom>
          <a:no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5">
            <a:extLst>
              <a:ext uri="{FF2B5EF4-FFF2-40B4-BE49-F238E27FC236}">
                <a16:creationId xmlns:a16="http://schemas.microsoft.com/office/drawing/2014/main" id="{5E82B2EF-AEE6-CF2C-94A8-4362D7226584}"/>
              </a:ext>
            </a:extLst>
          </p:cNvPr>
          <p:cNvSpPr txBox="1">
            <a:spLocks/>
          </p:cNvSpPr>
          <p:nvPr/>
        </p:nvSpPr>
        <p:spPr>
          <a:xfrm>
            <a:off x="518385" y="4672820"/>
            <a:ext cx="6238761" cy="178827"/>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Tx/>
              <a:buNone/>
              <a:defRPr sz="600" b="0" i="1" kern="1200">
                <a:solidFill>
                  <a:schemeClr val="tx1"/>
                </a:solidFill>
                <a:latin typeface="Franklin Gothic Book" panose="020B0503020102020204" pitchFamily="34" charset="0"/>
                <a:ea typeface="+mn-ea"/>
                <a:cs typeface="+mn-cs"/>
              </a:defRPr>
            </a:lvl1pPr>
            <a:lvl2pPr marL="457200" indent="0" algn="l" defTabSz="914400" rtl="0" eaLnBrk="1" latinLnBrk="0" hangingPunct="1">
              <a:lnSpc>
                <a:spcPct val="90000"/>
              </a:lnSpc>
              <a:spcBef>
                <a:spcPts val="500"/>
              </a:spcBef>
              <a:buClr>
                <a:schemeClr val="tx2"/>
              </a:buClr>
              <a:buFontTx/>
              <a:buNone/>
              <a:defRPr sz="700" kern="1200">
                <a:solidFill>
                  <a:schemeClr val="tx1"/>
                </a:solidFill>
                <a:latin typeface="+mn-lt"/>
                <a:ea typeface="+mn-ea"/>
                <a:cs typeface="+mn-cs"/>
              </a:defRPr>
            </a:lvl2pPr>
            <a:lvl3pPr marL="914400" indent="0" algn="l" defTabSz="914400" rtl="0" eaLnBrk="1" latinLnBrk="0" hangingPunct="1">
              <a:lnSpc>
                <a:spcPct val="90000"/>
              </a:lnSpc>
              <a:spcBef>
                <a:spcPts val="500"/>
              </a:spcBef>
              <a:buClr>
                <a:schemeClr val="tx2"/>
              </a:buClr>
              <a:buFontTx/>
              <a:buNone/>
              <a:defRPr sz="700" kern="1200">
                <a:solidFill>
                  <a:schemeClr val="tx1"/>
                </a:solidFill>
                <a:latin typeface="+mn-lt"/>
                <a:ea typeface="+mn-ea"/>
                <a:cs typeface="+mn-cs"/>
              </a:defRPr>
            </a:lvl3pPr>
            <a:lvl4pPr marL="1371600" indent="0" algn="l" defTabSz="914400" rtl="0" eaLnBrk="1" latinLnBrk="0" hangingPunct="1">
              <a:lnSpc>
                <a:spcPct val="90000"/>
              </a:lnSpc>
              <a:spcBef>
                <a:spcPts val="500"/>
              </a:spcBef>
              <a:buClr>
                <a:schemeClr val="tx2"/>
              </a:buClr>
              <a:buFontTx/>
              <a:buNone/>
              <a:defRPr sz="7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chemeClr val="tx2"/>
              </a:buClr>
              <a:buFontTx/>
              <a:buNone/>
              <a:defRPr sz="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Franklin Gothic Book"/>
              </a:rPr>
              <a:t>Source: L2 data mapping active registered voters as of 5/9/23 that voted in Primary Elections. Projected  2024 turnout based on likely voters as of 6/29/23, includes active/non-active registered voters. A18+ includes full electorate regardless of age match Percentages are rounded.</a:t>
            </a:r>
          </a:p>
        </p:txBody>
      </p:sp>
      <p:sp>
        <p:nvSpPr>
          <p:cNvPr id="6" name="Speech Bubble: Rectangle 5">
            <a:extLst>
              <a:ext uri="{FF2B5EF4-FFF2-40B4-BE49-F238E27FC236}">
                <a16:creationId xmlns:a16="http://schemas.microsoft.com/office/drawing/2014/main" id="{B465184A-1FDE-0FCB-9996-FD4CB0587060}"/>
              </a:ext>
            </a:extLst>
          </p:cNvPr>
          <p:cNvSpPr/>
          <p:nvPr/>
        </p:nvSpPr>
        <p:spPr>
          <a:xfrm>
            <a:off x="6412942" y="2028007"/>
            <a:ext cx="688408" cy="378581"/>
          </a:xfrm>
          <a:prstGeom prst="wedgeRectCallout">
            <a:avLst>
              <a:gd name="adj1" fmla="val -30804"/>
              <a:gd name="adj2" fmla="val 67400"/>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b="1" dirty="0"/>
              <a:t>+6% </a:t>
            </a:r>
            <a:r>
              <a:rPr lang="en-US" sz="800" dirty="0"/>
              <a:t>vs. 2020</a:t>
            </a:r>
          </a:p>
          <a:p>
            <a:pPr algn="ctr"/>
            <a:r>
              <a:rPr lang="en-US" sz="600" dirty="0"/>
              <a:t>NH: +7%</a:t>
            </a:r>
          </a:p>
        </p:txBody>
      </p:sp>
      <p:sp>
        <p:nvSpPr>
          <p:cNvPr id="9" name="Speech Bubble: Rectangle 8">
            <a:extLst>
              <a:ext uri="{FF2B5EF4-FFF2-40B4-BE49-F238E27FC236}">
                <a16:creationId xmlns:a16="http://schemas.microsoft.com/office/drawing/2014/main" id="{C6F1A443-E724-B018-ACC5-07297C825986}"/>
              </a:ext>
            </a:extLst>
          </p:cNvPr>
          <p:cNvSpPr/>
          <p:nvPr/>
        </p:nvSpPr>
        <p:spPr>
          <a:xfrm>
            <a:off x="4486017" y="2449328"/>
            <a:ext cx="688408" cy="378581"/>
          </a:xfrm>
          <a:prstGeom prst="wedgeRectCallout">
            <a:avLst>
              <a:gd name="adj1" fmla="val -30804"/>
              <a:gd name="adj2" fmla="val 67400"/>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b="1" dirty="0"/>
              <a:t>+9% </a:t>
            </a:r>
            <a:r>
              <a:rPr lang="en-US" sz="800" dirty="0"/>
              <a:t>vs. 2016</a:t>
            </a:r>
          </a:p>
          <a:p>
            <a:pPr algn="ctr"/>
            <a:r>
              <a:rPr lang="en-US" sz="600" dirty="0"/>
              <a:t>NH: +28%</a:t>
            </a:r>
          </a:p>
        </p:txBody>
      </p:sp>
      <p:sp>
        <p:nvSpPr>
          <p:cNvPr id="3" name="TextBox 2">
            <a:extLst>
              <a:ext uri="{FF2B5EF4-FFF2-40B4-BE49-F238E27FC236}">
                <a16:creationId xmlns:a16="http://schemas.microsoft.com/office/drawing/2014/main" id="{A026B935-EA59-4EF9-16FC-7F537B1EEA56}"/>
              </a:ext>
            </a:extLst>
          </p:cNvPr>
          <p:cNvSpPr txBox="1"/>
          <p:nvPr/>
        </p:nvSpPr>
        <p:spPr>
          <a:xfrm>
            <a:off x="503635" y="1076663"/>
            <a:ext cx="2239565" cy="380873"/>
          </a:xfrm>
          <a:prstGeom prst="rect">
            <a:avLst/>
          </a:prstGeom>
          <a:noFill/>
        </p:spPr>
        <p:txBody>
          <a:bodyPr wrap="square">
            <a:spAutoFit/>
          </a:bodyPr>
          <a:lstStyle/>
          <a:p>
            <a:pPr algn="l"/>
            <a:r>
              <a:rPr lang="en-US" dirty="0"/>
              <a:t>LOS ANGELES DMA</a:t>
            </a:r>
          </a:p>
        </p:txBody>
      </p:sp>
    </p:spTree>
    <p:extLst>
      <p:ext uri="{BB962C8B-B14F-4D97-AF65-F5344CB8AC3E}">
        <p14:creationId xmlns:p14="http://schemas.microsoft.com/office/powerpoint/2010/main" val="33329280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EE67BB4-99E8-9366-654E-F626A69AEF2D}"/>
              </a:ext>
            </a:extLst>
          </p:cNvPr>
          <p:cNvSpPr txBox="1"/>
          <p:nvPr/>
        </p:nvSpPr>
        <p:spPr>
          <a:xfrm>
            <a:off x="2510391" y="2408830"/>
            <a:ext cx="4123245" cy="769441"/>
          </a:xfrm>
          <a:prstGeom prst="rect">
            <a:avLst/>
          </a:prstGeom>
          <a:noFill/>
        </p:spPr>
        <p:txBody>
          <a:bodyPr wrap="none" rtlCol="0">
            <a:spAutoFit/>
          </a:bodyPr>
          <a:lstStyle/>
          <a:p>
            <a:r>
              <a:rPr lang="en-US" sz="4400" dirty="0"/>
              <a:t>SAN DIEGO DMA</a:t>
            </a:r>
          </a:p>
        </p:txBody>
      </p:sp>
    </p:spTree>
    <p:extLst>
      <p:ext uri="{BB962C8B-B14F-4D97-AF65-F5344CB8AC3E}">
        <p14:creationId xmlns:p14="http://schemas.microsoft.com/office/powerpoint/2010/main" val="2223108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63F4D6F6-2D5B-B75A-18B8-A7B3B537E18A}"/>
              </a:ext>
            </a:extLst>
          </p:cNvPr>
          <p:cNvSpPr>
            <a:spLocks noGrp="1"/>
          </p:cNvSpPr>
          <p:nvPr>
            <p:ph type="body" sz="quarter" idx="17"/>
          </p:nvPr>
        </p:nvSpPr>
        <p:spPr>
          <a:xfrm>
            <a:off x="518387" y="1195999"/>
            <a:ext cx="3485198" cy="274637"/>
          </a:xfrm>
        </p:spPr>
        <p:txBody>
          <a:bodyPr/>
          <a:lstStyle/>
          <a:p>
            <a:r>
              <a:rPr lang="en-US" dirty="0"/>
              <a:t>Comments from L2 Data Mapping</a:t>
            </a:r>
          </a:p>
        </p:txBody>
      </p:sp>
      <p:sp>
        <p:nvSpPr>
          <p:cNvPr id="10" name="Text Placeholder 9">
            <a:extLst>
              <a:ext uri="{FF2B5EF4-FFF2-40B4-BE49-F238E27FC236}">
                <a16:creationId xmlns:a16="http://schemas.microsoft.com/office/drawing/2014/main" id="{C6E25EC8-DA29-5765-A29D-96ED6973DC26}"/>
              </a:ext>
            </a:extLst>
          </p:cNvPr>
          <p:cNvSpPr>
            <a:spLocks noGrp="1"/>
          </p:cNvSpPr>
          <p:nvPr>
            <p:ph type="body" sz="quarter" idx="19"/>
          </p:nvPr>
        </p:nvSpPr>
        <p:spPr>
          <a:xfrm>
            <a:off x="518388" y="1476318"/>
            <a:ext cx="8393601" cy="2071838"/>
          </a:xfrm>
        </p:spPr>
        <p:txBody>
          <a:bodyPr>
            <a:normAutofit fontScale="85000" lnSpcReduction="20000"/>
          </a:bodyPr>
          <a:lstStyle/>
          <a:p>
            <a:r>
              <a:rPr lang="en-US" dirty="0"/>
              <a:t>Nationwide "Primary Modeling," especially in a presidential year, is extremely difficult as we're trying to bring order and standardized formatting to every state party's system.  L2 has a unique ability to do this with our national voter map and uniform table but it's still never going to be perfect.  </a:t>
            </a:r>
          </a:p>
          <a:p>
            <a:r>
              <a:rPr lang="en-US" dirty="0"/>
              <a:t>The national map means it's 50 states + DC + the territories X 2 major parties in each state having their own contests.  As you mention, some use primaries, and others use caucuses. </a:t>
            </a:r>
          </a:p>
          <a:p>
            <a:r>
              <a:rPr lang="en-US" dirty="0"/>
              <a:t>We don't include caucus data in our primary voter count as individual caucus data is not released by the parties to any organization for analysis or other purposes. </a:t>
            </a:r>
          </a:p>
          <a:p>
            <a:r>
              <a:rPr lang="en-US" dirty="0"/>
              <a:t>We also have the challenge that some states have, including Presidential Primaries, with their state primaries and others do not. Some states hold open primaries like NH in which you can walk in and choose that day you're going to be an R OR D.  Many choose the party with the most interesting primary.  </a:t>
            </a:r>
          </a:p>
          <a:p>
            <a:r>
              <a:rPr lang="en-US" dirty="0"/>
              <a:t>In a year with an incumbent Presidential candidate, it's not shocking to see a lot of "party switching", even for a competitive gubernatorial or Senate race. </a:t>
            </a:r>
          </a:p>
          <a:p>
            <a:r>
              <a:rPr lang="en-US" dirty="0"/>
              <a:t>There is also the issue of the calendar.  If a primary is happening early in the cycle, it gets a lot of attention and money vs. the 'late states', which receive far less interest unless there is a competitive race that has been rare in recent years.</a:t>
            </a:r>
          </a:p>
          <a:p>
            <a:endParaRPr lang="en-US" dirty="0"/>
          </a:p>
        </p:txBody>
      </p:sp>
      <p:sp>
        <p:nvSpPr>
          <p:cNvPr id="12" name="Text Placeholder 11">
            <a:extLst>
              <a:ext uri="{FF2B5EF4-FFF2-40B4-BE49-F238E27FC236}">
                <a16:creationId xmlns:a16="http://schemas.microsoft.com/office/drawing/2014/main" id="{00FA6015-8B3C-4508-B208-09A264993272}"/>
              </a:ext>
            </a:extLst>
          </p:cNvPr>
          <p:cNvSpPr>
            <a:spLocks noGrp="1"/>
          </p:cNvSpPr>
          <p:nvPr>
            <p:ph type="body" sz="quarter" idx="34"/>
          </p:nvPr>
        </p:nvSpPr>
        <p:spPr/>
        <p:txBody>
          <a:bodyPr/>
          <a:lstStyle/>
          <a:p>
            <a:r>
              <a:rPr lang="en-US" dirty="0"/>
              <a:t>Notes To Consider Regarding Primary Projections:</a:t>
            </a:r>
          </a:p>
        </p:txBody>
      </p:sp>
      <p:sp>
        <p:nvSpPr>
          <p:cNvPr id="13" name="Text Placeholder 1">
            <a:extLst>
              <a:ext uri="{FF2B5EF4-FFF2-40B4-BE49-F238E27FC236}">
                <a16:creationId xmlns:a16="http://schemas.microsoft.com/office/drawing/2014/main" id="{123C7B7E-83FD-6D9D-4A5C-14E9D196F19C}"/>
              </a:ext>
            </a:extLst>
          </p:cNvPr>
          <p:cNvSpPr>
            <a:spLocks noGrp="1"/>
          </p:cNvSpPr>
          <p:nvPr>
            <p:ph type="body" sz="quarter" idx="13"/>
          </p:nvPr>
        </p:nvSpPr>
        <p:spPr>
          <a:xfrm>
            <a:off x="518388" y="3460523"/>
            <a:ext cx="7861337" cy="230633"/>
          </a:xfrm>
        </p:spPr>
        <p:txBody>
          <a:bodyPr>
            <a:normAutofit fontScale="92500" lnSpcReduction="20000"/>
          </a:bodyPr>
          <a:lstStyle/>
          <a:p>
            <a:r>
              <a:rPr lang="en-US" i="1" dirty="0"/>
              <a:t> What this all means is while we have created a one-size-fits-all nationwide primary model, each state has its own quirks. </a:t>
            </a:r>
          </a:p>
        </p:txBody>
      </p:sp>
      <p:sp>
        <p:nvSpPr>
          <p:cNvPr id="14" name="Text Placeholder 2">
            <a:extLst>
              <a:ext uri="{FF2B5EF4-FFF2-40B4-BE49-F238E27FC236}">
                <a16:creationId xmlns:a16="http://schemas.microsoft.com/office/drawing/2014/main" id="{4CFB9114-2E36-484B-50A8-4FFE19B8A7AD}"/>
              </a:ext>
            </a:extLst>
          </p:cNvPr>
          <p:cNvSpPr>
            <a:spLocks noGrp="1"/>
          </p:cNvSpPr>
          <p:nvPr>
            <p:ph type="body" sz="quarter" idx="14"/>
          </p:nvPr>
        </p:nvSpPr>
        <p:spPr>
          <a:xfrm>
            <a:off x="518388" y="3714692"/>
            <a:ext cx="7103888" cy="1232058"/>
          </a:xfrm>
        </p:spPr>
        <p:txBody>
          <a:bodyPr>
            <a:normAutofit fontScale="85000" lnSpcReduction="20000"/>
          </a:bodyPr>
          <a:lstStyle/>
          <a:p>
            <a:r>
              <a:rPr lang="en-US" dirty="0"/>
              <a:t>A few more observations from the team:</a:t>
            </a:r>
          </a:p>
          <a:p>
            <a:r>
              <a:rPr lang="en-US" dirty="0"/>
              <a:t>- Registered voters may have moved around or voter history impacted from “black swan” events like Covid</a:t>
            </a:r>
          </a:p>
          <a:p>
            <a:r>
              <a:rPr lang="en-US" dirty="0"/>
              <a:t>- Primary regulations from each party make it more difficult for full count of registered voters to vote. In many states, parties only accept voters registered in the party they intend to vote in prior to voting (Closed Primaries vs. Open Primaries).</a:t>
            </a:r>
          </a:p>
          <a:p>
            <a:r>
              <a:rPr lang="en-US" dirty="0"/>
              <a:t>- States may have different rules by party to vote in primaries </a:t>
            </a:r>
          </a:p>
          <a:p>
            <a:r>
              <a:rPr lang="en-US" dirty="0"/>
              <a:t>- 2024 projections are guided by overall historical changes in the voter trend from prior elections</a:t>
            </a:r>
          </a:p>
          <a:p>
            <a:endParaRPr lang="en-US" dirty="0"/>
          </a:p>
        </p:txBody>
      </p:sp>
    </p:spTree>
    <p:extLst>
      <p:ext uri="{BB962C8B-B14F-4D97-AF65-F5344CB8AC3E}">
        <p14:creationId xmlns:p14="http://schemas.microsoft.com/office/powerpoint/2010/main" val="2996919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AFE629E-975D-F5CA-DBDD-374B89340CEC}"/>
              </a:ext>
            </a:extLst>
          </p:cNvPr>
          <p:cNvSpPr>
            <a:spLocks noGrp="1"/>
          </p:cNvSpPr>
          <p:nvPr>
            <p:ph type="body" sz="quarter" idx="17"/>
          </p:nvPr>
        </p:nvSpPr>
        <p:spPr>
          <a:xfrm>
            <a:off x="503635" y="1387330"/>
            <a:ext cx="3485198" cy="274637"/>
          </a:xfrm>
        </p:spPr>
        <p:txBody>
          <a:bodyPr/>
          <a:lstStyle/>
          <a:p>
            <a:r>
              <a:rPr lang="en-US" dirty="0"/>
              <a:t>As of 6/29/23 for 2024</a:t>
            </a:r>
          </a:p>
        </p:txBody>
      </p:sp>
      <p:sp>
        <p:nvSpPr>
          <p:cNvPr id="7" name="Text Placeholder 6">
            <a:extLst>
              <a:ext uri="{FF2B5EF4-FFF2-40B4-BE49-F238E27FC236}">
                <a16:creationId xmlns:a16="http://schemas.microsoft.com/office/drawing/2014/main" id="{FD215FF4-3B23-D76A-A498-B6A3377CC092}"/>
              </a:ext>
            </a:extLst>
          </p:cNvPr>
          <p:cNvSpPr>
            <a:spLocks noGrp="1"/>
          </p:cNvSpPr>
          <p:nvPr>
            <p:ph type="body" sz="quarter" idx="34"/>
          </p:nvPr>
        </p:nvSpPr>
        <p:spPr>
          <a:xfrm>
            <a:off x="503635" y="548609"/>
            <a:ext cx="8901621" cy="784709"/>
          </a:xfrm>
        </p:spPr>
        <p:txBody>
          <a:bodyPr/>
          <a:lstStyle/>
          <a:p>
            <a:r>
              <a:rPr lang="en-US" dirty="0"/>
              <a:t>Primary Hispanic Voters in Presidential Years</a:t>
            </a:r>
          </a:p>
        </p:txBody>
      </p:sp>
      <p:graphicFrame>
        <p:nvGraphicFramePr>
          <p:cNvPr id="12" name="Chart 11">
            <a:extLst>
              <a:ext uri="{FF2B5EF4-FFF2-40B4-BE49-F238E27FC236}">
                <a16:creationId xmlns:a16="http://schemas.microsoft.com/office/drawing/2014/main" id="{B91E7408-87BE-4BD2-B20C-D5998F8EE50C}"/>
              </a:ext>
            </a:extLst>
          </p:cNvPr>
          <p:cNvGraphicFramePr/>
          <p:nvPr>
            <p:extLst>
              <p:ext uri="{D42A27DB-BD31-4B8C-83A1-F6EECF244321}">
                <p14:modId xmlns:p14="http://schemas.microsoft.com/office/powerpoint/2010/main" val="2957034031"/>
              </p:ext>
            </p:extLst>
          </p:nvPr>
        </p:nvGraphicFramePr>
        <p:xfrm>
          <a:off x="1524000" y="1715979"/>
          <a:ext cx="6096000" cy="288777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570475E-F270-0A74-E704-66DAD86E164C}"/>
              </a:ext>
            </a:extLst>
          </p:cNvPr>
          <p:cNvSpPr/>
          <p:nvPr/>
        </p:nvSpPr>
        <p:spPr>
          <a:xfrm>
            <a:off x="6160183" y="2481697"/>
            <a:ext cx="699247" cy="2046943"/>
          </a:xfrm>
          <a:prstGeom prst="rect">
            <a:avLst/>
          </a:prstGeom>
          <a:no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5">
            <a:extLst>
              <a:ext uri="{FF2B5EF4-FFF2-40B4-BE49-F238E27FC236}">
                <a16:creationId xmlns:a16="http://schemas.microsoft.com/office/drawing/2014/main" id="{5E82B2EF-AEE6-CF2C-94A8-4362D7226584}"/>
              </a:ext>
            </a:extLst>
          </p:cNvPr>
          <p:cNvSpPr txBox="1">
            <a:spLocks/>
          </p:cNvSpPr>
          <p:nvPr/>
        </p:nvSpPr>
        <p:spPr>
          <a:xfrm>
            <a:off x="518385" y="4672820"/>
            <a:ext cx="6238761" cy="178827"/>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Tx/>
              <a:buNone/>
              <a:defRPr sz="600" b="0" i="1" kern="1200">
                <a:solidFill>
                  <a:schemeClr val="tx1"/>
                </a:solidFill>
                <a:latin typeface="Franklin Gothic Book" panose="020B0503020102020204" pitchFamily="34" charset="0"/>
                <a:ea typeface="+mn-ea"/>
                <a:cs typeface="+mn-cs"/>
              </a:defRPr>
            </a:lvl1pPr>
            <a:lvl2pPr marL="457200" indent="0" algn="l" defTabSz="914400" rtl="0" eaLnBrk="1" latinLnBrk="0" hangingPunct="1">
              <a:lnSpc>
                <a:spcPct val="90000"/>
              </a:lnSpc>
              <a:spcBef>
                <a:spcPts val="500"/>
              </a:spcBef>
              <a:buClr>
                <a:schemeClr val="tx2"/>
              </a:buClr>
              <a:buFontTx/>
              <a:buNone/>
              <a:defRPr sz="700" kern="1200">
                <a:solidFill>
                  <a:schemeClr val="tx1"/>
                </a:solidFill>
                <a:latin typeface="+mn-lt"/>
                <a:ea typeface="+mn-ea"/>
                <a:cs typeface="+mn-cs"/>
              </a:defRPr>
            </a:lvl2pPr>
            <a:lvl3pPr marL="914400" indent="0" algn="l" defTabSz="914400" rtl="0" eaLnBrk="1" latinLnBrk="0" hangingPunct="1">
              <a:lnSpc>
                <a:spcPct val="90000"/>
              </a:lnSpc>
              <a:spcBef>
                <a:spcPts val="500"/>
              </a:spcBef>
              <a:buClr>
                <a:schemeClr val="tx2"/>
              </a:buClr>
              <a:buFontTx/>
              <a:buNone/>
              <a:defRPr sz="700" kern="1200">
                <a:solidFill>
                  <a:schemeClr val="tx1"/>
                </a:solidFill>
                <a:latin typeface="+mn-lt"/>
                <a:ea typeface="+mn-ea"/>
                <a:cs typeface="+mn-cs"/>
              </a:defRPr>
            </a:lvl3pPr>
            <a:lvl4pPr marL="1371600" indent="0" algn="l" defTabSz="914400" rtl="0" eaLnBrk="1" latinLnBrk="0" hangingPunct="1">
              <a:lnSpc>
                <a:spcPct val="90000"/>
              </a:lnSpc>
              <a:spcBef>
                <a:spcPts val="500"/>
              </a:spcBef>
              <a:buClr>
                <a:schemeClr val="tx2"/>
              </a:buClr>
              <a:buFontTx/>
              <a:buNone/>
              <a:defRPr sz="7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chemeClr val="tx2"/>
              </a:buClr>
              <a:buFontTx/>
              <a:buNone/>
              <a:defRPr sz="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Franklin Gothic Book"/>
              </a:rPr>
              <a:t>Source: L2 data mapping active registered voters as of 5/9/23 that voted in Primary Elections. Projected  2024 turnout based on likely voters as of 6/29/23, includes active/non-active registered voters. A18+ includes full electorate regardless of age match Percentages are rounded.</a:t>
            </a:r>
          </a:p>
        </p:txBody>
      </p:sp>
      <p:sp>
        <p:nvSpPr>
          <p:cNvPr id="6" name="Speech Bubble: Rectangle 5">
            <a:extLst>
              <a:ext uri="{FF2B5EF4-FFF2-40B4-BE49-F238E27FC236}">
                <a16:creationId xmlns:a16="http://schemas.microsoft.com/office/drawing/2014/main" id="{B465184A-1FDE-0FCB-9996-FD4CB0587060}"/>
              </a:ext>
            </a:extLst>
          </p:cNvPr>
          <p:cNvSpPr/>
          <p:nvPr/>
        </p:nvSpPr>
        <p:spPr>
          <a:xfrm>
            <a:off x="6412942" y="2028007"/>
            <a:ext cx="688408" cy="378581"/>
          </a:xfrm>
          <a:prstGeom prst="wedgeRectCallout">
            <a:avLst>
              <a:gd name="adj1" fmla="val -30804"/>
              <a:gd name="adj2" fmla="val 67400"/>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b="1" dirty="0"/>
              <a:t>+14% </a:t>
            </a:r>
            <a:r>
              <a:rPr lang="en-US" sz="800" dirty="0"/>
              <a:t>vs. 2020</a:t>
            </a:r>
          </a:p>
          <a:p>
            <a:pPr algn="ctr"/>
            <a:r>
              <a:rPr lang="en-US" sz="600" dirty="0"/>
              <a:t>NH: +8%</a:t>
            </a:r>
          </a:p>
        </p:txBody>
      </p:sp>
      <p:sp>
        <p:nvSpPr>
          <p:cNvPr id="9" name="Speech Bubble: Rectangle 8">
            <a:extLst>
              <a:ext uri="{FF2B5EF4-FFF2-40B4-BE49-F238E27FC236}">
                <a16:creationId xmlns:a16="http://schemas.microsoft.com/office/drawing/2014/main" id="{C6F1A443-E724-B018-ACC5-07297C825986}"/>
              </a:ext>
            </a:extLst>
          </p:cNvPr>
          <p:cNvSpPr/>
          <p:nvPr/>
        </p:nvSpPr>
        <p:spPr>
          <a:xfrm>
            <a:off x="4486017" y="2355163"/>
            <a:ext cx="688408" cy="378581"/>
          </a:xfrm>
          <a:prstGeom prst="wedgeRectCallout">
            <a:avLst>
              <a:gd name="adj1" fmla="val -30804"/>
              <a:gd name="adj2" fmla="val 67400"/>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b="1" dirty="0"/>
              <a:t>+21% </a:t>
            </a:r>
            <a:r>
              <a:rPr lang="en-US" sz="800" dirty="0"/>
              <a:t>vs. 2016</a:t>
            </a:r>
          </a:p>
          <a:p>
            <a:pPr algn="ctr"/>
            <a:r>
              <a:rPr lang="en-US" sz="600" dirty="0"/>
              <a:t>NH: +31%</a:t>
            </a:r>
          </a:p>
        </p:txBody>
      </p:sp>
      <p:sp>
        <p:nvSpPr>
          <p:cNvPr id="3" name="TextBox 2">
            <a:extLst>
              <a:ext uri="{FF2B5EF4-FFF2-40B4-BE49-F238E27FC236}">
                <a16:creationId xmlns:a16="http://schemas.microsoft.com/office/drawing/2014/main" id="{A026B935-EA59-4EF9-16FC-7F537B1EEA56}"/>
              </a:ext>
            </a:extLst>
          </p:cNvPr>
          <p:cNvSpPr txBox="1"/>
          <p:nvPr/>
        </p:nvSpPr>
        <p:spPr>
          <a:xfrm>
            <a:off x="503635" y="1076663"/>
            <a:ext cx="2239565" cy="380873"/>
          </a:xfrm>
          <a:prstGeom prst="rect">
            <a:avLst/>
          </a:prstGeom>
          <a:noFill/>
        </p:spPr>
        <p:txBody>
          <a:bodyPr wrap="square">
            <a:spAutoFit/>
          </a:bodyPr>
          <a:lstStyle/>
          <a:p>
            <a:pPr algn="l"/>
            <a:r>
              <a:rPr lang="en-US" dirty="0"/>
              <a:t>SAN DIEGO DMA</a:t>
            </a:r>
          </a:p>
        </p:txBody>
      </p:sp>
    </p:spTree>
    <p:extLst>
      <p:ext uri="{BB962C8B-B14F-4D97-AF65-F5344CB8AC3E}">
        <p14:creationId xmlns:p14="http://schemas.microsoft.com/office/powerpoint/2010/main" val="10063175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EE67BB4-99E8-9366-654E-F626A69AEF2D}"/>
              </a:ext>
            </a:extLst>
          </p:cNvPr>
          <p:cNvSpPr txBox="1"/>
          <p:nvPr/>
        </p:nvSpPr>
        <p:spPr>
          <a:xfrm>
            <a:off x="1890031" y="2408830"/>
            <a:ext cx="5363969" cy="769441"/>
          </a:xfrm>
          <a:prstGeom prst="rect">
            <a:avLst/>
          </a:prstGeom>
          <a:noFill/>
        </p:spPr>
        <p:txBody>
          <a:bodyPr wrap="none" rtlCol="0">
            <a:spAutoFit/>
          </a:bodyPr>
          <a:lstStyle/>
          <a:p>
            <a:r>
              <a:rPr lang="en-US" sz="4400" dirty="0"/>
              <a:t>SAN FRANCISCO DMA</a:t>
            </a:r>
          </a:p>
        </p:txBody>
      </p:sp>
    </p:spTree>
    <p:extLst>
      <p:ext uri="{BB962C8B-B14F-4D97-AF65-F5344CB8AC3E}">
        <p14:creationId xmlns:p14="http://schemas.microsoft.com/office/powerpoint/2010/main" val="14018375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AFE629E-975D-F5CA-DBDD-374B89340CEC}"/>
              </a:ext>
            </a:extLst>
          </p:cNvPr>
          <p:cNvSpPr>
            <a:spLocks noGrp="1"/>
          </p:cNvSpPr>
          <p:nvPr>
            <p:ph type="body" sz="quarter" idx="17"/>
          </p:nvPr>
        </p:nvSpPr>
        <p:spPr>
          <a:xfrm>
            <a:off x="503635" y="1387330"/>
            <a:ext cx="3485198" cy="274637"/>
          </a:xfrm>
        </p:spPr>
        <p:txBody>
          <a:bodyPr/>
          <a:lstStyle/>
          <a:p>
            <a:r>
              <a:rPr lang="en-US" dirty="0"/>
              <a:t>As of 6/29/23 for 2024</a:t>
            </a:r>
          </a:p>
        </p:txBody>
      </p:sp>
      <p:sp>
        <p:nvSpPr>
          <p:cNvPr id="7" name="Text Placeholder 6">
            <a:extLst>
              <a:ext uri="{FF2B5EF4-FFF2-40B4-BE49-F238E27FC236}">
                <a16:creationId xmlns:a16="http://schemas.microsoft.com/office/drawing/2014/main" id="{FD215FF4-3B23-D76A-A498-B6A3377CC092}"/>
              </a:ext>
            </a:extLst>
          </p:cNvPr>
          <p:cNvSpPr>
            <a:spLocks noGrp="1"/>
          </p:cNvSpPr>
          <p:nvPr>
            <p:ph type="body" sz="quarter" idx="34"/>
          </p:nvPr>
        </p:nvSpPr>
        <p:spPr>
          <a:xfrm>
            <a:off x="503635" y="548609"/>
            <a:ext cx="8901621" cy="784709"/>
          </a:xfrm>
        </p:spPr>
        <p:txBody>
          <a:bodyPr/>
          <a:lstStyle/>
          <a:p>
            <a:r>
              <a:rPr lang="en-US" dirty="0"/>
              <a:t>Primary Hispanic Voters in Presidential Years</a:t>
            </a:r>
          </a:p>
        </p:txBody>
      </p:sp>
      <p:graphicFrame>
        <p:nvGraphicFramePr>
          <p:cNvPr id="12" name="Chart 11">
            <a:extLst>
              <a:ext uri="{FF2B5EF4-FFF2-40B4-BE49-F238E27FC236}">
                <a16:creationId xmlns:a16="http://schemas.microsoft.com/office/drawing/2014/main" id="{B91E7408-87BE-4BD2-B20C-D5998F8EE50C}"/>
              </a:ext>
            </a:extLst>
          </p:cNvPr>
          <p:cNvGraphicFramePr/>
          <p:nvPr>
            <p:extLst>
              <p:ext uri="{D42A27DB-BD31-4B8C-83A1-F6EECF244321}">
                <p14:modId xmlns:p14="http://schemas.microsoft.com/office/powerpoint/2010/main" val="431553639"/>
              </p:ext>
            </p:extLst>
          </p:nvPr>
        </p:nvGraphicFramePr>
        <p:xfrm>
          <a:off x="1524000" y="1715979"/>
          <a:ext cx="6096000" cy="288777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570475E-F270-0A74-E704-66DAD86E164C}"/>
              </a:ext>
            </a:extLst>
          </p:cNvPr>
          <p:cNvSpPr/>
          <p:nvPr/>
        </p:nvSpPr>
        <p:spPr>
          <a:xfrm>
            <a:off x="6160183" y="2481697"/>
            <a:ext cx="699247" cy="2046943"/>
          </a:xfrm>
          <a:prstGeom prst="rect">
            <a:avLst/>
          </a:prstGeom>
          <a:no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5">
            <a:extLst>
              <a:ext uri="{FF2B5EF4-FFF2-40B4-BE49-F238E27FC236}">
                <a16:creationId xmlns:a16="http://schemas.microsoft.com/office/drawing/2014/main" id="{5E82B2EF-AEE6-CF2C-94A8-4362D7226584}"/>
              </a:ext>
            </a:extLst>
          </p:cNvPr>
          <p:cNvSpPr txBox="1">
            <a:spLocks/>
          </p:cNvSpPr>
          <p:nvPr/>
        </p:nvSpPr>
        <p:spPr>
          <a:xfrm>
            <a:off x="518385" y="4672820"/>
            <a:ext cx="6238761" cy="178827"/>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Tx/>
              <a:buNone/>
              <a:defRPr sz="600" b="0" i="1" kern="1200">
                <a:solidFill>
                  <a:schemeClr val="tx1"/>
                </a:solidFill>
                <a:latin typeface="Franklin Gothic Book" panose="020B0503020102020204" pitchFamily="34" charset="0"/>
                <a:ea typeface="+mn-ea"/>
                <a:cs typeface="+mn-cs"/>
              </a:defRPr>
            </a:lvl1pPr>
            <a:lvl2pPr marL="457200" indent="0" algn="l" defTabSz="914400" rtl="0" eaLnBrk="1" latinLnBrk="0" hangingPunct="1">
              <a:lnSpc>
                <a:spcPct val="90000"/>
              </a:lnSpc>
              <a:spcBef>
                <a:spcPts val="500"/>
              </a:spcBef>
              <a:buClr>
                <a:schemeClr val="tx2"/>
              </a:buClr>
              <a:buFontTx/>
              <a:buNone/>
              <a:defRPr sz="700" kern="1200">
                <a:solidFill>
                  <a:schemeClr val="tx1"/>
                </a:solidFill>
                <a:latin typeface="+mn-lt"/>
                <a:ea typeface="+mn-ea"/>
                <a:cs typeface="+mn-cs"/>
              </a:defRPr>
            </a:lvl2pPr>
            <a:lvl3pPr marL="914400" indent="0" algn="l" defTabSz="914400" rtl="0" eaLnBrk="1" latinLnBrk="0" hangingPunct="1">
              <a:lnSpc>
                <a:spcPct val="90000"/>
              </a:lnSpc>
              <a:spcBef>
                <a:spcPts val="500"/>
              </a:spcBef>
              <a:buClr>
                <a:schemeClr val="tx2"/>
              </a:buClr>
              <a:buFontTx/>
              <a:buNone/>
              <a:defRPr sz="700" kern="1200">
                <a:solidFill>
                  <a:schemeClr val="tx1"/>
                </a:solidFill>
                <a:latin typeface="+mn-lt"/>
                <a:ea typeface="+mn-ea"/>
                <a:cs typeface="+mn-cs"/>
              </a:defRPr>
            </a:lvl3pPr>
            <a:lvl4pPr marL="1371600" indent="0" algn="l" defTabSz="914400" rtl="0" eaLnBrk="1" latinLnBrk="0" hangingPunct="1">
              <a:lnSpc>
                <a:spcPct val="90000"/>
              </a:lnSpc>
              <a:spcBef>
                <a:spcPts val="500"/>
              </a:spcBef>
              <a:buClr>
                <a:schemeClr val="tx2"/>
              </a:buClr>
              <a:buFontTx/>
              <a:buNone/>
              <a:defRPr sz="7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chemeClr val="tx2"/>
              </a:buClr>
              <a:buFontTx/>
              <a:buNone/>
              <a:defRPr sz="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Franklin Gothic Book"/>
              </a:rPr>
              <a:t>Source: L2 data mapping active registered voters as of 5/9/23 that voted in Primary Elections. Projected  2024 turnout based on likely voters as of 6/29/23, includes active/non-active registered voters. A18+ includes full electorate regardless of age match Percentages are rounded.</a:t>
            </a:r>
          </a:p>
        </p:txBody>
      </p:sp>
      <p:sp>
        <p:nvSpPr>
          <p:cNvPr id="6" name="Speech Bubble: Rectangle 5">
            <a:extLst>
              <a:ext uri="{FF2B5EF4-FFF2-40B4-BE49-F238E27FC236}">
                <a16:creationId xmlns:a16="http://schemas.microsoft.com/office/drawing/2014/main" id="{B465184A-1FDE-0FCB-9996-FD4CB0587060}"/>
              </a:ext>
            </a:extLst>
          </p:cNvPr>
          <p:cNvSpPr/>
          <p:nvPr/>
        </p:nvSpPr>
        <p:spPr>
          <a:xfrm>
            <a:off x="6412942" y="2028007"/>
            <a:ext cx="688408" cy="378581"/>
          </a:xfrm>
          <a:prstGeom prst="wedgeRectCallout">
            <a:avLst>
              <a:gd name="adj1" fmla="val -30804"/>
              <a:gd name="adj2" fmla="val 67400"/>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b="1" dirty="0"/>
              <a:t>+9% </a:t>
            </a:r>
            <a:r>
              <a:rPr lang="en-US" sz="800" dirty="0"/>
              <a:t>vs. 2020</a:t>
            </a:r>
          </a:p>
          <a:p>
            <a:pPr algn="ctr"/>
            <a:r>
              <a:rPr lang="en-US" sz="600" dirty="0"/>
              <a:t>NH: +8%</a:t>
            </a:r>
          </a:p>
        </p:txBody>
      </p:sp>
      <p:sp>
        <p:nvSpPr>
          <p:cNvPr id="9" name="Speech Bubble: Rectangle 8">
            <a:extLst>
              <a:ext uri="{FF2B5EF4-FFF2-40B4-BE49-F238E27FC236}">
                <a16:creationId xmlns:a16="http://schemas.microsoft.com/office/drawing/2014/main" id="{C6F1A443-E724-B018-ACC5-07297C825986}"/>
              </a:ext>
            </a:extLst>
          </p:cNvPr>
          <p:cNvSpPr/>
          <p:nvPr/>
        </p:nvSpPr>
        <p:spPr>
          <a:xfrm>
            <a:off x="4486017" y="2292406"/>
            <a:ext cx="688408" cy="378581"/>
          </a:xfrm>
          <a:prstGeom prst="wedgeRectCallout">
            <a:avLst>
              <a:gd name="adj1" fmla="val -30804"/>
              <a:gd name="adj2" fmla="val 67400"/>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b="1" dirty="0"/>
              <a:t>+23% </a:t>
            </a:r>
            <a:r>
              <a:rPr lang="en-US" sz="800" dirty="0"/>
              <a:t>vs. 2016</a:t>
            </a:r>
          </a:p>
          <a:p>
            <a:pPr algn="ctr"/>
            <a:r>
              <a:rPr lang="en-US" sz="600" dirty="0"/>
              <a:t>NH: +27%</a:t>
            </a:r>
          </a:p>
        </p:txBody>
      </p:sp>
      <p:sp>
        <p:nvSpPr>
          <p:cNvPr id="3" name="TextBox 2">
            <a:extLst>
              <a:ext uri="{FF2B5EF4-FFF2-40B4-BE49-F238E27FC236}">
                <a16:creationId xmlns:a16="http://schemas.microsoft.com/office/drawing/2014/main" id="{A026B935-EA59-4EF9-16FC-7F537B1EEA56}"/>
              </a:ext>
            </a:extLst>
          </p:cNvPr>
          <p:cNvSpPr txBox="1"/>
          <p:nvPr/>
        </p:nvSpPr>
        <p:spPr>
          <a:xfrm>
            <a:off x="503635" y="1076663"/>
            <a:ext cx="2430634" cy="380873"/>
          </a:xfrm>
          <a:prstGeom prst="rect">
            <a:avLst/>
          </a:prstGeom>
          <a:noFill/>
        </p:spPr>
        <p:txBody>
          <a:bodyPr wrap="square">
            <a:spAutoFit/>
          </a:bodyPr>
          <a:lstStyle/>
          <a:p>
            <a:pPr algn="l"/>
            <a:r>
              <a:rPr lang="en-US" dirty="0"/>
              <a:t>SAN FRANCISCO DMA</a:t>
            </a:r>
          </a:p>
        </p:txBody>
      </p:sp>
    </p:spTree>
    <p:extLst>
      <p:ext uri="{BB962C8B-B14F-4D97-AF65-F5344CB8AC3E}">
        <p14:creationId xmlns:p14="http://schemas.microsoft.com/office/powerpoint/2010/main" val="35236744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EE67BB4-99E8-9366-654E-F626A69AEF2D}"/>
              </a:ext>
            </a:extLst>
          </p:cNvPr>
          <p:cNvSpPr txBox="1"/>
          <p:nvPr/>
        </p:nvSpPr>
        <p:spPr>
          <a:xfrm>
            <a:off x="2163346" y="2408830"/>
            <a:ext cx="4817344" cy="769441"/>
          </a:xfrm>
          <a:prstGeom prst="rect">
            <a:avLst/>
          </a:prstGeom>
          <a:noFill/>
        </p:spPr>
        <p:txBody>
          <a:bodyPr wrap="none" rtlCol="0">
            <a:spAutoFit/>
          </a:bodyPr>
          <a:lstStyle/>
          <a:p>
            <a:r>
              <a:rPr lang="en-US" sz="4400" dirty="0"/>
              <a:t>SACRAMENTO DMA</a:t>
            </a:r>
          </a:p>
        </p:txBody>
      </p:sp>
    </p:spTree>
    <p:extLst>
      <p:ext uri="{BB962C8B-B14F-4D97-AF65-F5344CB8AC3E}">
        <p14:creationId xmlns:p14="http://schemas.microsoft.com/office/powerpoint/2010/main" val="5922948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AFE629E-975D-F5CA-DBDD-374B89340CEC}"/>
              </a:ext>
            </a:extLst>
          </p:cNvPr>
          <p:cNvSpPr>
            <a:spLocks noGrp="1"/>
          </p:cNvSpPr>
          <p:nvPr>
            <p:ph type="body" sz="quarter" idx="17"/>
          </p:nvPr>
        </p:nvSpPr>
        <p:spPr>
          <a:xfrm>
            <a:off x="503635" y="1387330"/>
            <a:ext cx="3485198" cy="274637"/>
          </a:xfrm>
        </p:spPr>
        <p:txBody>
          <a:bodyPr/>
          <a:lstStyle/>
          <a:p>
            <a:r>
              <a:rPr lang="en-US" dirty="0"/>
              <a:t>As of 6/29/23 for 2024</a:t>
            </a:r>
          </a:p>
        </p:txBody>
      </p:sp>
      <p:sp>
        <p:nvSpPr>
          <p:cNvPr id="7" name="Text Placeholder 6">
            <a:extLst>
              <a:ext uri="{FF2B5EF4-FFF2-40B4-BE49-F238E27FC236}">
                <a16:creationId xmlns:a16="http://schemas.microsoft.com/office/drawing/2014/main" id="{FD215FF4-3B23-D76A-A498-B6A3377CC092}"/>
              </a:ext>
            </a:extLst>
          </p:cNvPr>
          <p:cNvSpPr>
            <a:spLocks noGrp="1"/>
          </p:cNvSpPr>
          <p:nvPr>
            <p:ph type="body" sz="quarter" idx="34"/>
          </p:nvPr>
        </p:nvSpPr>
        <p:spPr>
          <a:xfrm>
            <a:off x="503635" y="548609"/>
            <a:ext cx="8901621" cy="784709"/>
          </a:xfrm>
        </p:spPr>
        <p:txBody>
          <a:bodyPr/>
          <a:lstStyle/>
          <a:p>
            <a:r>
              <a:rPr lang="en-US" dirty="0"/>
              <a:t>Primary Hispanic Voters in Presidential Years</a:t>
            </a:r>
          </a:p>
        </p:txBody>
      </p:sp>
      <p:graphicFrame>
        <p:nvGraphicFramePr>
          <p:cNvPr id="12" name="Chart 11">
            <a:extLst>
              <a:ext uri="{FF2B5EF4-FFF2-40B4-BE49-F238E27FC236}">
                <a16:creationId xmlns:a16="http://schemas.microsoft.com/office/drawing/2014/main" id="{B91E7408-87BE-4BD2-B20C-D5998F8EE50C}"/>
              </a:ext>
            </a:extLst>
          </p:cNvPr>
          <p:cNvGraphicFramePr/>
          <p:nvPr>
            <p:extLst>
              <p:ext uri="{D42A27DB-BD31-4B8C-83A1-F6EECF244321}">
                <p14:modId xmlns:p14="http://schemas.microsoft.com/office/powerpoint/2010/main" val="538286359"/>
              </p:ext>
            </p:extLst>
          </p:nvPr>
        </p:nvGraphicFramePr>
        <p:xfrm>
          <a:off x="1524000" y="1715979"/>
          <a:ext cx="6096000" cy="288777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570475E-F270-0A74-E704-66DAD86E164C}"/>
              </a:ext>
            </a:extLst>
          </p:cNvPr>
          <p:cNvSpPr/>
          <p:nvPr/>
        </p:nvSpPr>
        <p:spPr>
          <a:xfrm>
            <a:off x="6160183" y="2481697"/>
            <a:ext cx="699247" cy="2046943"/>
          </a:xfrm>
          <a:prstGeom prst="rect">
            <a:avLst/>
          </a:prstGeom>
          <a:no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5">
            <a:extLst>
              <a:ext uri="{FF2B5EF4-FFF2-40B4-BE49-F238E27FC236}">
                <a16:creationId xmlns:a16="http://schemas.microsoft.com/office/drawing/2014/main" id="{5E82B2EF-AEE6-CF2C-94A8-4362D7226584}"/>
              </a:ext>
            </a:extLst>
          </p:cNvPr>
          <p:cNvSpPr txBox="1">
            <a:spLocks/>
          </p:cNvSpPr>
          <p:nvPr/>
        </p:nvSpPr>
        <p:spPr>
          <a:xfrm>
            <a:off x="518385" y="4672820"/>
            <a:ext cx="6238761" cy="178827"/>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Tx/>
              <a:buNone/>
              <a:defRPr sz="600" b="0" i="1" kern="1200">
                <a:solidFill>
                  <a:schemeClr val="tx1"/>
                </a:solidFill>
                <a:latin typeface="Franklin Gothic Book" panose="020B0503020102020204" pitchFamily="34" charset="0"/>
                <a:ea typeface="+mn-ea"/>
                <a:cs typeface="+mn-cs"/>
              </a:defRPr>
            </a:lvl1pPr>
            <a:lvl2pPr marL="457200" indent="0" algn="l" defTabSz="914400" rtl="0" eaLnBrk="1" latinLnBrk="0" hangingPunct="1">
              <a:lnSpc>
                <a:spcPct val="90000"/>
              </a:lnSpc>
              <a:spcBef>
                <a:spcPts val="500"/>
              </a:spcBef>
              <a:buClr>
                <a:schemeClr val="tx2"/>
              </a:buClr>
              <a:buFontTx/>
              <a:buNone/>
              <a:defRPr sz="700" kern="1200">
                <a:solidFill>
                  <a:schemeClr val="tx1"/>
                </a:solidFill>
                <a:latin typeface="+mn-lt"/>
                <a:ea typeface="+mn-ea"/>
                <a:cs typeface="+mn-cs"/>
              </a:defRPr>
            </a:lvl2pPr>
            <a:lvl3pPr marL="914400" indent="0" algn="l" defTabSz="914400" rtl="0" eaLnBrk="1" latinLnBrk="0" hangingPunct="1">
              <a:lnSpc>
                <a:spcPct val="90000"/>
              </a:lnSpc>
              <a:spcBef>
                <a:spcPts val="500"/>
              </a:spcBef>
              <a:buClr>
                <a:schemeClr val="tx2"/>
              </a:buClr>
              <a:buFontTx/>
              <a:buNone/>
              <a:defRPr sz="700" kern="1200">
                <a:solidFill>
                  <a:schemeClr val="tx1"/>
                </a:solidFill>
                <a:latin typeface="+mn-lt"/>
                <a:ea typeface="+mn-ea"/>
                <a:cs typeface="+mn-cs"/>
              </a:defRPr>
            </a:lvl3pPr>
            <a:lvl4pPr marL="1371600" indent="0" algn="l" defTabSz="914400" rtl="0" eaLnBrk="1" latinLnBrk="0" hangingPunct="1">
              <a:lnSpc>
                <a:spcPct val="90000"/>
              </a:lnSpc>
              <a:spcBef>
                <a:spcPts val="500"/>
              </a:spcBef>
              <a:buClr>
                <a:schemeClr val="tx2"/>
              </a:buClr>
              <a:buFontTx/>
              <a:buNone/>
              <a:defRPr sz="7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chemeClr val="tx2"/>
              </a:buClr>
              <a:buFontTx/>
              <a:buNone/>
              <a:defRPr sz="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Franklin Gothic Book"/>
              </a:rPr>
              <a:t>Source: L2 data mapping active registered voters as of 5/9/23 that voted in Primary Elections. Projected  2024 turnout based on likely voters as of 6/29/23, includes active/non-active registered voters. A18+ includes full electorate regardless of age match Percentages are rounded.</a:t>
            </a:r>
          </a:p>
        </p:txBody>
      </p:sp>
      <p:sp>
        <p:nvSpPr>
          <p:cNvPr id="6" name="Speech Bubble: Rectangle 5">
            <a:extLst>
              <a:ext uri="{FF2B5EF4-FFF2-40B4-BE49-F238E27FC236}">
                <a16:creationId xmlns:a16="http://schemas.microsoft.com/office/drawing/2014/main" id="{B465184A-1FDE-0FCB-9996-FD4CB0587060}"/>
              </a:ext>
            </a:extLst>
          </p:cNvPr>
          <p:cNvSpPr/>
          <p:nvPr/>
        </p:nvSpPr>
        <p:spPr>
          <a:xfrm>
            <a:off x="6412942" y="2028007"/>
            <a:ext cx="688408" cy="378581"/>
          </a:xfrm>
          <a:prstGeom prst="wedgeRectCallout">
            <a:avLst>
              <a:gd name="adj1" fmla="val -30804"/>
              <a:gd name="adj2" fmla="val 67400"/>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b="1" dirty="0"/>
              <a:t>+14% </a:t>
            </a:r>
            <a:r>
              <a:rPr lang="en-US" sz="800" dirty="0"/>
              <a:t>vs. 2020</a:t>
            </a:r>
          </a:p>
          <a:p>
            <a:pPr algn="ctr"/>
            <a:r>
              <a:rPr lang="en-US" sz="600" dirty="0"/>
              <a:t>NH: +9%</a:t>
            </a:r>
          </a:p>
        </p:txBody>
      </p:sp>
      <p:sp>
        <p:nvSpPr>
          <p:cNvPr id="9" name="Speech Bubble: Rectangle 8">
            <a:extLst>
              <a:ext uri="{FF2B5EF4-FFF2-40B4-BE49-F238E27FC236}">
                <a16:creationId xmlns:a16="http://schemas.microsoft.com/office/drawing/2014/main" id="{C6F1A443-E724-B018-ACC5-07297C825986}"/>
              </a:ext>
            </a:extLst>
          </p:cNvPr>
          <p:cNvSpPr/>
          <p:nvPr/>
        </p:nvSpPr>
        <p:spPr>
          <a:xfrm>
            <a:off x="4486017" y="2845140"/>
            <a:ext cx="688408" cy="378581"/>
          </a:xfrm>
          <a:prstGeom prst="wedgeRectCallout">
            <a:avLst>
              <a:gd name="adj1" fmla="val -30804"/>
              <a:gd name="adj2" fmla="val 67400"/>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b="1" dirty="0"/>
              <a:t>+5% </a:t>
            </a:r>
            <a:r>
              <a:rPr lang="en-US" sz="800" dirty="0"/>
              <a:t>vs. 2016</a:t>
            </a:r>
          </a:p>
          <a:p>
            <a:pPr algn="ctr"/>
            <a:r>
              <a:rPr lang="en-US" sz="600" dirty="0"/>
              <a:t>NH: +15%</a:t>
            </a:r>
          </a:p>
        </p:txBody>
      </p:sp>
      <p:sp>
        <p:nvSpPr>
          <p:cNvPr id="3" name="TextBox 2">
            <a:extLst>
              <a:ext uri="{FF2B5EF4-FFF2-40B4-BE49-F238E27FC236}">
                <a16:creationId xmlns:a16="http://schemas.microsoft.com/office/drawing/2014/main" id="{A026B935-EA59-4EF9-16FC-7F537B1EEA56}"/>
              </a:ext>
            </a:extLst>
          </p:cNvPr>
          <p:cNvSpPr txBox="1"/>
          <p:nvPr/>
        </p:nvSpPr>
        <p:spPr>
          <a:xfrm>
            <a:off x="503635" y="1076663"/>
            <a:ext cx="2430634" cy="380873"/>
          </a:xfrm>
          <a:prstGeom prst="rect">
            <a:avLst/>
          </a:prstGeom>
          <a:noFill/>
        </p:spPr>
        <p:txBody>
          <a:bodyPr wrap="square">
            <a:spAutoFit/>
          </a:bodyPr>
          <a:lstStyle/>
          <a:p>
            <a:pPr algn="l"/>
            <a:r>
              <a:rPr lang="en-US" dirty="0"/>
              <a:t>SACRAMENTO DMA</a:t>
            </a:r>
          </a:p>
        </p:txBody>
      </p:sp>
    </p:spTree>
    <p:extLst>
      <p:ext uri="{BB962C8B-B14F-4D97-AF65-F5344CB8AC3E}">
        <p14:creationId xmlns:p14="http://schemas.microsoft.com/office/powerpoint/2010/main" val="25783314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7270BF9A-B1CE-163E-5FD7-88579EE46C48}"/>
              </a:ext>
            </a:extLst>
          </p:cNvPr>
          <p:cNvCxnSpPr>
            <a:cxnSpLocks/>
          </p:cNvCxnSpPr>
          <p:nvPr/>
        </p:nvCxnSpPr>
        <p:spPr>
          <a:xfrm>
            <a:off x="606771" y="2429755"/>
            <a:ext cx="1078006" cy="0"/>
          </a:xfrm>
          <a:prstGeom prst="line">
            <a:avLst/>
          </a:prstGeom>
          <a:noFill/>
          <a:ln w="9525" cap="flat">
            <a:solidFill>
              <a:schemeClr val="bg1"/>
            </a:solidFill>
            <a:prstDash val="solid"/>
            <a:miter lim="400000"/>
          </a:ln>
          <a:effectLst/>
          <a:sp3d/>
        </p:spPr>
        <p:style>
          <a:lnRef idx="0">
            <a:scrgbClr r="0" g="0" b="0"/>
          </a:lnRef>
          <a:fillRef idx="0">
            <a:scrgbClr r="0" g="0" b="0"/>
          </a:fillRef>
          <a:effectRef idx="0">
            <a:scrgbClr r="0" g="0" b="0"/>
          </a:effectRef>
          <a:fontRef idx="none"/>
        </p:style>
      </p:cxnSp>
      <p:sp>
        <p:nvSpPr>
          <p:cNvPr id="12" name="Rectangle 11">
            <a:extLst>
              <a:ext uri="{FF2B5EF4-FFF2-40B4-BE49-F238E27FC236}">
                <a16:creationId xmlns:a16="http://schemas.microsoft.com/office/drawing/2014/main" id="{2F9D989F-E080-EB77-031F-809C9A7ED3CD}"/>
              </a:ext>
            </a:extLst>
          </p:cNvPr>
          <p:cNvSpPr/>
          <p:nvPr/>
        </p:nvSpPr>
        <p:spPr>
          <a:xfrm>
            <a:off x="512846" y="2646375"/>
            <a:ext cx="2722724" cy="523220"/>
          </a:xfrm>
          <a:prstGeom prst="rect">
            <a:avLst/>
          </a:prstGeom>
          <a:noFill/>
          <a:ln>
            <a:noFill/>
          </a:ln>
        </p:spPr>
        <p:txBody>
          <a:bodyPr wrap="square">
            <a:spAutoFit/>
          </a:bodyPr>
          <a:lstStyle/>
          <a:p>
            <a:pPr lvl="0" algn="l" defTabSz="825500">
              <a:defRPr/>
            </a:pPr>
            <a:r>
              <a:rPr lang="en-US" sz="1400" spc="100" dirty="0">
                <a:solidFill>
                  <a:schemeClr val="bg1"/>
                </a:solidFill>
                <a:latin typeface="+mj-lt"/>
              </a:rPr>
              <a:t>Electorate as of 5/9/23 </a:t>
            </a:r>
          </a:p>
          <a:p>
            <a:pPr lvl="0" algn="l" defTabSz="825500">
              <a:defRPr/>
            </a:pPr>
            <a:r>
              <a:rPr lang="en-US" sz="1400" spc="100" dirty="0">
                <a:solidFill>
                  <a:schemeClr val="bg1"/>
                </a:solidFill>
                <a:latin typeface="+mj-lt"/>
              </a:rPr>
              <a:t>Projected as of 6/29/23</a:t>
            </a:r>
          </a:p>
        </p:txBody>
      </p:sp>
      <p:sp>
        <p:nvSpPr>
          <p:cNvPr id="14" name="Rectangle 13">
            <a:extLst>
              <a:ext uri="{FF2B5EF4-FFF2-40B4-BE49-F238E27FC236}">
                <a16:creationId xmlns:a16="http://schemas.microsoft.com/office/drawing/2014/main" id="{C8319151-6FA9-6711-883A-D5870DEE9E6A}"/>
              </a:ext>
            </a:extLst>
          </p:cNvPr>
          <p:cNvSpPr/>
          <p:nvPr/>
        </p:nvSpPr>
        <p:spPr>
          <a:xfrm>
            <a:off x="487716" y="1155450"/>
            <a:ext cx="3627084" cy="990015"/>
          </a:xfrm>
          <a:prstGeom prst="rect">
            <a:avLst/>
          </a:prstGeom>
          <a:noFill/>
          <a:ln>
            <a:noFill/>
          </a:ln>
        </p:spPr>
        <p:txBody>
          <a:bodyPr wrap="square" anchor="b">
            <a:spAutoFit/>
          </a:bodyPr>
          <a:lstStyle/>
          <a:p>
            <a:pPr algn="l" defTabSz="825500">
              <a:lnSpc>
                <a:spcPts val="3500"/>
              </a:lnSpc>
            </a:pPr>
            <a:r>
              <a:rPr lang="en-US" sz="3500" dirty="0">
                <a:ln w="12700" cap="flat" cmpd="sng">
                  <a:noFill/>
                  <a:round/>
                </a:ln>
                <a:solidFill>
                  <a:schemeClr val="bg1"/>
                </a:solidFill>
                <a:latin typeface="+mj-lt"/>
              </a:rPr>
              <a:t>PRIMARIES</a:t>
            </a:r>
          </a:p>
          <a:p>
            <a:pPr algn="l" defTabSz="825500">
              <a:lnSpc>
                <a:spcPts val="3500"/>
              </a:lnSpc>
            </a:pPr>
            <a:r>
              <a:rPr lang="en-US" sz="3500" dirty="0">
                <a:ln w="12700" cap="flat" cmpd="sng">
                  <a:noFill/>
                  <a:round/>
                </a:ln>
                <a:solidFill>
                  <a:schemeClr val="accent5"/>
                </a:solidFill>
                <a:latin typeface="+mj-lt"/>
              </a:rPr>
              <a:t>FLORIDA</a:t>
            </a:r>
          </a:p>
        </p:txBody>
      </p:sp>
      <p:pic>
        <p:nvPicPr>
          <p:cNvPr id="15" name="Picture 14">
            <a:extLst>
              <a:ext uri="{FF2B5EF4-FFF2-40B4-BE49-F238E27FC236}">
                <a16:creationId xmlns:a16="http://schemas.microsoft.com/office/drawing/2014/main" id="{161B4C6F-ECE1-D751-B0FC-8BE5ADF5A2F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9600" y="4419599"/>
            <a:ext cx="979667" cy="359095"/>
          </a:xfrm>
          <a:prstGeom prst="rect">
            <a:avLst/>
          </a:prstGeom>
        </p:spPr>
      </p:pic>
      <p:pic>
        <p:nvPicPr>
          <p:cNvPr id="16" name="Picture 15">
            <a:extLst>
              <a:ext uri="{FF2B5EF4-FFF2-40B4-BE49-F238E27FC236}">
                <a16:creationId xmlns:a16="http://schemas.microsoft.com/office/drawing/2014/main" id="{B31FAB55-D74B-1ED3-80C3-1C53A25A8A71}"/>
              </a:ext>
            </a:extLst>
          </p:cNvPr>
          <p:cNvPicPr>
            <a:picLocks noChangeAspect="1"/>
          </p:cNvPicPr>
          <p:nvPr/>
        </p:nvPicPr>
        <p:blipFill rotWithShape="1">
          <a:blip r:embed="rId4" cstate="screen">
            <a:duotone>
              <a:schemeClr val="accent5">
                <a:shade val="45000"/>
                <a:satMod val="135000"/>
              </a:schemeClr>
              <a:prstClr val="white"/>
            </a:duotone>
            <a:extLst>
              <a:ext uri="{28A0092B-C50C-407E-A947-70E740481C1C}">
                <a14:useLocalDpi xmlns:a14="http://schemas.microsoft.com/office/drawing/2010/main"/>
              </a:ext>
            </a:extLst>
          </a:blip>
          <a:srcRect b="22562"/>
          <a:stretch/>
        </p:blipFill>
        <p:spPr>
          <a:xfrm>
            <a:off x="4114800" y="616302"/>
            <a:ext cx="4307305" cy="4527192"/>
          </a:xfrm>
          <a:prstGeom prst="rect">
            <a:avLst/>
          </a:prstGeom>
        </p:spPr>
      </p:pic>
      <p:sp>
        <p:nvSpPr>
          <p:cNvPr id="7" name="object 23">
            <a:extLst>
              <a:ext uri="{FF2B5EF4-FFF2-40B4-BE49-F238E27FC236}">
                <a16:creationId xmlns:a16="http://schemas.microsoft.com/office/drawing/2014/main" id="{AFBC0616-8C48-6A9C-E5D8-ABC6573A898D}"/>
              </a:ext>
            </a:extLst>
          </p:cNvPr>
          <p:cNvSpPr/>
          <p:nvPr/>
        </p:nvSpPr>
        <p:spPr>
          <a:xfrm>
            <a:off x="1812897" y="4288622"/>
            <a:ext cx="55533" cy="553999"/>
          </a:xfrm>
          <a:custGeom>
            <a:avLst/>
            <a:gdLst/>
            <a:ahLst/>
            <a:cxnLst/>
            <a:rect l="l" t="t" r="r" b="b"/>
            <a:pathLst>
              <a:path h="2893695">
                <a:moveTo>
                  <a:pt x="0" y="2893441"/>
                </a:moveTo>
                <a:lnTo>
                  <a:pt x="0" y="0"/>
                </a:lnTo>
              </a:path>
            </a:pathLst>
          </a:custGeom>
          <a:ln w="9525">
            <a:solidFill>
              <a:schemeClr val="accent1"/>
            </a:solidFill>
          </a:ln>
        </p:spPr>
        <p:txBody>
          <a:bodyPr wrap="square" lIns="0" tIns="0" rIns="0" bIns="0" rtlCol="0"/>
          <a:lstStyle/>
          <a:p>
            <a:pPr algn="l" defTabSz="685800" hangingPunct="1">
              <a:defRPr/>
            </a:pPr>
            <a:endParaRPr lang="en-US" sz="1350" kern="1200">
              <a:latin typeface="Franklin Gothic Medium" panose="020B0603020102020204" pitchFamily="34" charset="0"/>
            </a:endParaRPr>
          </a:p>
        </p:txBody>
      </p:sp>
    </p:spTree>
    <p:extLst>
      <p:ext uri="{BB962C8B-B14F-4D97-AF65-F5344CB8AC3E}">
        <p14:creationId xmlns:p14="http://schemas.microsoft.com/office/powerpoint/2010/main" val="22739128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AFE629E-975D-F5CA-DBDD-374B89340CEC}"/>
              </a:ext>
            </a:extLst>
          </p:cNvPr>
          <p:cNvSpPr>
            <a:spLocks noGrp="1"/>
          </p:cNvSpPr>
          <p:nvPr>
            <p:ph type="body" sz="quarter" idx="17"/>
          </p:nvPr>
        </p:nvSpPr>
        <p:spPr/>
        <p:txBody>
          <a:bodyPr/>
          <a:lstStyle/>
          <a:p>
            <a:r>
              <a:rPr lang="en-US" dirty="0"/>
              <a:t>As of 6/29/23 for 2024</a:t>
            </a:r>
          </a:p>
        </p:txBody>
      </p:sp>
      <p:sp>
        <p:nvSpPr>
          <p:cNvPr id="7" name="Text Placeholder 6">
            <a:extLst>
              <a:ext uri="{FF2B5EF4-FFF2-40B4-BE49-F238E27FC236}">
                <a16:creationId xmlns:a16="http://schemas.microsoft.com/office/drawing/2014/main" id="{FD215FF4-3B23-D76A-A498-B6A3377CC092}"/>
              </a:ext>
            </a:extLst>
          </p:cNvPr>
          <p:cNvSpPr>
            <a:spLocks noGrp="1"/>
          </p:cNvSpPr>
          <p:nvPr>
            <p:ph type="body" sz="quarter" idx="34"/>
          </p:nvPr>
        </p:nvSpPr>
        <p:spPr/>
        <p:txBody>
          <a:bodyPr/>
          <a:lstStyle/>
          <a:p>
            <a:r>
              <a:rPr lang="en-US" dirty="0"/>
              <a:t>FL Primary Hispanic Voters in Presidential Years</a:t>
            </a:r>
          </a:p>
        </p:txBody>
      </p:sp>
      <p:graphicFrame>
        <p:nvGraphicFramePr>
          <p:cNvPr id="12" name="Chart 11">
            <a:extLst>
              <a:ext uri="{FF2B5EF4-FFF2-40B4-BE49-F238E27FC236}">
                <a16:creationId xmlns:a16="http://schemas.microsoft.com/office/drawing/2014/main" id="{B91E7408-87BE-4BD2-B20C-D5998F8EE50C}"/>
              </a:ext>
            </a:extLst>
          </p:cNvPr>
          <p:cNvGraphicFramePr/>
          <p:nvPr>
            <p:extLst>
              <p:ext uri="{D42A27DB-BD31-4B8C-83A1-F6EECF244321}">
                <p14:modId xmlns:p14="http://schemas.microsoft.com/office/powerpoint/2010/main" val="3690813612"/>
              </p:ext>
            </p:extLst>
          </p:nvPr>
        </p:nvGraphicFramePr>
        <p:xfrm>
          <a:off x="1524000" y="1661967"/>
          <a:ext cx="6096000" cy="2941782"/>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570475E-F270-0A74-E704-66DAD86E164C}"/>
              </a:ext>
            </a:extLst>
          </p:cNvPr>
          <p:cNvSpPr/>
          <p:nvPr/>
        </p:nvSpPr>
        <p:spPr>
          <a:xfrm>
            <a:off x="6160183" y="2470245"/>
            <a:ext cx="699247" cy="2058395"/>
          </a:xfrm>
          <a:prstGeom prst="rect">
            <a:avLst/>
          </a:prstGeom>
          <a:no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5">
            <a:extLst>
              <a:ext uri="{FF2B5EF4-FFF2-40B4-BE49-F238E27FC236}">
                <a16:creationId xmlns:a16="http://schemas.microsoft.com/office/drawing/2014/main" id="{5E82B2EF-AEE6-CF2C-94A8-4362D7226584}"/>
              </a:ext>
            </a:extLst>
          </p:cNvPr>
          <p:cNvSpPr txBox="1">
            <a:spLocks/>
          </p:cNvSpPr>
          <p:nvPr/>
        </p:nvSpPr>
        <p:spPr>
          <a:xfrm>
            <a:off x="518385" y="4672820"/>
            <a:ext cx="6238761" cy="178827"/>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Tx/>
              <a:buNone/>
              <a:defRPr sz="600" b="0" i="1" kern="1200">
                <a:solidFill>
                  <a:schemeClr val="tx1"/>
                </a:solidFill>
                <a:latin typeface="Franklin Gothic Book" panose="020B0503020102020204" pitchFamily="34" charset="0"/>
                <a:ea typeface="+mn-ea"/>
                <a:cs typeface="+mn-cs"/>
              </a:defRPr>
            </a:lvl1pPr>
            <a:lvl2pPr marL="457200" indent="0" algn="l" defTabSz="914400" rtl="0" eaLnBrk="1" latinLnBrk="0" hangingPunct="1">
              <a:lnSpc>
                <a:spcPct val="90000"/>
              </a:lnSpc>
              <a:spcBef>
                <a:spcPts val="500"/>
              </a:spcBef>
              <a:buClr>
                <a:schemeClr val="tx2"/>
              </a:buClr>
              <a:buFontTx/>
              <a:buNone/>
              <a:defRPr sz="700" kern="1200">
                <a:solidFill>
                  <a:schemeClr val="tx1"/>
                </a:solidFill>
                <a:latin typeface="+mn-lt"/>
                <a:ea typeface="+mn-ea"/>
                <a:cs typeface="+mn-cs"/>
              </a:defRPr>
            </a:lvl2pPr>
            <a:lvl3pPr marL="914400" indent="0" algn="l" defTabSz="914400" rtl="0" eaLnBrk="1" latinLnBrk="0" hangingPunct="1">
              <a:lnSpc>
                <a:spcPct val="90000"/>
              </a:lnSpc>
              <a:spcBef>
                <a:spcPts val="500"/>
              </a:spcBef>
              <a:buClr>
                <a:schemeClr val="tx2"/>
              </a:buClr>
              <a:buFontTx/>
              <a:buNone/>
              <a:defRPr sz="700" kern="1200">
                <a:solidFill>
                  <a:schemeClr val="tx1"/>
                </a:solidFill>
                <a:latin typeface="+mn-lt"/>
                <a:ea typeface="+mn-ea"/>
                <a:cs typeface="+mn-cs"/>
              </a:defRPr>
            </a:lvl3pPr>
            <a:lvl4pPr marL="1371600" indent="0" algn="l" defTabSz="914400" rtl="0" eaLnBrk="1" latinLnBrk="0" hangingPunct="1">
              <a:lnSpc>
                <a:spcPct val="90000"/>
              </a:lnSpc>
              <a:spcBef>
                <a:spcPts val="500"/>
              </a:spcBef>
              <a:buClr>
                <a:schemeClr val="tx2"/>
              </a:buClr>
              <a:buFontTx/>
              <a:buNone/>
              <a:defRPr sz="7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chemeClr val="tx2"/>
              </a:buClr>
              <a:buFontTx/>
              <a:buNone/>
              <a:defRPr sz="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Franklin Gothic Book"/>
              </a:rPr>
              <a:t>Source: L2 data mapping active registered voters as of 5/9/23 that voted in Primary Elections. Projected  2024 turnout based on likely voters as of 6/29/23, includes active/non-active registered voters. A18+ includes full electorate regardless of age match Percentages are rounded.</a:t>
            </a:r>
          </a:p>
        </p:txBody>
      </p:sp>
      <p:sp>
        <p:nvSpPr>
          <p:cNvPr id="6" name="Speech Bubble: Rectangle 5">
            <a:extLst>
              <a:ext uri="{FF2B5EF4-FFF2-40B4-BE49-F238E27FC236}">
                <a16:creationId xmlns:a16="http://schemas.microsoft.com/office/drawing/2014/main" id="{B465184A-1FDE-0FCB-9996-FD4CB0587060}"/>
              </a:ext>
            </a:extLst>
          </p:cNvPr>
          <p:cNvSpPr/>
          <p:nvPr/>
        </p:nvSpPr>
        <p:spPr>
          <a:xfrm>
            <a:off x="6349182" y="2008593"/>
            <a:ext cx="688408" cy="378581"/>
          </a:xfrm>
          <a:prstGeom prst="wedgeRectCallout">
            <a:avLst>
              <a:gd name="adj1" fmla="val -30804"/>
              <a:gd name="adj2" fmla="val 67400"/>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b="1" dirty="0"/>
              <a:t>+9% </a:t>
            </a:r>
            <a:r>
              <a:rPr lang="en-US" sz="800" dirty="0"/>
              <a:t>vs. 2020</a:t>
            </a:r>
          </a:p>
          <a:p>
            <a:pPr algn="ctr"/>
            <a:r>
              <a:rPr lang="en-US" sz="600" dirty="0"/>
              <a:t>NH: +20%</a:t>
            </a:r>
          </a:p>
        </p:txBody>
      </p:sp>
      <p:sp>
        <p:nvSpPr>
          <p:cNvPr id="9" name="Speech Bubble: Rectangle 8">
            <a:extLst>
              <a:ext uri="{FF2B5EF4-FFF2-40B4-BE49-F238E27FC236}">
                <a16:creationId xmlns:a16="http://schemas.microsoft.com/office/drawing/2014/main" id="{C6F1A443-E724-B018-ACC5-07297C825986}"/>
              </a:ext>
            </a:extLst>
          </p:cNvPr>
          <p:cNvSpPr/>
          <p:nvPr/>
        </p:nvSpPr>
        <p:spPr>
          <a:xfrm>
            <a:off x="4486017" y="2273686"/>
            <a:ext cx="688408" cy="378581"/>
          </a:xfrm>
          <a:prstGeom prst="wedgeRectCallout">
            <a:avLst>
              <a:gd name="adj1" fmla="val -30804"/>
              <a:gd name="adj2" fmla="val 67400"/>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b="1" dirty="0"/>
              <a:t>+90% </a:t>
            </a:r>
            <a:r>
              <a:rPr lang="en-US" sz="800" dirty="0"/>
              <a:t>vs. 2016</a:t>
            </a:r>
          </a:p>
          <a:p>
            <a:pPr algn="ctr"/>
            <a:r>
              <a:rPr lang="en-US" sz="600" dirty="0"/>
              <a:t>NH: +45%</a:t>
            </a:r>
          </a:p>
        </p:txBody>
      </p:sp>
    </p:spTree>
    <p:extLst>
      <p:ext uri="{BB962C8B-B14F-4D97-AF65-F5344CB8AC3E}">
        <p14:creationId xmlns:p14="http://schemas.microsoft.com/office/powerpoint/2010/main" val="28446189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EE67BB4-99E8-9366-654E-F626A69AEF2D}"/>
              </a:ext>
            </a:extLst>
          </p:cNvPr>
          <p:cNvSpPr txBox="1"/>
          <p:nvPr/>
        </p:nvSpPr>
        <p:spPr>
          <a:xfrm>
            <a:off x="3097095" y="2408830"/>
            <a:ext cx="2949846" cy="769441"/>
          </a:xfrm>
          <a:prstGeom prst="rect">
            <a:avLst/>
          </a:prstGeom>
          <a:noFill/>
        </p:spPr>
        <p:txBody>
          <a:bodyPr wrap="none" rtlCol="0">
            <a:spAutoFit/>
          </a:bodyPr>
          <a:lstStyle/>
          <a:p>
            <a:r>
              <a:rPr lang="en-US" sz="4400" dirty="0"/>
              <a:t>MIAMI DMA</a:t>
            </a:r>
          </a:p>
        </p:txBody>
      </p:sp>
    </p:spTree>
    <p:extLst>
      <p:ext uri="{BB962C8B-B14F-4D97-AF65-F5344CB8AC3E}">
        <p14:creationId xmlns:p14="http://schemas.microsoft.com/office/powerpoint/2010/main" val="27127617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AFE629E-975D-F5CA-DBDD-374B89340CEC}"/>
              </a:ext>
            </a:extLst>
          </p:cNvPr>
          <p:cNvSpPr>
            <a:spLocks noGrp="1"/>
          </p:cNvSpPr>
          <p:nvPr>
            <p:ph type="body" sz="quarter" idx="17"/>
          </p:nvPr>
        </p:nvSpPr>
        <p:spPr>
          <a:xfrm>
            <a:off x="503635" y="1387330"/>
            <a:ext cx="3485198" cy="274637"/>
          </a:xfrm>
        </p:spPr>
        <p:txBody>
          <a:bodyPr/>
          <a:lstStyle/>
          <a:p>
            <a:r>
              <a:rPr lang="en-US" dirty="0"/>
              <a:t>As of 6/29/23 for 2024</a:t>
            </a:r>
          </a:p>
        </p:txBody>
      </p:sp>
      <p:sp>
        <p:nvSpPr>
          <p:cNvPr id="7" name="Text Placeholder 6">
            <a:extLst>
              <a:ext uri="{FF2B5EF4-FFF2-40B4-BE49-F238E27FC236}">
                <a16:creationId xmlns:a16="http://schemas.microsoft.com/office/drawing/2014/main" id="{FD215FF4-3B23-D76A-A498-B6A3377CC092}"/>
              </a:ext>
            </a:extLst>
          </p:cNvPr>
          <p:cNvSpPr>
            <a:spLocks noGrp="1"/>
          </p:cNvSpPr>
          <p:nvPr>
            <p:ph type="body" sz="quarter" idx="34"/>
          </p:nvPr>
        </p:nvSpPr>
        <p:spPr>
          <a:xfrm>
            <a:off x="503635" y="548609"/>
            <a:ext cx="8901621" cy="784709"/>
          </a:xfrm>
        </p:spPr>
        <p:txBody>
          <a:bodyPr/>
          <a:lstStyle/>
          <a:p>
            <a:r>
              <a:rPr lang="en-US" dirty="0"/>
              <a:t>Primary Hispanic Voters in Presidential Years</a:t>
            </a:r>
          </a:p>
        </p:txBody>
      </p:sp>
      <p:graphicFrame>
        <p:nvGraphicFramePr>
          <p:cNvPr id="12" name="Chart 11">
            <a:extLst>
              <a:ext uri="{FF2B5EF4-FFF2-40B4-BE49-F238E27FC236}">
                <a16:creationId xmlns:a16="http://schemas.microsoft.com/office/drawing/2014/main" id="{B91E7408-87BE-4BD2-B20C-D5998F8EE50C}"/>
              </a:ext>
            </a:extLst>
          </p:cNvPr>
          <p:cNvGraphicFramePr/>
          <p:nvPr>
            <p:extLst>
              <p:ext uri="{D42A27DB-BD31-4B8C-83A1-F6EECF244321}">
                <p14:modId xmlns:p14="http://schemas.microsoft.com/office/powerpoint/2010/main" val="1067779253"/>
              </p:ext>
            </p:extLst>
          </p:nvPr>
        </p:nvGraphicFramePr>
        <p:xfrm>
          <a:off x="1524000" y="1601716"/>
          <a:ext cx="6096000" cy="3002033"/>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570475E-F270-0A74-E704-66DAD86E164C}"/>
              </a:ext>
            </a:extLst>
          </p:cNvPr>
          <p:cNvSpPr/>
          <p:nvPr/>
        </p:nvSpPr>
        <p:spPr>
          <a:xfrm>
            <a:off x="6160183" y="2845140"/>
            <a:ext cx="699247" cy="1683500"/>
          </a:xfrm>
          <a:prstGeom prst="rect">
            <a:avLst/>
          </a:prstGeom>
          <a:no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5">
            <a:extLst>
              <a:ext uri="{FF2B5EF4-FFF2-40B4-BE49-F238E27FC236}">
                <a16:creationId xmlns:a16="http://schemas.microsoft.com/office/drawing/2014/main" id="{5E82B2EF-AEE6-CF2C-94A8-4362D7226584}"/>
              </a:ext>
            </a:extLst>
          </p:cNvPr>
          <p:cNvSpPr txBox="1">
            <a:spLocks/>
          </p:cNvSpPr>
          <p:nvPr/>
        </p:nvSpPr>
        <p:spPr>
          <a:xfrm>
            <a:off x="518385" y="4672820"/>
            <a:ext cx="6238761" cy="178827"/>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Tx/>
              <a:buNone/>
              <a:defRPr sz="600" b="0" i="1" kern="1200">
                <a:solidFill>
                  <a:schemeClr val="tx1"/>
                </a:solidFill>
                <a:latin typeface="Franklin Gothic Book" panose="020B0503020102020204" pitchFamily="34" charset="0"/>
                <a:ea typeface="+mn-ea"/>
                <a:cs typeface="+mn-cs"/>
              </a:defRPr>
            </a:lvl1pPr>
            <a:lvl2pPr marL="457200" indent="0" algn="l" defTabSz="914400" rtl="0" eaLnBrk="1" latinLnBrk="0" hangingPunct="1">
              <a:lnSpc>
                <a:spcPct val="90000"/>
              </a:lnSpc>
              <a:spcBef>
                <a:spcPts val="500"/>
              </a:spcBef>
              <a:buClr>
                <a:schemeClr val="tx2"/>
              </a:buClr>
              <a:buFontTx/>
              <a:buNone/>
              <a:defRPr sz="700" kern="1200">
                <a:solidFill>
                  <a:schemeClr val="tx1"/>
                </a:solidFill>
                <a:latin typeface="+mn-lt"/>
                <a:ea typeface="+mn-ea"/>
                <a:cs typeface="+mn-cs"/>
              </a:defRPr>
            </a:lvl2pPr>
            <a:lvl3pPr marL="914400" indent="0" algn="l" defTabSz="914400" rtl="0" eaLnBrk="1" latinLnBrk="0" hangingPunct="1">
              <a:lnSpc>
                <a:spcPct val="90000"/>
              </a:lnSpc>
              <a:spcBef>
                <a:spcPts val="500"/>
              </a:spcBef>
              <a:buClr>
                <a:schemeClr val="tx2"/>
              </a:buClr>
              <a:buFontTx/>
              <a:buNone/>
              <a:defRPr sz="700" kern="1200">
                <a:solidFill>
                  <a:schemeClr val="tx1"/>
                </a:solidFill>
                <a:latin typeface="+mn-lt"/>
                <a:ea typeface="+mn-ea"/>
                <a:cs typeface="+mn-cs"/>
              </a:defRPr>
            </a:lvl3pPr>
            <a:lvl4pPr marL="1371600" indent="0" algn="l" defTabSz="914400" rtl="0" eaLnBrk="1" latinLnBrk="0" hangingPunct="1">
              <a:lnSpc>
                <a:spcPct val="90000"/>
              </a:lnSpc>
              <a:spcBef>
                <a:spcPts val="500"/>
              </a:spcBef>
              <a:buClr>
                <a:schemeClr val="tx2"/>
              </a:buClr>
              <a:buFontTx/>
              <a:buNone/>
              <a:defRPr sz="7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chemeClr val="tx2"/>
              </a:buClr>
              <a:buFontTx/>
              <a:buNone/>
              <a:defRPr sz="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Franklin Gothic Book"/>
              </a:rPr>
              <a:t>Source: L2 data mapping active registered voters as of 5/9/23 that voted in Primary Elections. Projected  2024 turnout based on likely voters as of 6/29/23, includes active/non-active registered voters. A18+ includes full electorate regardless of age match Percentages are rounded.</a:t>
            </a:r>
          </a:p>
        </p:txBody>
      </p:sp>
      <p:sp>
        <p:nvSpPr>
          <p:cNvPr id="3" name="TextBox 2">
            <a:extLst>
              <a:ext uri="{FF2B5EF4-FFF2-40B4-BE49-F238E27FC236}">
                <a16:creationId xmlns:a16="http://schemas.microsoft.com/office/drawing/2014/main" id="{A026B935-EA59-4EF9-16FC-7F537B1EEA56}"/>
              </a:ext>
            </a:extLst>
          </p:cNvPr>
          <p:cNvSpPr txBox="1"/>
          <p:nvPr/>
        </p:nvSpPr>
        <p:spPr>
          <a:xfrm>
            <a:off x="503635" y="1076663"/>
            <a:ext cx="2430634" cy="380873"/>
          </a:xfrm>
          <a:prstGeom prst="rect">
            <a:avLst/>
          </a:prstGeom>
          <a:noFill/>
        </p:spPr>
        <p:txBody>
          <a:bodyPr wrap="square">
            <a:spAutoFit/>
          </a:bodyPr>
          <a:lstStyle/>
          <a:p>
            <a:pPr algn="l"/>
            <a:r>
              <a:rPr lang="en-US" dirty="0"/>
              <a:t>MIAMI DMA</a:t>
            </a:r>
          </a:p>
        </p:txBody>
      </p:sp>
      <p:sp>
        <p:nvSpPr>
          <p:cNvPr id="2" name="Speech Bubble: Rectangle 1">
            <a:extLst>
              <a:ext uri="{FF2B5EF4-FFF2-40B4-BE49-F238E27FC236}">
                <a16:creationId xmlns:a16="http://schemas.microsoft.com/office/drawing/2014/main" id="{71D6EF7C-B9E6-2259-C941-F3ABE847F0D7}"/>
              </a:ext>
            </a:extLst>
          </p:cNvPr>
          <p:cNvSpPr/>
          <p:nvPr/>
        </p:nvSpPr>
        <p:spPr>
          <a:xfrm>
            <a:off x="4410955" y="2492837"/>
            <a:ext cx="688408" cy="378581"/>
          </a:xfrm>
          <a:prstGeom prst="wedgeRectCallout">
            <a:avLst>
              <a:gd name="adj1" fmla="val -30804"/>
              <a:gd name="adj2" fmla="val 67400"/>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b="1" dirty="0"/>
              <a:t>+93% </a:t>
            </a:r>
            <a:r>
              <a:rPr lang="en-US" sz="800" dirty="0"/>
              <a:t>vs. 2016</a:t>
            </a:r>
          </a:p>
          <a:p>
            <a:pPr algn="ctr"/>
            <a:r>
              <a:rPr lang="en-US" sz="600" dirty="0"/>
              <a:t>NH: +80%</a:t>
            </a:r>
          </a:p>
        </p:txBody>
      </p:sp>
      <p:sp>
        <p:nvSpPr>
          <p:cNvPr id="6" name="Speech Bubble: Rectangle 5">
            <a:extLst>
              <a:ext uri="{FF2B5EF4-FFF2-40B4-BE49-F238E27FC236}">
                <a16:creationId xmlns:a16="http://schemas.microsoft.com/office/drawing/2014/main" id="{44FD46BA-05C6-628C-2986-096B8E8862E3}"/>
              </a:ext>
            </a:extLst>
          </p:cNvPr>
          <p:cNvSpPr/>
          <p:nvPr/>
        </p:nvSpPr>
        <p:spPr>
          <a:xfrm>
            <a:off x="6317091" y="2391450"/>
            <a:ext cx="688408" cy="378581"/>
          </a:xfrm>
          <a:prstGeom prst="wedgeRectCallout">
            <a:avLst>
              <a:gd name="adj1" fmla="val -30804"/>
              <a:gd name="adj2" fmla="val 67400"/>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b="1" dirty="0"/>
              <a:t>-4% </a:t>
            </a:r>
            <a:r>
              <a:rPr lang="en-US" sz="800" dirty="0"/>
              <a:t>vs. 2016</a:t>
            </a:r>
          </a:p>
          <a:p>
            <a:pPr algn="ctr"/>
            <a:r>
              <a:rPr lang="en-US" sz="600" dirty="0"/>
              <a:t>NH: +2%</a:t>
            </a:r>
          </a:p>
        </p:txBody>
      </p:sp>
    </p:spTree>
    <p:extLst>
      <p:ext uri="{BB962C8B-B14F-4D97-AF65-F5344CB8AC3E}">
        <p14:creationId xmlns:p14="http://schemas.microsoft.com/office/powerpoint/2010/main" val="8907632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EE67BB4-99E8-9366-654E-F626A69AEF2D}"/>
              </a:ext>
            </a:extLst>
          </p:cNvPr>
          <p:cNvSpPr txBox="1"/>
          <p:nvPr/>
        </p:nvSpPr>
        <p:spPr>
          <a:xfrm>
            <a:off x="2201019" y="2408830"/>
            <a:ext cx="4742004" cy="769441"/>
          </a:xfrm>
          <a:prstGeom prst="rect">
            <a:avLst/>
          </a:prstGeom>
          <a:noFill/>
        </p:spPr>
        <p:txBody>
          <a:bodyPr wrap="none" rtlCol="0">
            <a:spAutoFit/>
          </a:bodyPr>
          <a:lstStyle/>
          <a:p>
            <a:r>
              <a:rPr lang="en-US" sz="4400" dirty="0"/>
              <a:t>ORLANDO MARKET</a:t>
            </a:r>
          </a:p>
        </p:txBody>
      </p:sp>
    </p:spTree>
    <p:extLst>
      <p:ext uri="{BB962C8B-B14F-4D97-AF65-F5344CB8AC3E}">
        <p14:creationId xmlns:p14="http://schemas.microsoft.com/office/powerpoint/2010/main" val="3773423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7270BF9A-B1CE-163E-5FD7-88579EE46C48}"/>
              </a:ext>
            </a:extLst>
          </p:cNvPr>
          <p:cNvCxnSpPr>
            <a:cxnSpLocks/>
          </p:cNvCxnSpPr>
          <p:nvPr/>
        </p:nvCxnSpPr>
        <p:spPr>
          <a:xfrm>
            <a:off x="606771" y="2429755"/>
            <a:ext cx="1078006" cy="0"/>
          </a:xfrm>
          <a:prstGeom prst="line">
            <a:avLst/>
          </a:prstGeom>
          <a:noFill/>
          <a:ln w="9525" cap="flat">
            <a:solidFill>
              <a:schemeClr val="bg1"/>
            </a:solidFill>
            <a:prstDash val="solid"/>
            <a:miter lim="400000"/>
          </a:ln>
          <a:effectLst/>
          <a:sp3d/>
        </p:spPr>
        <p:style>
          <a:lnRef idx="0">
            <a:scrgbClr r="0" g="0" b="0"/>
          </a:lnRef>
          <a:fillRef idx="0">
            <a:scrgbClr r="0" g="0" b="0"/>
          </a:fillRef>
          <a:effectRef idx="0">
            <a:scrgbClr r="0" g="0" b="0"/>
          </a:effectRef>
          <a:fontRef idx="none"/>
        </p:style>
      </p:cxnSp>
      <p:sp>
        <p:nvSpPr>
          <p:cNvPr id="12" name="Rectangle 11">
            <a:extLst>
              <a:ext uri="{FF2B5EF4-FFF2-40B4-BE49-F238E27FC236}">
                <a16:creationId xmlns:a16="http://schemas.microsoft.com/office/drawing/2014/main" id="{2F9D989F-E080-EB77-031F-809C9A7ED3CD}"/>
              </a:ext>
            </a:extLst>
          </p:cNvPr>
          <p:cNvSpPr/>
          <p:nvPr/>
        </p:nvSpPr>
        <p:spPr>
          <a:xfrm>
            <a:off x="512846" y="2646375"/>
            <a:ext cx="2722724" cy="523220"/>
          </a:xfrm>
          <a:prstGeom prst="rect">
            <a:avLst/>
          </a:prstGeom>
          <a:noFill/>
          <a:ln>
            <a:noFill/>
          </a:ln>
        </p:spPr>
        <p:txBody>
          <a:bodyPr wrap="square">
            <a:spAutoFit/>
          </a:bodyPr>
          <a:lstStyle/>
          <a:p>
            <a:pPr lvl="0" algn="l" defTabSz="825500">
              <a:defRPr/>
            </a:pPr>
            <a:r>
              <a:rPr lang="en-US" sz="1400" spc="100" dirty="0">
                <a:solidFill>
                  <a:schemeClr val="bg1"/>
                </a:solidFill>
                <a:latin typeface="+mj-lt"/>
              </a:rPr>
              <a:t>Electorate as of 5/9/23 </a:t>
            </a:r>
          </a:p>
          <a:p>
            <a:pPr lvl="0" algn="l" defTabSz="825500">
              <a:defRPr/>
            </a:pPr>
            <a:r>
              <a:rPr lang="en-US" sz="1400" spc="100" dirty="0">
                <a:solidFill>
                  <a:schemeClr val="bg1"/>
                </a:solidFill>
                <a:latin typeface="+mj-lt"/>
              </a:rPr>
              <a:t>Projected as of 6/29/23</a:t>
            </a:r>
          </a:p>
        </p:txBody>
      </p:sp>
      <p:sp>
        <p:nvSpPr>
          <p:cNvPr id="14" name="Rectangle 13">
            <a:extLst>
              <a:ext uri="{FF2B5EF4-FFF2-40B4-BE49-F238E27FC236}">
                <a16:creationId xmlns:a16="http://schemas.microsoft.com/office/drawing/2014/main" id="{C8319151-6FA9-6711-883A-D5870DEE9E6A}"/>
              </a:ext>
            </a:extLst>
          </p:cNvPr>
          <p:cNvSpPr/>
          <p:nvPr/>
        </p:nvSpPr>
        <p:spPr>
          <a:xfrm>
            <a:off x="487716" y="1155450"/>
            <a:ext cx="3627084" cy="990015"/>
          </a:xfrm>
          <a:prstGeom prst="rect">
            <a:avLst/>
          </a:prstGeom>
          <a:noFill/>
          <a:ln>
            <a:noFill/>
          </a:ln>
        </p:spPr>
        <p:txBody>
          <a:bodyPr wrap="square" anchor="b">
            <a:spAutoFit/>
          </a:bodyPr>
          <a:lstStyle/>
          <a:p>
            <a:pPr algn="l" defTabSz="825500">
              <a:lnSpc>
                <a:spcPts val="3500"/>
              </a:lnSpc>
            </a:pPr>
            <a:r>
              <a:rPr lang="en-US" sz="3500" dirty="0">
                <a:ln w="12700" cap="flat" cmpd="sng">
                  <a:noFill/>
                  <a:round/>
                </a:ln>
                <a:solidFill>
                  <a:schemeClr val="bg1"/>
                </a:solidFill>
                <a:latin typeface="+mj-lt"/>
              </a:rPr>
              <a:t>PRIMARIES</a:t>
            </a:r>
          </a:p>
          <a:p>
            <a:pPr algn="l" defTabSz="825500">
              <a:lnSpc>
                <a:spcPts val="3500"/>
              </a:lnSpc>
            </a:pPr>
            <a:r>
              <a:rPr lang="en-US" sz="3500" dirty="0">
                <a:ln w="12700" cap="flat" cmpd="sng">
                  <a:noFill/>
                  <a:round/>
                </a:ln>
                <a:solidFill>
                  <a:schemeClr val="accent5"/>
                </a:solidFill>
                <a:latin typeface="+mj-lt"/>
              </a:rPr>
              <a:t>NATIONAL</a:t>
            </a:r>
          </a:p>
        </p:txBody>
      </p:sp>
      <p:pic>
        <p:nvPicPr>
          <p:cNvPr id="15" name="Picture 14">
            <a:extLst>
              <a:ext uri="{FF2B5EF4-FFF2-40B4-BE49-F238E27FC236}">
                <a16:creationId xmlns:a16="http://schemas.microsoft.com/office/drawing/2014/main" id="{161B4C6F-ECE1-D751-B0FC-8BE5ADF5A2F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9600" y="4419599"/>
            <a:ext cx="979667" cy="359095"/>
          </a:xfrm>
          <a:prstGeom prst="rect">
            <a:avLst/>
          </a:prstGeom>
        </p:spPr>
      </p:pic>
      <p:pic>
        <p:nvPicPr>
          <p:cNvPr id="16" name="Picture 15">
            <a:extLst>
              <a:ext uri="{FF2B5EF4-FFF2-40B4-BE49-F238E27FC236}">
                <a16:creationId xmlns:a16="http://schemas.microsoft.com/office/drawing/2014/main" id="{B31FAB55-D74B-1ED3-80C3-1C53A25A8A71}"/>
              </a:ext>
            </a:extLst>
          </p:cNvPr>
          <p:cNvPicPr>
            <a:picLocks noChangeAspect="1"/>
          </p:cNvPicPr>
          <p:nvPr/>
        </p:nvPicPr>
        <p:blipFill rotWithShape="1">
          <a:blip r:embed="rId4" cstate="screen">
            <a:duotone>
              <a:schemeClr val="accent5">
                <a:shade val="45000"/>
                <a:satMod val="135000"/>
              </a:schemeClr>
              <a:prstClr val="white"/>
            </a:duotone>
            <a:extLst>
              <a:ext uri="{28A0092B-C50C-407E-A947-70E740481C1C}">
                <a14:useLocalDpi xmlns:a14="http://schemas.microsoft.com/office/drawing/2010/main"/>
              </a:ext>
            </a:extLst>
          </a:blip>
          <a:srcRect b="22562"/>
          <a:stretch/>
        </p:blipFill>
        <p:spPr>
          <a:xfrm>
            <a:off x="4114800" y="616302"/>
            <a:ext cx="4307305" cy="4527192"/>
          </a:xfrm>
          <a:prstGeom prst="rect">
            <a:avLst/>
          </a:prstGeom>
        </p:spPr>
      </p:pic>
      <p:sp>
        <p:nvSpPr>
          <p:cNvPr id="7" name="object 23">
            <a:extLst>
              <a:ext uri="{FF2B5EF4-FFF2-40B4-BE49-F238E27FC236}">
                <a16:creationId xmlns:a16="http://schemas.microsoft.com/office/drawing/2014/main" id="{AFBC0616-8C48-6A9C-E5D8-ABC6573A898D}"/>
              </a:ext>
            </a:extLst>
          </p:cNvPr>
          <p:cNvSpPr/>
          <p:nvPr/>
        </p:nvSpPr>
        <p:spPr>
          <a:xfrm>
            <a:off x="1812897" y="4288622"/>
            <a:ext cx="55533" cy="553999"/>
          </a:xfrm>
          <a:custGeom>
            <a:avLst/>
            <a:gdLst/>
            <a:ahLst/>
            <a:cxnLst/>
            <a:rect l="l" t="t" r="r" b="b"/>
            <a:pathLst>
              <a:path h="2893695">
                <a:moveTo>
                  <a:pt x="0" y="2893441"/>
                </a:moveTo>
                <a:lnTo>
                  <a:pt x="0" y="0"/>
                </a:lnTo>
              </a:path>
            </a:pathLst>
          </a:custGeom>
          <a:ln w="9525">
            <a:solidFill>
              <a:schemeClr val="accent1"/>
            </a:solidFill>
          </a:ln>
        </p:spPr>
        <p:txBody>
          <a:bodyPr wrap="square" lIns="0" tIns="0" rIns="0" bIns="0" rtlCol="0"/>
          <a:lstStyle/>
          <a:p>
            <a:pPr algn="l" defTabSz="685800" hangingPunct="1">
              <a:defRPr/>
            </a:pPr>
            <a:endParaRPr lang="en-US" sz="1350" kern="1200">
              <a:latin typeface="Franklin Gothic Medium" panose="020B0603020102020204" pitchFamily="34" charset="0"/>
            </a:endParaRPr>
          </a:p>
        </p:txBody>
      </p:sp>
    </p:spTree>
    <p:extLst>
      <p:ext uri="{BB962C8B-B14F-4D97-AF65-F5344CB8AC3E}">
        <p14:creationId xmlns:p14="http://schemas.microsoft.com/office/powerpoint/2010/main" val="37283957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AFE629E-975D-F5CA-DBDD-374B89340CEC}"/>
              </a:ext>
            </a:extLst>
          </p:cNvPr>
          <p:cNvSpPr>
            <a:spLocks noGrp="1"/>
          </p:cNvSpPr>
          <p:nvPr>
            <p:ph type="body" sz="quarter" idx="17"/>
          </p:nvPr>
        </p:nvSpPr>
        <p:spPr>
          <a:xfrm>
            <a:off x="503635" y="1387330"/>
            <a:ext cx="3485198" cy="274637"/>
          </a:xfrm>
        </p:spPr>
        <p:txBody>
          <a:bodyPr/>
          <a:lstStyle/>
          <a:p>
            <a:r>
              <a:rPr lang="en-US" dirty="0"/>
              <a:t>As of 6/29/23 for 2024</a:t>
            </a:r>
          </a:p>
        </p:txBody>
      </p:sp>
      <p:sp>
        <p:nvSpPr>
          <p:cNvPr id="7" name="Text Placeholder 6">
            <a:extLst>
              <a:ext uri="{FF2B5EF4-FFF2-40B4-BE49-F238E27FC236}">
                <a16:creationId xmlns:a16="http://schemas.microsoft.com/office/drawing/2014/main" id="{FD215FF4-3B23-D76A-A498-B6A3377CC092}"/>
              </a:ext>
            </a:extLst>
          </p:cNvPr>
          <p:cNvSpPr>
            <a:spLocks noGrp="1"/>
          </p:cNvSpPr>
          <p:nvPr>
            <p:ph type="body" sz="quarter" idx="34"/>
          </p:nvPr>
        </p:nvSpPr>
        <p:spPr>
          <a:xfrm>
            <a:off x="503635" y="548609"/>
            <a:ext cx="8901621" cy="784709"/>
          </a:xfrm>
        </p:spPr>
        <p:txBody>
          <a:bodyPr/>
          <a:lstStyle/>
          <a:p>
            <a:r>
              <a:rPr lang="en-US" dirty="0"/>
              <a:t>Primary Hispanic Voters in Presidential Years</a:t>
            </a:r>
          </a:p>
        </p:txBody>
      </p:sp>
      <p:graphicFrame>
        <p:nvGraphicFramePr>
          <p:cNvPr id="12" name="Chart 11">
            <a:extLst>
              <a:ext uri="{FF2B5EF4-FFF2-40B4-BE49-F238E27FC236}">
                <a16:creationId xmlns:a16="http://schemas.microsoft.com/office/drawing/2014/main" id="{B91E7408-87BE-4BD2-B20C-D5998F8EE50C}"/>
              </a:ext>
            </a:extLst>
          </p:cNvPr>
          <p:cNvGraphicFramePr/>
          <p:nvPr>
            <p:extLst>
              <p:ext uri="{D42A27DB-BD31-4B8C-83A1-F6EECF244321}">
                <p14:modId xmlns:p14="http://schemas.microsoft.com/office/powerpoint/2010/main" val="3729835940"/>
              </p:ext>
            </p:extLst>
          </p:nvPr>
        </p:nvGraphicFramePr>
        <p:xfrm>
          <a:off x="1524000" y="1601716"/>
          <a:ext cx="6096000" cy="3002033"/>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570475E-F270-0A74-E704-66DAD86E164C}"/>
              </a:ext>
            </a:extLst>
          </p:cNvPr>
          <p:cNvSpPr/>
          <p:nvPr/>
        </p:nvSpPr>
        <p:spPr>
          <a:xfrm>
            <a:off x="6160183" y="2456597"/>
            <a:ext cx="699247" cy="2072043"/>
          </a:xfrm>
          <a:prstGeom prst="rect">
            <a:avLst/>
          </a:prstGeom>
          <a:no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5">
            <a:extLst>
              <a:ext uri="{FF2B5EF4-FFF2-40B4-BE49-F238E27FC236}">
                <a16:creationId xmlns:a16="http://schemas.microsoft.com/office/drawing/2014/main" id="{5E82B2EF-AEE6-CF2C-94A8-4362D7226584}"/>
              </a:ext>
            </a:extLst>
          </p:cNvPr>
          <p:cNvSpPr txBox="1">
            <a:spLocks/>
          </p:cNvSpPr>
          <p:nvPr/>
        </p:nvSpPr>
        <p:spPr>
          <a:xfrm>
            <a:off x="518385" y="4672820"/>
            <a:ext cx="6238761" cy="178827"/>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Tx/>
              <a:buNone/>
              <a:defRPr sz="600" b="0" i="1" kern="1200">
                <a:solidFill>
                  <a:schemeClr val="tx1"/>
                </a:solidFill>
                <a:latin typeface="Franklin Gothic Book" panose="020B0503020102020204" pitchFamily="34" charset="0"/>
                <a:ea typeface="+mn-ea"/>
                <a:cs typeface="+mn-cs"/>
              </a:defRPr>
            </a:lvl1pPr>
            <a:lvl2pPr marL="457200" indent="0" algn="l" defTabSz="914400" rtl="0" eaLnBrk="1" latinLnBrk="0" hangingPunct="1">
              <a:lnSpc>
                <a:spcPct val="90000"/>
              </a:lnSpc>
              <a:spcBef>
                <a:spcPts val="500"/>
              </a:spcBef>
              <a:buClr>
                <a:schemeClr val="tx2"/>
              </a:buClr>
              <a:buFontTx/>
              <a:buNone/>
              <a:defRPr sz="700" kern="1200">
                <a:solidFill>
                  <a:schemeClr val="tx1"/>
                </a:solidFill>
                <a:latin typeface="+mn-lt"/>
                <a:ea typeface="+mn-ea"/>
                <a:cs typeface="+mn-cs"/>
              </a:defRPr>
            </a:lvl2pPr>
            <a:lvl3pPr marL="914400" indent="0" algn="l" defTabSz="914400" rtl="0" eaLnBrk="1" latinLnBrk="0" hangingPunct="1">
              <a:lnSpc>
                <a:spcPct val="90000"/>
              </a:lnSpc>
              <a:spcBef>
                <a:spcPts val="500"/>
              </a:spcBef>
              <a:buClr>
                <a:schemeClr val="tx2"/>
              </a:buClr>
              <a:buFontTx/>
              <a:buNone/>
              <a:defRPr sz="700" kern="1200">
                <a:solidFill>
                  <a:schemeClr val="tx1"/>
                </a:solidFill>
                <a:latin typeface="+mn-lt"/>
                <a:ea typeface="+mn-ea"/>
                <a:cs typeface="+mn-cs"/>
              </a:defRPr>
            </a:lvl3pPr>
            <a:lvl4pPr marL="1371600" indent="0" algn="l" defTabSz="914400" rtl="0" eaLnBrk="1" latinLnBrk="0" hangingPunct="1">
              <a:lnSpc>
                <a:spcPct val="90000"/>
              </a:lnSpc>
              <a:spcBef>
                <a:spcPts val="500"/>
              </a:spcBef>
              <a:buClr>
                <a:schemeClr val="tx2"/>
              </a:buClr>
              <a:buFontTx/>
              <a:buNone/>
              <a:defRPr sz="7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chemeClr val="tx2"/>
              </a:buClr>
              <a:buFontTx/>
              <a:buNone/>
              <a:defRPr sz="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Franklin Gothic Book"/>
              </a:rPr>
              <a:t>Source: L2 data mapping active registered voters as of 5/9/23 that voted in Primary Elections. Projected  2024 turnout based on likely voters as of 6/29/23, includes active/non-active registered voters. A18+ includes full electorate regardless of age match Percentages are rounded.</a:t>
            </a:r>
          </a:p>
        </p:txBody>
      </p:sp>
      <p:sp>
        <p:nvSpPr>
          <p:cNvPr id="3" name="TextBox 2">
            <a:extLst>
              <a:ext uri="{FF2B5EF4-FFF2-40B4-BE49-F238E27FC236}">
                <a16:creationId xmlns:a16="http://schemas.microsoft.com/office/drawing/2014/main" id="{A026B935-EA59-4EF9-16FC-7F537B1EEA56}"/>
              </a:ext>
            </a:extLst>
          </p:cNvPr>
          <p:cNvSpPr txBox="1"/>
          <p:nvPr/>
        </p:nvSpPr>
        <p:spPr>
          <a:xfrm>
            <a:off x="503635" y="1076663"/>
            <a:ext cx="2430634" cy="380873"/>
          </a:xfrm>
          <a:prstGeom prst="rect">
            <a:avLst/>
          </a:prstGeom>
          <a:noFill/>
        </p:spPr>
        <p:txBody>
          <a:bodyPr wrap="square">
            <a:spAutoFit/>
          </a:bodyPr>
          <a:lstStyle/>
          <a:p>
            <a:pPr algn="l"/>
            <a:r>
              <a:rPr lang="en-US" dirty="0"/>
              <a:t>ORLANDO MARKET</a:t>
            </a:r>
          </a:p>
        </p:txBody>
      </p:sp>
      <p:sp>
        <p:nvSpPr>
          <p:cNvPr id="6" name="Speech Bubble: Rectangle 5">
            <a:extLst>
              <a:ext uri="{FF2B5EF4-FFF2-40B4-BE49-F238E27FC236}">
                <a16:creationId xmlns:a16="http://schemas.microsoft.com/office/drawing/2014/main" id="{B54D6B47-9D7A-0A8C-5C3D-FBDC943EF615}"/>
              </a:ext>
            </a:extLst>
          </p:cNvPr>
          <p:cNvSpPr/>
          <p:nvPr/>
        </p:nvSpPr>
        <p:spPr>
          <a:xfrm>
            <a:off x="6349182" y="1970823"/>
            <a:ext cx="688408" cy="378581"/>
          </a:xfrm>
          <a:prstGeom prst="wedgeRectCallout">
            <a:avLst>
              <a:gd name="adj1" fmla="val -30804"/>
              <a:gd name="adj2" fmla="val 67400"/>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b="1" dirty="0"/>
              <a:t>+21% </a:t>
            </a:r>
            <a:r>
              <a:rPr lang="en-US" sz="800" dirty="0"/>
              <a:t>vs. 2020</a:t>
            </a:r>
          </a:p>
          <a:p>
            <a:pPr algn="ctr"/>
            <a:r>
              <a:rPr lang="en-US" sz="600" dirty="0"/>
              <a:t>NH: +25%</a:t>
            </a:r>
          </a:p>
        </p:txBody>
      </p:sp>
      <p:sp>
        <p:nvSpPr>
          <p:cNvPr id="9" name="Speech Bubble: Rectangle 8">
            <a:extLst>
              <a:ext uri="{FF2B5EF4-FFF2-40B4-BE49-F238E27FC236}">
                <a16:creationId xmlns:a16="http://schemas.microsoft.com/office/drawing/2014/main" id="{7C3227D5-8323-31D7-3323-93A01239F587}"/>
              </a:ext>
            </a:extLst>
          </p:cNvPr>
          <p:cNvSpPr/>
          <p:nvPr/>
        </p:nvSpPr>
        <p:spPr>
          <a:xfrm>
            <a:off x="4424602" y="2343914"/>
            <a:ext cx="688408" cy="378581"/>
          </a:xfrm>
          <a:prstGeom prst="wedgeRectCallout">
            <a:avLst>
              <a:gd name="adj1" fmla="val -30804"/>
              <a:gd name="adj2" fmla="val 67400"/>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b="1" dirty="0"/>
              <a:t>+89% </a:t>
            </a:r>
            <a:r>
              <a:rPr lang="en-US" sz="800" dirty="0"/>
              <a:t>vs. 2016</a:t>
            </a:r>
          </a:p>
          <a:p>
            <a:pPr algn="ctr"/>
            <a:r>
              <a:rPr lang="en-US" sz="600" dirty="0"/>
              <a:t>NH: +44%</a:t>
            </a:r>
          </a:p>
        </p:txBody>
      </p:sp>
    </p:spTree>
    <p:extLst>
      <p:ext uri="{BB962C8B-B14F-4D97-AF65-F5344CB8AC3E}">
        <p14:creationId xmlns:p14="http://schemas.microsoft.com/office/powerpoint/2010/main" val="24642521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EE67BB4-99E8-9366-654E-F626A69AEF2D}"/>
              </a:ext>
            </a:extLst>
          </p:cNvPr>
          <p:cNvSpPr txBox="1"/>
          <p:nvPr/>
        </p:nvSpPr>
        <p:spPr>
          <a:xfrm>
            <a:off x="2560893" y="2408830"/>
            <a:ext cx="4022255" cy="769441"/>
          </a:xfrm>
          <a:prstGeom prst="rect">
            <a:avLst/>
          </a:prstGeom>
          <a:noFill/>
        </p:spPr>
        <p:txBody>
          <a:bodyPr wrap="none" rtlCol="0">
            <a:spAutoFit/>
          </a:bodyPr>
          <a:lstStyle/>
          <a:p>
            <a:r>
              <a:rPr lang="en-US" sz="4400" dirty="0"/>
              <a:t>TAMPA MARKET</a:t>
            </a:r>
          </a:p>
        </p:txBody>
      </p:sp>
    </p:spTree>
    <p:extLst>
      <p:ext uri="{BB962C8B-B14F-4D97-AF65-F5344CB8AC3E}">
        <p14:creationId xmlns:p14="http://schemas.microsoft.com/office/powerpoint/2010/main" val="1000805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AFE629E-975D-F5CA-DBDD-374B89340CEC}"/>
              </a:ext>
            </a:extLst>
          </p:cNvPr>
          <p:cNvSpPr>
            <a:spLocks noGrp="1"/>
          </p:cNvSpPr>
          <p:nvPr>
            <p:ph type="body" sz="quarter" idx="17"/>
          </p:nvPr>
        </p:nvSpPr>
        <p:spPr>
          <a:xfrm>
            <a:off x="503635" y="1387330"/>
            <a:ext cx="3485198" cy="274637"/>
          </a:xfrm>
        </p:spPr>
        <p:txBody>
          <a:bodyPr/>
          <a:lstStyle/>
          <a:p>
            <a:r>
              <a:rPr lang="en-US" dirty="0"/>
              <a:t>As of 6/29/23 for 2024</a:t>
            </a:r>
          </a:p>
        </p:txBody>
      </p:sp>
      <p:sp>
        <p:nvSpPr>
          <p:cNvPr id="7" name="Text Placeholder 6">
            <a:extLst>
              <a:ext uri="{FF2B5EF4-FFF2-40B4-BE49-F238E27FC236}">
                <a16:creationId xmlns:a16="http://schemas.microsoft.com/office/drawing/2014/main" id="{FD215FF4-3B23-D76A-A498-B6A3377CC092}"/>
              </a:ext>
            </a:extLst>
          </p:cNvPr>
          <p:cNvSpPr>
            <a:spLocks noGrp="1"/>
          </p:cNvSpPr>
          <p:nvPr>
            <p:ph type="body" sz="quarter" idx="34"/>
          </p:nvPr>
        </p:nvSpPr>
        <p:spPr>
          <a:xfrm>
            <a:off x="503635" y="548609"/>
            <a:ext cx="8901621" cy="784709"/>
          </a:xfrm>
        </p:spPr>
        <p:txBody>
          <a:bodyPr/>
          <a:lstStyle/>
          <a:p>
            <a:r>
              <a:rPr lang="en-US" dirty="0"/>
              <a:t>Primary Hispanic Voters in Presidential Years</a:t>
            </a:r>
          </a:p>
        </p:txBody>
      </p:sp>
      <p:graphicFrame>
        <p:nvGraphicFramePr>
          <p:cNvPr id="12" name="Chart 11">
            <a:extLst>
              <a:ext uri="{FF2B5EF4-FFF2-40B4-BE49-F238E27FC236}">
                <a16:creationId xmlns:a16="http://schemas.microsoft.com/office/drawing/2014/main" id="{B91E7408-87BE-4BD2-B20C-D5998F8EE50C}"/>
              </a:ext>
            </a:extLst>
          </p:cNvPr>
          <p:cNvGraphicFramePr/>
          <p:nvPr>
            <p:extLst>
              <p:ext uri="{D42A27DB-BD31-4B8C-83A1-F6EECF244321}">
                <p14:modId xmlns:p14="http://schemas.microsoft.com/office/powerpoint/2010/main" val="2787503335"/>
              </p:ext>
            </p:extLst>
          </p:nvPr>
        </p:nvGraphicFramePr>
        <p:xfrm>
          <a:off x="1524000" y="1601716"/>
          <a:ext cx="6096000" cy="3002033"/>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570475E-F270-0A74-E704-66DAD86E164C}"/>
              </a:ext>
            </a:extLst>
          </p:cNvPr>
          <p:cNvSpPr/>
          <p:nvPr/>
        </p:nvSpPr>
        <p:spPr>
          <a:xfrm>
            <a:off x="6160183" y="2456597"/>
            <a:ext cx="699247" cy="2072043"/>
          </a:xfrm>
          <a:prstGeom prst="rect">
            <a:avLst/>
          </a:prstGeom>
          <a:no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5">
            <a:extLst>
              <a:ext uri="{FF2B5EF4-FFF2-40B4-BE49-F238E27FC236}">
                <a16:creationId xmlns:a16="http://schemas.microsoft.com/office/drawing/2014/main" id="{5E82B2EF-AEE6-CF2C-94A8-4362D7226584}"/>
              </a:ext>
            </a:extLst>
          </p:cNvPr>
          <p:cNvSpPr txBox="1">
            <a:spLocks/>
          </p:cNvSpPr>
          <p:nvPr/>
        </p:nvSpPr>
        <p:spPr>
          <a:xfrm>
            <a:off x="518385" y="4672820"/>
            <a:ext cx="6238761" cy="178827"/>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Tx/>
              <a:buNone/>
              <a:defRPr sz="600" b="0" i="1" kern="1200">
                <a:solidFill>
                  <a:schemeClr val="tx1"/>
                </a:solidFill>
                <a:latin typeface="Franklin Gothic Book" panose="020B0503020102020204" pitchFamily="34" charset="0"/>
                <a:ea typeface="+mn-ea"/>
                <a:cs typeface="+mn-cs"/>
              </a:defRPr>
            </a:lvl1pPr>
            <a:lvl2pPr marL="457200" indent="0" algn="l" defTabSz="914400" rtl="0" eaLnBrk="1" latinLnBrk="0" hangingPunct="1">
              <a:lnSpc>
                <a:spcPct val="90000"/>
              </a:lnSpc>
              <a:spcBef>
                <a:spcPts val="500"/>
              </a:spcBef>
              <a:buClr>
                <a:schemeClr val="tx2"/>
              </a:buClr>
              <a:buFontTx/>
              <a:buNone/>
              <a:defRPr sz="700" kern="1200">
                <a:solidFill>
                  <a:schemeClr val="tx1"/>
                </a:solidFill>
                <a:latin typeface="+mn-lt"/>
                <a:ea typeface="+mn-ea"/>
                <a:cs typeface="+mn-cs"/>
              </a:defRPr>
            </a:lvl2pPr>
            <a:lvl3pPr marL="914400" indent="0" algn="l" defTabSz="914400" rtl="0" eaLnBrk="1" latinLnBrk="0" hangingPunct="1">
              <a:lnSpc>
                <a:spcPct val="90000"/>
              </a:lnSpc>
              <a:spcBef>
                <a:spcPts val="500"/>
              </a:spcBef>
              <a:buClr>
                <a:schemeClr val="tx2"/>
              </a:buClr>
              <a:buFontTx/>
              <a:buNone/>
              <a:defRPr sz="700" kern="1200">
                <a:solidFill>
                  <a:schemeClr val="tx1"/>
                </a:solidFill>
                <a:latin typeface="+mn-lt"/>
                <a:ea typeface="+mn-ea"/>
                <a:cs typeface="+mn-cs"/>
              </a:defRPr>
            </a:lvl3pPr>
            <a:lvl4pPr marL="1371600" indent="0" algn="l" defTabSz="914400" rtl="0" eaLnBrk="1" latinLnBrk="0" hangingPunct="1">
              <a:lnSpc>
                <a:spcPct val="90000"/>
              </a:lnSpc>
              <a:spcBef>
                <a:spcPts val="500"/>
              </a:spcBef>
              <a:buClr>
                <a:schemeClr val="tx2"/>
              </a:buClr>
              <a:buFontTx/>
              <a:buNone/>
              <a:defRPr sz="7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chemeClr val="tx2"/>
              </a:buClr>
              <a:buFontTx/>
              <a:buNone/>
              <a:defRPr sz="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Franklin Gothic Book"/>
              </a:rPr>
              <a:t>Source: L2 data mapping active registered voters as of 5/9/23 that voted in Primary Elections. Projected  2024 turnout based on likely voters as of 6/29/23, includes active/non-active registered voters. A18+ includes full electorate regardless of age match Percentages are rounded.</a:t>
            </a:r>
          </a:p>
        </p:txBody>
      </p:sp>
      <p:sp>
        <p:nvSpPr>
          <p:cNvPr id="3" name="TextBox 2">
            <a:extLst>
              <a:ext uri="{FF2B5EF4-FFF2-40B4-BE49-F238E27FC236}">
                <a16:creationId xmlns:a16="http://schemas.microsoft.com/office/drawing/2014/main" id="{A026B935-EA59-4EF9-16FC-7F537B1EEA56}"/>
              </a:ext>
            </a:extLst>
          </p:cNvPr>
          <p:cNvSpPr txBox="1"/>
          <p:nvPr/>
        </p:nvSpPr>
        <p:spPr>
          <a:xfrm>
            <a:off x="503635" y="1076663"/>
            <a:ext cx="2430634" cy="380873"/>
          </a:xfrm>
          <a:prstGeom prst="rect">
            <a:avLst/>
          </a:prstGeom>
          <a:noFill/>
        </p:spPr>
        <p:txBody>
          <a:bodyPr wrap="square">
            <a:spAutoFit/>
          </a:bodyPr>
          <a:lstStyle/>
          <a:p>
            <a:pPr algn="l"/>
            <a:r>
              <a:rPr lang="en-US" dirty="0"/>
              <a:t>TAMPA MARKET</a:t>
            </a:r>
          </a:p>
        </p:txBody>
      </p:sp>
      <p:sp>
        <p:nvSpPr>
          <p:cNvPr id="6" name="Speech Bubble: Rectangle 5">
            <a:extLst>
              <a:ext uri="{FF2B5EF4-FFF2-40B4-BE49-F238E27FC236}">
                <a16:creationId xmlns:a16="http://schemas.microsoft.com/office/drawing/2014/main" id="{B54D6B47-9D7A-0A8C-5C3D-FBDC943EF615}"/>
              </a:ext>
            </a:extLst>
          </p:cNvPr>
          <p:cNvSpPr/>
          <p:nvPr/>
        </p:nvSpPr>
        <p:spPr>
          <a:xfrm>
            <a:off x="6349182" y="1970823"/>
            <a:ext cx="688408" cy="378581"/>
          </a:xfrm>
          <a:prstGeom prst="wedgeRectCallout">
            <a:avLst>
              <a:gd name="adj1" fmla="val -30804"/>
              <a:gd name="adj2" fmla="val 67400"/>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b="1" dirty="0"/>
              <a:t>+29% </a:t>
            </a:r>
            <a:r>
              <a:rPr lang="en-US" sz="800" dirty="0"/>
              <a:t>vs. 2020</a:t>
            </a:r>
          </a:p>
          <a:p>
            <a:pPr algn="ctr"/>
            <a:r>
              <a:rPr lang="en-US" sz="600" dirty="0"/>
              <a:t>NH: +24%</a:t>
            </a:r>
          </a:p>
        </p:txBody>
      </p:sp>
      <p:sp>
        <p:nvSpPr>
          <p:cNvPr id="9" name="Speech Bubble: Rectangle 8">
            <a:extLst>
              <a:ext uri="{FF2B5EF4-FFF2-40B4-BE49-F238E27FC236}">
                <a16:creationId xmlns:a16="http://schemas.microsoft.com/office/drawing/2014/main" id="{7C3227D5-8323-31D7-3323-93A01239F587}"/>
              </a:ext>
            </a:extLst>
          </p:cNvPr>
          <p:cNvSpPr/>
          <p:nvPr/>
        </p:nvSpPr>
        <p:spPr>
          <a:xfrm>
            <a:off x="4424602" y="2560091"/>
            <a:ext cx="688408" cy="378581"/>
          </a:xfrm>
          <a:prstGeom prst="wedgeRectCallout">
            <a:avLst>
              <a:gd name="adj1" fmla="val -30804"/>
              <a:gd name="adj2" fmla="val 67400"/>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b="1" dirty="0"/>
              <a:t>+89% </a:t>
            </a:r>
            <a:r>
              <a:rPr lang="en-US" sz="800" dirty="0"/>
              <a:t>vs. 2016</a:t>
            </a:r>
          </a:p>
          <a:p>
            <a:pPr algn="ctr"/>
            <a:r>
              <a:rPr lang="en-US" sz="600" dirty="0"/>
              <a:t>NH: +52%</a:t>
            </a:r>
          </a:p>
        </p:txBody>
      </p:sp>
    </p:spTree>
    <p:extLst>
      <p:ext uri="{BB962C8B-B14F-4D97-AF65-F5344CB8AC3E}">
        <p14:creationId xmlns:p14="http://schemas.microsoft.com/office/powerpoint/2010/main" val="32067047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7270BF9A-B1CE-163E-5FD7-88579EE46C48}"/>
              </a:ext>
            </a:extLst>
          </p:cNvPr>
          <p:cNvCxnSpPr>
            <a:cxnSpLocks/>
          </p:cNvCxnSpPr>
          <p:nvPr/>
        </p:nvCxnSpPr>
        <p:spPr>
          <a:xfrm>
            <a:off x="606771" y="2429755"/>
            <a:ext cx="1078006" cy="0"/>
          </a:xfrm>
          <a:prstGeom prst="line">
            <a:avLst/>
          </a:prstGeom>
          <a:noFill/>
          <a:ln w="9525" cap="flat">
            <a:solidFill>
              <a:schemeClr val="bg1"/>
            </a:solidFill>
            <a:prstDash val="solid"/>
            <a:miter lim="400000"/>
          </a:ln>
          <a:effectLst/>
          <a:sp3d/>
        </p:spPr>
        <p:style>
          <a:lnRef idx="0">
            <a:scrgbClr r="0" g="0" b="0"/>
          </a:lnRef>
          <a:fillRef idx="0">
            <a:scrgbClr r="0" g="0" b="0"/>
          </a:fillRef>
          <a:effectRef idx="0">
            <a:scrgbClr r="0" g="0" b="0"/>
          </a:effectRef>
          <a:fontRef idx="none"/>
        </p:style>
      </p:cxnSp>
      <p:sp>
        <p:nvSpPr>
          <p:cNvPr id="12" name="Rectangle 11">
            <a:extLst>
              <a:ext uri="{FF2B5EF4-FFF2-40B4-BE49-F238E27FC236}">
                <a16:creationId xmlns:a16="http://schemas.microsoft.com/office/drawing/2014/main" id="{2F9D989F-E080-EB77-031F-809C9A7ED3CD}"/>
              </a:ext>
            </a:extLst>
          </p:cNvPr>
          <p:cNvSpPr/>
          <p:nvPr/>
        </p:nvSpPr>
        <p:spPr>
          <a:xfrm>
            <a:off x="512846" y="2646375"/>
            <a:ext cx="2722724" cy="523220"/>
          </a:xfrm>
          <a:prstGeom prst="rect">
            <a:avLst/>
          </a:prstGeom>
          <a:noFill/>
          <a:ln>
            <a:noFill/>
          </a:ln>
        </p:spPr>
        <p:txBody>
          <a:bodyPr wrap="square">
            <a:spAutoFit/>
          </a:bodyPr>
          <a:lstStyle/>
          <a:p>
            <a:pPr lvl="0" algn="l" defTabSz="825500">
              <a:defRPr/>
            </a:pPr>
            <a:r>
              <a:rPr lang="en-US" sz="1400" spc="100" dirty="0">
                <a:solidFill>
                  <a:schemeClr val="bg1"/>
                </a:solidFill>
                <a:latin typeface="+mj-lt"/>
              </a:rPr>
              <a:t>Electorate as of 5/9/23 </a:t>
            </a:r>
          </a:p>
          <a:p>
            <a:pPr lvl="0" algn="l" defTabSz="825500">
              <a:defRPr/>
            </a:pPr>
            <a:r>
              <a:rPr lang="en-US" sz="1400" spc="100" dirty="0">
                <a:solidFill>
                  <a:schemeClr val="bg1"/>
                </a:solidFill>
                <a:latin typeface="+mj-lt"/>
              </a:rPr>
              <a:t>Projected as of 6/29/23</a:t>
            </a:r>
          </a:p>
        </p:txBody>
      </p:sp>
      <p:sp>
        <p:nvSpPr>
          <p:cNvPr id="14" name="Rectangle 13">
            <a:extLst>
              <a:ext uri="{FF2B5EF4-FFF2-40B4-BE49-F238E27FC236}">
                <a16:creationId xmlns:a16="http://schemas.microsoft.com/office/drawing/2014/main" id="{C8319151-6FA9-6711-883A-D5870DEE9E6A}"/>
              </a:ext>
            </a:extLst>
          </p:cNvPr>
          <p:cNvSpPr/>
          <p:nvPr/>
        </p:nvSpPr>
        <p:spPr>
          <a:xfrm>
            <a:off x="487716" y="1155450"/>
            <a:ext cx="3627084" cy="990015"/>
          </a:xfrm>
          <a:prstGeom prst="rect">
            <a:avLst/>
          </a:prstGeom>
          <a:noFill/>
          <a:ln>
            <a:noFill/>
          </a:ln>
        </p:spPr>
        <p:txBody>
          <a:bodyPr wrap="square" anchor="b">
            <a:spAutoFit/>
          </a:bodyPr>
          <a:lstStyle/>
          <a:p>
            <a:pPr algn="l" defTabSz="825500">
              <a:lnSpc>
                <a:spcPts val="3500"/>
              </a:lnSpc>
            </a:pPr>
            <a:r>
              <a:rPr lang="en-US" sz="3500" dirty="0">
                <a:ln w="12700" cap="flat" cmpd="sng">
                  <a:noFill/>
                  <a:round/>
                </a:ln>
                <a:solidFill>
                  <a:schemeClr val="bg1"/>
                </a:solidFill>
                <a:latin typeface="+mj-lt"/>
              </a:rPr>
              <a:t>PRIMARIES</a:t>
            </a:r>
          </a:p>
          <a:p>
            <a:pPr algn="l" defTabSz="825500">
              <a:lnSpc>
                <a:spcPts val="3500"/>
              </a:lnSpc>
            </a:pPr>
            <a:r>
              <a:rPr lang="en-US" sz="3500" dirty="0">
                <a:ln w="12700" cap="flat" cmpd="sng">
                  <a:noFill/>
                  <a:round/>
                </a:ln>
                <a:solidFill>
                  <a:schemeClr val="accent5"/>
                </a:solidFill>
                <a:latin typeface="+mj-lt"/>
              </a:rPr>
              <a:t>GEORGIA</a:t>
            </a:r>
          </a:p>
        </p:txBody>
      </p:sp>
      <p:pic>
        <p:nvPicPr>
          <p:cNvPr id="15" name="Picture 14">
            <a:extLst>
              <a:ext uri="{FF2B5EF4-FFF2-40B4-BE49-F238E27FC236}">
                <a16:creationId xmlns:a16="http://schemas.microsoft.com/office/drawing/2014/main" id="{161B4C6F-ECE1-D751-B0FC-8BE5ADF5A2F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9600" y="4419599"/>
            <a:ext cx="979667" cy="359095"/>
          </a:xfrm>
          <a:prstGeom prst="rect">
            <a:avLst/>
          </a:prstGeom>
        </p:spPr>
      </p:pic>
      <p:pic>
        <p:nvPicPr>
          <p:cNvPr id="16" name="Picture 15">
            <a:extLst>
              <a:ext uri="{FF2B5EF4-FFF2-40B4-BE49-F238E27FC236}">
                <a16:creationId xmlns:a16="http://schemas.microsoft.com/office/drawing/2014/main" id="{B31FAB55-D74B-1ED3-80C3-1C53A25A8A71}"/>
              </a:ext>
            </a:extLst>
          </p:cNvPr>
          <p:cNvPicPr>
            <a:picLocks noChangeAspect="1"/>
          </p:cNvPicPr>
          <p:nvPr/>
        </p:nvPicPr>
        <p:blipFill rotWithShape="1">
          <a:blip r:embed="rId4" cstate="screen">
            <a:duotone>
              <a:schemeClr val="accent5">
                <a:shade val="45000"/>
                <a:satMod val="135000"/>
              </a:schemeClr>
              <a:prstClr val="white"/>
            </a:duotone>
            <a:extLst>
              <a:ext uri="{28A0092B-C50C-407E-A947-70E740481C1C}">
                <a14:useLocalDpi xmlns:a14="http://schemas.microsoft.com/office/drawing/2010/main"/>
              </a:ext>
            </a:extLst>
          </a:blip>
          <a:srcRect b="22562"/>
          <a:stretch/>
        </p:blipFill>
        <p:spPr>
          <a:xfrm>
            <a:off x="4114800" y="616302"/>
            <a:ext cx="4307305" cy="4527192"/>
          </a:xfrm>
          <a:prstGeom prst="rect">
            <a:avLst/>
          </a:prstGeom>
        </p:spPr>
      </p:pic>
      <p:sp>
        <p:nvSpPr>
          <p:cNvPr id="7" name="object 23">
            <a:extLst>
              <a:ext uri="{FF2B5EF4-FFF2-40B4-BE49-F238E27FC236}">
                <a16:creationId xmlns:a16="http://schemas.microsoft.com/office/drawing/2014/main" id="{AFBC0616-8C48-6A9C-E5D8-ABC6573A898D}"/>
              </a:ext>
            </a:extLst>
          </p:cNvPr>
          <p:cNvSpPr/>
          <p:nvPr/>
        </p:nvSpPr>
        <p:spPr>
          <a:xfrm>
            <a:off x="1812897" y="4288622"/>
            <a:ext cx="55533" cy="553999"/>
          </a:xfrm>
          <a:custGeom>
            <a:avLst/>
            <a:gdLst/>
            <a:ahLst/>
            <a:cxnLst/>
            <a:rect l="l" t="t" r="r" b="b"/>
            <a:pathLst>
              <a:path h="2893695">
                <a:moveTo>
                  <a:pt x="0" y="2893441"/>
                </a:moveTo>
                <a:lnTo>
                  <a:pt x="0" y="0"/>
                </a:lnTo>
              </a:path>
            </a:pathLst>
          </a:custGeom>
          <a:ln w="9525">
            <a:solidFill>
              <a:schemeClr val="accent1"/>
            </a:solidFill>
          </a:ln>
        </p:spPr>
        <p:txBody>
          <a:bodyPr wrap="square" lIns="0" tIns="0" rIns="0" bIns="0" rtlCol="0"/>
          <a:lstStyle/>
          <a:p>
            <a:pPr algn="l" defTabSz="685800" hangingPunct="1">
              <a:defRPr/>
            </a:pPr>
            <a:endParaRPr lang="en-US" sz="1350" kern="1200">
              <a:latin typeface="Franklin Gothic Medium" panose="020B0603020102020204" pitchFamily="34" charset="0"/>
            </a:endParaRPr>
          </a:p>
        </p:txBody>
      </p:sp>
    </p:spTree>
    <p:extLst>
      <p:ext uri="{BB962C8B-B14F-4D97-AF65-F5344CB8AC3E}">
        <p14:creationId xmlns:p14="http://schemas.microsoft.com/office/powerpoint/2010/main" val="37076104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AFE629E-975D-F5CA-DBDD-374B89340CEC}"/>
              </a:ext>
            </a:extLst>
          </p:cNvPr>
          <p:cNvSpPr>
            <a:spLocks noGrp="1"/>
          </p:cNvSpPr>
          <p:nvPr>
            <p:ph type="body" sz="quarter" idx="17"/>
          </p:nvPr>
        </p:nvSpPr>
        <p:spPr/>
        <p:txBody>
          <a:bodyPr/>
          <a:lstStyle/>
          <a:p>
            <a:r>
              <a:rPr lang="en-US" dirty="0"/>
              <a:t>As of 6/29/23 for 2024</a:t>
            </a:r>
          </a:p>
        </p:txBody>
      </p:sp>
      <p:sp>
        <p:nvSpPr>
          <p:cNvPr id="7" name="Text Placeholder 6">
            <a:extLst>
              <a:ext uri="{FF2B5EF4-FFF2-40B4-BE49-F238E27FC236}">
                <a16:creationId xmlns:a16="http://schemas.microsoft.com/office/drawing/2014/main" id="{FD215FF4-3B23-D76A-A498-B6A3377CC092}"/>
              </a:ext>
            </a:extLst>
          </p:cNvPr>
          <p:cNvSpPr>
            <a:spLocks noGrp="1"/>
          </p:cNvSpPr>
          <p:nvPr>
            <p:ph type="body" sz="quarter" idx="34"/>
          </p:nvPr>
        </p:nvSpPr>
        <p:spPr/>
        <p:txBody>
          <a:bodyPr/>
          <a:lstStyle/>
          <a:p>
            <a:r>
              <a:rPr lang="en-US" dirty="0"/>
              <a:t>GA Primary Hispanic Voters in Presidential Years</a:t>
            </a:r>
          </a:p>
        </p:txBody>
      </p:sp>
      <p:graphicFrame>
        <p:nvGraphicFramePr>
          <p:cNvPr id="12" name="Chart 11">
            <a:extLst>
              <a:ext uri="{FF2B5EF4-FFF2-40B4-BE49-F238E27FC236}">
                <a16:creationId xmlns:a16="http://schemas.microsoft.com/office/drawing/2014/main" id="{B91E7408-87BE-4BD2-B20C-D5998F8EE50C}"/>
              </a:ext>
            </a:extLst>
          </p:cNvPr>
          <p:cNvGraphicFramePr/>
          <p:nvPr>
            <p:extLst>
              <p:ext uri="{D42A27DB-BD31-4B8C-83A1-F6EECF244321}">
                <p14:modId xmlns:p14="http://schemas.microsoft.com/office/powerpoint/2010/main" val="3090418804"/>
              </p:ext>
            </p:extLst>
          </p:nvPr>
        </p:nvGraphicFramePr>
        <p:xfrm>
          <a:off x="1524000" y="1661967"/>
          <a:ext cx="6096000" cy="2941782"/>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570475E-F270-0A74-E704-66DAD86E164C}"/>
              </a:ext>
            </a:extLst>
          </p:cNvPr>
          <p:cNvSpPr/>
          <p:nvPr/>
        </p:nvSpPr>
        <p:spPr>
          <a:xfrm>
            <a:off x="6160183" y="2470245"/>
            <a:ext cx="699247" cy="2058395"/>
          </a:xfrm>
          <a:prstGeom prst="rect">
            <a:avLst/>
          </a:prstGeom>
          <a:no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5">
            <a:extLst>
              <a:ext uri="{FF2B5EF4-FFF2-40B4-BE49-F238E27FC236}">
                <a16:creationId xmlns:a16="http://schemas.microsoft.com/office/drawing/2014/main" id="{5E82B2EF-AEE6-CF2C-94A8-4362D7226584}"/>
              </a:ext>
            </a:extLst>
          </p:cNvPr>
          <p:cNvSpPr txBox="1">
            <a:spLocks/>
          </p:cNvSpPr>
          <p:nvPr/>
        </p:nvSpPr>
        <p:spPr>
          <a:xfrm>
            <a:off x="518385" y="4672820"/>
            <a:ext cx="6238761" cy="178827"/>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Tx/>
              <a:buNone/>
              <a:defRPr sz="600" b="0" i="1" kern="1200">
                <a:solidFill>
                  <a:schemeClr val="tx1"/>
                </a:solidFill>
                <a:latin typeface="Franklin Gothic Book" panose="020B0503020102020204" pitchFamily="34" charset="0"/>
                <a:ea typeface="+mn-ea"/>
                <a:cs typeface="+mn-cs"/>
              </a:defRPr>
            </a:lvl1pPr>
            <a:lvl2pPr marL="457200" indent="0" algn="l" defTabSz="914400" rtl="0" eaLnBrk="1" latinLnBrk="0" hangingPunct="1">
              <a:lnSpc>
                <a:spcPct val="90000"/>
              </a:lnSpc>
              <a:spcBef>
                <a:spcPts val="500"/>
              </a:spcBef>
              <a:buClr>
                <a:schemeClr val="tx2"/>
              </a:buClr>
              <a:buFontTx/>
              <a:buNone/>
              <a:defRPr sz="700" kern="1200">
                <a:solidFill>
                  <a:schemeClr val="tx1"/>
                </a:solidFill>
                <a:latin typeface="+mn-lt"/>
                <a:ea typeface="+mn-ea"/>
                <a:cs typeface="+mn-cs"/>
              </a:defRPr>
            </a:lvl2pPr>
            <a:lvl3pPr marL="914400" indent="0" algn="l" defTabSz="914400" rtl="0" eaLnBrk="1" latinLnBrk="0" hangingPunct="1">
              <a:lnSpc>
                <a:spcPct val="90000"/>
              </a:lnSpc>
              <a:spcBef>
                <a:spcPts val="500"/>
              </a:spcBef>
              <a:buClr>
                <a:schemeClr val="tx2"/>
              </a:buClr>
              <a:buFontTx/>
              <a:buNone/>
              <a:defRPr sz="700" kern="1200">
                <a:solidFill>
                  <a:schemeClr val="tx1"/>
                </a:solidFill>
                <a:latin typeface="+mn-lt"/>
                <a:ea typeface="+mn-ea"/>
                <a:cs typeface="+mn-cs"/>
              </a:defRPr>
            </a:lvl3pPr>
            <a:lvl4pPr marL="1371600" indent="0" algn="l" defTabSz="914400" rtl="0" eaLnBrk="1" latinLnBrk="0" hangingPunct="1">
              <a:lnSpc>
                <a:spcPct val="90000"/>
              </a:lnSpc>
              <a:spcBef>
                <a:spcPts val="500"/>
              </a:spcBef>
              <a:buClr>
                <a:schemeClr val="tx2"/>
              </a:buClr>
              <a:buFontTx/>
              <a:buNone/>
              <a:defRPr sz="7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chemeClr val="tx2"/>
              </a:buClr>
              <a:buFontTx/>
              <a:buNone/>
              <a:defRPr sz="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Franklin Gothic Book"/>
              </a:rPr>
              <a:t>Source: L2 data mapping active registered voters as of 5/9/23 that voted in Primary Elections. Projected  2024 turnout based on likely voters as of 6/29/23, includes active/non-active registered voters. A18+ includes full electorate regardless of age match Percentages are rounded.</a:t>
            </a:r>
          </a:p>
        </p:txBody>
      </p:sp>
      <p:sp>
        <p:nvSpPr>
          <p:cNvPr id="6" name="Speech Bubble: Rectangle 5">
            <a:extLst>
              <a:ext uri="{FF2B5EF4-FFF2-40B4-BE49-F238E27FC236}">
                <a16:creationId xmlns:a16="http://schemas.microsoft.com/office/drawing/2014/main" id="{B465184A-1FDE-0FCB-9996-FD4CB0587060}"/>
              </a:ext>
            </a:extLst>
          </p:cNvPr>
          <p:cNvSpPr/>
          <p:nvPr/>
        </p:nvSpPr>
        <p:spPr>
          <a:xfrm>
            <a:off x="6349182" y="2008593"/>
            <a:ext cx="688408" cy="378581"/>
          </a:xfrm>
          <a:prstGeom prst="wedgeRectCallout">
            <a:avLst>
              <a:gd name="adj1" fmla="val -30804"/>
              <a:gd name="adj2" fmla="val 67400"/>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b="1" dirty="0"/>
              <a:t>+22% </a:t>
            </a:r>
            <a:r>
              <a:rPr lang="en-US" sz="800" dirty="0"/>
              <a:t>vs. 2020</a:t>
            </a:r>
          </a:p>
          <a:p>
            <a:pPr algn="ctr"/>
            <a:r>
              <a:rPr lang="en-US" sz="600" dirty="0"/>
              <a:t>NH: +5%</a:t>
            </a:r>
          </a:p>
        </p:txBody>
      </p:sp>
      <p:sp>
        <p:nvSpPr>
          <p:cNvPr id="9" name="Speech Bubble: Rectangle 8">
            <a:extLst>
              <a:ext uri="{FF2B5EF4-FFF2-40B4-BE49-F238E27FC236}">
                <a16:creationId xmlns:a16="http://schemas.microsoft.com/office/drawing/2014/main" id="{C6F1A443-E724-B018-ACC5-07297C825986}"/>
              </a:ext>
            </a:extLst>
          </p:cNvPr>
          <p:cNvSpPr/>
          <p:nvPr/>
        </p:nvSpPr>
        <p:spPr>
          <a:xfrm>
            <a:off x="4486017" y="2273686"/>
            <a:ext cx="688408" cy="378581"/>
          </a:xfrm>
          <a:prstGeom prst="wedgeRectCallout">
            <a:avLst>
              <a:gd name="adj1" fmla="val -30804"/>
              <a:gd name="adj2" fmla="val 67400"/>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b="1" dirty="0"/>
              <a:t>+5.4X </a:t>
            </a:r>
            <a:r>
              <a:rPr lang="en-US" sz="800" dirty="0"/>
              <a:t>vs. 2016</a:t>
            </a:r>
          </a:p>
          <a:p>
            <a:pPr algn="ctr"/>
            <a:r>
              <a:rPr lang="en-US" sz="600" dirty="0"/>
              <a:t>NH: +1.8X</a:t>
            </a:r>
          </a:p>
        </p:txBody>
      </p:sp>
    </p:spTree>
    <p:extLst>
      <p:ext uri="{BB962C8B-B14F-4D97-AF65-F5344CB8AC3E}">
        <p14:creationId xmlns:p14="http://schemas.microsoft.com/office/powerpoint/2010/main" val="30983780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EE67BB4-99E8-9366-654E-F626A69AEF2D}"/>
              </a:ext>
            </a:extLst>
          </p:cNvPr>
          <p:cNvSpPr txBox="1"/>
          <p:nvPr/>
        </p:nvSpPr>
        <p:spPr>
          <a:xfrm>
            <a:off x="2794933" y="2408830"/>
            <a:ext cx="3554179" cy="769441"/>
          </a:xfrm>
          <a:prstGeom prst="rect">
            <a:avLst/>
          </a:prstGeom>
          <a:noFill/>
        </p:spPr>
        <p:txBody>
          <a:bodyPr wrap="none" rtlCol="0">
            <a:spAutoFit/>
          </a:bodyPr>
          <a:lstStyle/>
          <a:p>
            <a:r>
              <a:rPr lang="en-US" sz="4400" dirty="0"/>
              <a:t>ATLANTA DMA</a:t>
            </a:r>
          </a:p>
        </p:txBody>
      </p:sp>
    </p:spTree>
    <p:extLst>
      <p:ext uri="{BB962C8B-B14F-4D97-AF65-F5344CB8AC3E}">
        <p14:creationId xmlns:p14="http://schemas.microsoft.com/office/powerpoint/2010/main" val="21797869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AFE629E-975D-F5CA-DBDD-374B89340CEC}"/>
              </a:ext>
            </a:extLst>
          </p:cNvPr>
          <p:cNvSpPr>
            <a:spLocks noGrp="1"/>
          </p:cNvSpPr>
          <p:nvPr>
            <p:ph type="body" sz="quarter" idx="17"/>
          </p:nvPr>
        </p:nvSpPr>
        <p:spPr>
          <a:xfrm>
            <a:off x="503635" y="1387330"/>
            <a:ext cx="3485198" cy="274637"/>
          </a:xfrm>
        </p:spPr>
        <p:txBody>
          <a:bodyPr/>
          <a:lstStyle/>
          <a:p>
            <a:r>
              <a:rPr lang="en-US" dirty="0"/>
              <a:t>As of 6/29/23 for 2024</a:t>
            </a:r>
          </a:p>
        </p:txBody>
      </p:sp>
      <p:sp>
        <p:nvSpPr>
          <p:cNvPr id="7" name="Text Placeholder 6">
            <a:extLst>
              <a:ext uri="{FF2B5EF4-FFF2-40B4-BE49-F238E27FC236}">
                <a16:creationId xmlns:a16="http://schemas.microsoft.com/office/drawing/2014/main" id="{FD215FF4-3B23-D76A-A498-B6A3377CC092}"/>
              </a:ext>
            </a:extLst>
          </p:cNvPr>
          <p:cNvSpPr>
            <a:spLocks noGrp="1"/>
          </p:cNvSpPr>
          <p:nvPr>
            <p:ph type="body" sz="quarter" idx="34"/>
          </p:nvPr>
        </p:nvSpPr>
        <p:spPr>
          <a:xfrm>
            <a:off x="503635" y="548609"/>
            <a:ext cx="8901621" cy="784709"/>
          </a:xfrm>
        </p:spPr>
        <p:txBody>
          <a:bodyPr/>
          <a:lstStyle/>
          <a:p>
            <a:r>
              <a:rPr lang="en-US" dirty="0"/>
              <a:t>Primary Hispanic Voters in Presidential Years</a:t>
            </a:r>
          </a:p>
        </p:txBody>
      </p:sp>
      <p:graphicFrame>
        <p:nvGraphicFramePr>
          <p:cNvPr id="12" name="Chart 11">
            <a:extLst>
              <a:ext uri="{FF2B5EF4-FFF2-40B4-BE49-F238E27FC236}">
                <a16:creationId xmlns:a16="http://schemas.microsoft.com/office/drawing/2014/main" id="{B91E7408-87BE-4BD2-B20C-D5998F8EE50C}"/>
              </a:ext>
            </a:extLst>
          </p:cNvPr>
          <p:cNvGraphicFramePr/>
          <p:nvPr>
            <p:extLst>
              <p:ext uri="{D42A27DB-BD31-4B8C-83A1-F6EECF244321}">
                <p14:modId xmlns:p14="http://schemas.microsoft.com/office/powerpoint/2010/main" val="512305576"/>
              </p:ext>
            </p:extLst>
          </p:nvPr>
        </p:nvGraphicFramePr>
        <p:xfrm>
          <a:off x="1524000" y="1601716"/>
          <a:ext cx="6096000" cy="3002033"/>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570475E-F270-0A74-E704-66DAD86E164C}"/>
              </a:ext>
            </a:extLst>
          </p:cNvPr>
          <p:cNvSpPr/>
          <p:nvPr/>
        </p:nvSpPr>
        <p:spPr>
          <a:xfrm>
            <a:off x="6160183" y="2456597"/>
            <a:ext cx="699247" cy="2072043"/>
          </a:xfrm>
          <a:prstGeom prst="rect">
            <a:avLst/>
          </a:prstGeom>
          <a:no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5">
            <a:extLst>
              <a:ext uri="{FF2B5EF4-FFF2-40B4-BE49-F238E27FC236}">
                <a16:creationId xmlns:a16="http://schemas.microsoft.com/office/drawing/2014/main" id="{5E82B2EF-AEE6-CF2C-94A8-4362D7226584}"/>
              </a:ext>
            </a:extLst>
          </p:cNvPr>
          <p:cNvSpPr txBox="1">
            <a:spLocks/>
          </p:cNvSpPr>
          <p:nvPr/>
        </p:nvSpPr>
        <p:spPr>
          <a:xfrm>
            <a:off x="518385" y="4672820"/>
            <a:ext cx="6238761" cy="178827"/>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Tx/>
              <a:buNone/>
              <a:defRPr sz="600" b="0" i="1" kern="1200">
                <a:solidFill>
                  <a:schemeClr val="tx1"/>
                </a:solidFill>
                <a:latin typeface="Franklin Gothic Book" panose="020B0503020102020204" pitchFamily="34" charset="0"/>
                <a:ea typeface="+mn-ea"/>
                <a:cs typeface="+mn-cs"/>
              </a:defRPr>
            </a:lvl1pPr>
            <a:lvl2pPr marL="457200" indent="0" algn="l" defTabSz="914400" rtl="0" eaLnBrk="1" latinLnBrk="0" hangingPunct="1">
              <a:lnSpc>
                <a:spcPct val="90000"/>
              </a:lnSpc>
              <a:spcBef>
                <a:spcPts val="500"/>
              </a:spcBef>
              <a:buClr>
                <a:schemeClr val="tx2"/>
              </a:buClr>
              <a:buFontTx/>
              <a:buNone/>
              <a:defRPr sz="700" kern="1200">
                <a:solidFill>
                  <a:schemeClr val="tx1"/>
                </a:solidFill>
                <a:latin typeface="+mn-lt"/>
                <a:ea typeface="+mn-ea"/>
                <a:cs typeface="+mn-cs"/>
              </a:defRPr>
            </a:lvl2pPr>
            <a:lvl3pPr marL="914400" indent="0" algn="l" defTabSz="914400" rtl="0" eaLnBrk="1" latinLnBrk="0" hangingPunct="1">
              <a:lnSpc>
                <a:spcPct val="90000"/>
              </a:lnSpc>
              <a:spcBef>
                <a:spcPts val="500"/>
              </a:spcBef>
              <a:buClr>
                <a:schemeClr val="tx2"/>
              </a:buClr>
              <a:buFontTx/>
              <a:buNone/>
              <a:defRPr sz="700" kern="1200">
                <a:solidFill>
                  <a:schemeClr val="tx1"/>
                </a:solidFill>
                <a:latin typeface="+mn-lt"/>
                <a:ea typeface="+mn-ea"/>
                <a:cs typeface="+mn-cs"/>
              </a:defRPr>
            </a:lvl3pPr>
            <a:lvl4pPr marL="1371600" indent="0" algn="l" defTabSz="914400" rtl="0" eaLnBrk="1" latinLnBrk="0" hangingPunct="1">
              <a:lnSpc>
                <a:spcPct val="90000"/>
              </a:lnSpc>
              <a:spcBef>
                <a:spcPts val="500"/>
              </a:spcBef>
              <a:buClr>
                <a:schemeClr val="tx2"/>
              </a:buClr>
              <a:buFontTx/>
              <a:buNone/>
              <a:defRPr sz="7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chemeClr val="tx2"/>
              </a:buClr>
              <a:buFontTx/>
              <a:buNone/>
              <a:defRPr sz="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Franklin Gothic Book"/>
              </a:rPr>
              <a:t>Source: L2 data mapping active registered voters as of 5/9/23 that voted in Primary Elections. Projected  2024 turnout based on likely voters as of 6/29/23, includes active/non-active registered voters. A18+ includes full electorate regardless of age match Percentages are rounded.</a:t>
            </a:r>
          </a:p>
        </p:txBody>
      </p:sp>
      <p:sp>
        <p:nvSpPr>
          <p:cNvPr id="3" name="TextBox 2">
            <a:extLst>
              <a:ext uri="{FF2B5EF4-FFF2-40B4-BE49-F238E27FC236}">
                <a16:creationId xmlns:a16="http://schemas.microsoft.com/office/drawing/2014/main" id="{A026B935-EA59-4EF9-16FC-7F537B1EEA56}"/>
              </a:ext>
            </a:extLst>
          </p:cNvPr>
          <p:cNvSpPr txBox="1"/>
          <p:nvPr/>
        </p:nvSpPr>
        <p:spPr>
          <a:xfrm>
            <a:off x="503635" y="1076663"/>
            <a:ext cx="2430634" cy="380873"/>
          </a:xfrm>
          <a:prstGeom prst="rect">
            <a:avLst/>
          </a:prstGeom>
          <a:noFill/>
        </p:spPr>
        <p:txBody>
          <a:bodyPr wrap="square">
            <a:spAutoFit/>
          </a:bodyPr>
          <a:lstStyle/>
          <a:p>
            <a:pPr algn="l"/>
            <a:r>
              <a:rPr lang="en-US" dirty="0"/>
              <a:t>ATLANTA DMA</a:t>
            </a:r>
          </a:p>
        </p:txBody>
      </p:sp>
      <p:sp>
        <p:nvSpPr>
          <p:cNvPr id="6" name="Speech Bubble: Rectangle 5">
            <a:extLst>
              <a:ext uri="{FF2B5EF4-FFF2-40B4-BE49-F238E27FC236}">
                <a16:creationId xmlns:a16="http://schemas.microsoft.com/office/drawing/2014/main" id="{B54D6B47-9D7A-0A8C-5C3D-FBDC943EF615}"/>
              </a:ext>
            </a:extLst>
          </p:cNvPr>
          <p:cNvSpPr/>
          <p:nvPr/>
        </p:nvSpPr>
        <p:spPr>
          <a:xfrm>
            <a:off x="6349182" y="1970823"/>
            <a:ext cx="688408" cy="378581"/>
          </a:xfrm>
          <a:prstGeom prst="wedgeRectCallout">
            <a:avLst>
              <a:gd name="adj1" fmla="val -30804"/>
              <a:gd name="adj2" fmla="val 67400"/>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b="1" dirty="0"/>
              <a:t>+16% </a:t>
            </a:r>
            <a:r>
              <a:rPr lang="en-US" sz="800" dirty="0"/>
              <a:t>vs. 2020</a:t>
            </a:r>
          </a:p>
          <a:p>
            <a:pPr algn="ctr"/>
            <a:r>
              <a:rPr lang="en-US" sz="600" dirty="0"/>
              <a:t>NH: -8%</a:t>
            </a:r>
          </a:p>
        </p:txBody>
      </p:sp>
      <p:sp>
        <p:nvSpPr>
          <p:cNvPr id="9" name="Speech Bubble: Rectangle 8">
            <a:extLst>
              <a:ext uri="{FF2B5EF4-FFF2-40B4-BE49-F238E27FC236}">
                <a16:creationId xmlns:a16="http://schemas.microsoft.com/office/drawing/2014/main" id="{7C3227D5-8323-31D7-3323-93A01239F587}"/>
              </a:ext>
            </a:extLst>
          </p:cNvPr>
          <p:cNvSpPr/>
          <p:nvPr/>
        </p:nvSpPr>
        <p:spPr>
          <a:xfrm>
            <a:off x="4424602" y="2370800"/>
            <a:ext cx="688408" cy="378581"/>
          </a:xfrm>
          <a:prstGeom prst="wedgeRectCallout">
            <a:avLst>
              <a:gd name="adj1" fmla="val -30804"/>
              <a:gd name="adj2" fmla="val 67400"/>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b="1" dirty="0"/>
              <a:t>+6.7X </a:t>
            </a:r>
            <a:r>
              <a:rPr lang="en-US" sz="800" dirty="0"/>
              <a:t>vs. 2016</a:t>
            </a:r>
          </a:p>
          <a:p>
            <a:pPr algn="ctr"/>
            <a:r>
              <a:rPr lang="en-US" sz="600" dirty="0"/>
              <a:t>NH: +2.3X</a:t>
            </a:r>
          </a:p>
        </p:txBody>
      </p:sp>
    </p:spTree>
    <p:extLst>
      <p:ext uri="{BB962C8B-B14F-4D97-AF65-F5344CB8AC3E}">
        <p14:creationId xmlns:p14="http://schemas.microsoft.com/office/powerpoint/2010/main" val="10853854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7270BF9A-B1CE-163E-5FD7-88579EE46C48}"/>
              </a:ext>
            </a:extLst>
          </p:cNvPr>
          <p:cNvCxnSpPr>
            <a:cxnSpLocks/>
          </p:cNvCxnSpPr>
          <p:nvPr/>
        </p:nvCxnSpPr>
        <p:spPr>
          <a:xfrm>
            <a:off x="606771" y="2429755"/>
            <a:ext cx="1078006" cy="0"/>
          </a:xfrm>
          <a:prstGeom prst="line">
            <a:avLst/>
          </a:prstGeom>
          <a:noFill/>
          <a:ln w="9525" cap="flat">
            <a:solidFill>
              <a:schemeClr val="bg1"/>
            </a:solidFill>
            <a:prstDash val="solid"/>
            <a:miter lim="400000"/>
          </a:ln>
          <a:effectLst/>
          <a:sp3d/>
        </p:spPr>
        <p:style>
          <a:lnRef idx="0">
            <a:scrgbClr r="0" g="0" b="0"/>
          </a:lnRef>
          <a:fillRef idx="0">
            <a:scrgbClr r="0" g="0" b="0"/>
          </a:fillRef>
          <a:effectRef idx="0">
            <a:scrgbClr r="0" g="0" b="0"/>
          </a:effectRef>
          <a:fontRef idx="none"/>
        </p:style>
      </p:cxnSp>
      <p:sp>
        <p:nvSpPr>
          <p:cNvPr id="12" name="Rectangle 11">
            <a:extLst>
              <a:ext uri="{FF2B5EF4-FFF2-40B4-BE49-F238E27FC236}">
                <a16:creationId xmlns:a16="http://schemas.microsoft.com/office/drawing/2014/main" id="{2F9D989F-E080-EB77-031F-809C9A7ED3CD}"/>
              </a:ext>
            </a:extLst>
          </p:cNvPr>
          <p:cNvSpPr/>
          <p:nvPr/>
        </p:nvSpPr>
        <p:spPr>
          <a:xfrm>
            <a:off x="512846" y="2646375"/>
            <a:ext cx="2722724" cy="523220"/>
          </a:xfrm>
          <a:prstGeom prst="rect">
            <a:avLst/>
          </a:prstGeom>
          <a:noFill/>
          <a:ln>
            <a:noFill/>
          </a:ln>
        </p:spPr>
        <p:txBody>
          <a:bodyPr wrap="square">
            <a:spAutoFit/>
          </a:bodyPr>
          <a:lstStyle/>
          <a:p>
            <a:pPr lvl="0" algn="l" defTabSz="825500">
              <a:defRPr/>
            </a:pPr>
            <a:r>
              <a:rPr lang="en-US" sz="1400" spc="100" dirty="0">
                <a:solidFill>
                  <a:schemeClr val="bg1"/>
                </a:solidFill>
                <a:latin typeface="+mj-lt"/>
              </a:rPr>
              <a:t>Electorate as of 5/9/23 </a:t>
            </a:r>
          </a:p>
          <a:p>
            <a:pPr lvl="0" algn="l" defTabSz="825500">
              <a:defRPr/>
            </a:pPr>
            <a:r>
              <a:rPr lang="en-US" sz="1400" spc="100" dirty="0">
                <a:solidFill>
                  <a:schemeClr val="bg1"/>
                </a:solidFill>
                <a:latin typeface="+mj-lt"/>
              </a:rPr>
              <a:t>Projected as of 6/29/23</a:t>
            </a:r>
          </a:p>
        </p:txBody>
      </p:sp>
      <p:sp>
        <p:nvSpPr>
          <p:cNvPr id="14" name="Rectangle 13">
            <a:extLst>
              <a:ext uri="{FF2B5EF4-FFF2-40B4-BE49-F238E27FC236}">
                <a16:creationId xmlns:a16="http://schemas.microsoft.com/office/drawing/2014/main" id="{C8319151-6FA9-6711-883A-D5870DEE9E6A}"/>
              </a:ext>
            </a:extLst>
          </p:cNvPr>
          <p:cNvSpPr/>
          <p:nvPr/>
        </p:nvSpPr>
        <p:spPr>
          <a:xfrm>
            <a:off x="487716" y="1155450"/>
            <a:ext cx="3627084" cy="990015"/>
          </a:xfrm>
          <a:prstGeom prst="rect">
            <a:avLst/>
          </a:prstGeom>
          <a:noFill/>
          <a:ln>
            <a:noFill/>
          </a:ln>
        </p:spPr>
        <p:txBody>
          <a:bodyPr wrap="square" anchor="b">
            <a:spAutoFit/>
          </a:bodyPr>
          <a:lstStyle/>
          <a:p>
            <a:pPr algn="l" defTabSz="825500">
              <a:lnSpc>
                <a:spcPts val="3500"/>
              </a:lnSpc>
            </a:pPr>
            <a:r>
              <a:rPr lang="en-US" sz="3500" dirty="0">
                <a:ln w="12700" cap="flat" cmpd="sng">
                  <a:noFill/>
                  <a:round/>
                </a:ln>
                <a:solidFill>
                  <a:schemeClr val="bg1"/>
                </a:solidFill>
                <a:latin typeface="+mj-lt"/>
              </a:rPr>
              <a:t>PRIMARIES</a:t>
            </a:r>
          </a:p>
          <a:p>
            <a:pPr algn="l" defTabSz="825500">
              <a:lnSpc>
                <a:spcPts val="3500"/>
              </a:lnSpc>
            </a:pPr>
            <a:r>
              <a:rPr lang="en-US" sz="3500" dirty="0">
                <a:ln w="12700" cap="flat" cmpd="sng">
                  <a:noFill/>
                  <a:round/>
                </a:ln>
                <a:solidFill>
                  <a:schemeClr val="accent5"/>
                </a:solidFill>
                <a:latin typeface="+mj-lt"/>
              </a:rPr>
              <a:t>ILLINOIS</a:t>
            </a:r>
          </a:p>
        </p:txBody>
      </p:sp>
      <p:pic>
        <p:nvPicPr>
          <p:cNvPr id="15" name="Picture 14">
            <a:extLst>
              <a:ext uri="{FF2B5EF4-FFF2-40B4-BE49-F238E27FC236}">
                <a16:creationId xmlns:a16="http://schemas.microsoft.com/office/drawing/2014/main" id="{161B4C6F-ECE1-D751-B0FC-8BE5ADF5A2F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9600" y="4419599"/>
            <a:ext cx="979667" cy="359095"/>
          </a:xfrm>
          <a:prstGeom prst="rect">
            <a:avLst/>
          </a:prstGeom>
        </p:spPr>
      </p:pic>
      <p:pic>
        <p:nvPicPr>
          <p:cNvPr id="16" name="Picture 15">
            <a:extLst>
              <a:ext uri="{FF2B5EF4-FFF2-40B4-BE49-F238E27FC236}">
                <a16:creationId xmlns:a16="http://schemas.microsoft.com/office/drawing/2014/main" id="{B31FAB55-D74B-1ED3-80C3-1C53A25A8A71}"/>
              </a:ext>
            </a:extLst>
          </p:cNvPr>
          <p:cNvPicPr>
            <a:picLocks noChangeAspect="1"/>
          </p:cNvPicPr>
          <p:nvPr/>
        </p:nvPicPr>
        <p:blipFill rotWithShape="1">
          <a:blip r:embed="rId4" cstate="screen">
            <a:duotone>
              <a:schemeClr val="accent5">
                <a:shade val="45000"/>
                <a:satMod val="135000"/>
              </a:schemeClr>
              <a:prstClr val="white"/>
            </a:duotone>
            <a:extLst>
              <a:ext uri="{28A0092B-C50C-407E-A947-70E740481C1C}">
                <a14:useLocalDpi xmlns:a14="http://schemas.microsoft.com/office/drawing/2010/main"/>
              </a:ext>
            </a:extLst>
          </a:blip>
          <a:srcRect b="22562"/>
          <a:stretch/>
        </p:blipFill>
        <p:spPr>
          <a:xfrm>
            <a:off x="4114800" y="616302"/>
            <a:ext cx="4307305" cy="4527192"/>
          </a:xfrm>
          <a:prstGeom prst="rect">
            <a:avLst/>
          </a:prstGeom>
        </p:spPr>
      </p:pic>
      <p:sp>
        <p:nvSpPr>
          <p:cNvPr id="7" name="object 23">
            <a:extLst>
              <a:ext uri="{FF2B5EF4-FFF2-40B4-BE49-F238E27FC236}">
                <a16:creationId xmlns:a16="http://schemas.microsoft.com/office/drawing/2014/main" id="{AFBC0616-8C48-6A9C-E5D8-ABC6573A898D}"/>
              </a:ext>
            </a:extLst>
          </p:cNvPr>
          <p:cNvSpPr/>
          <p:nvPr/>
        </p:nvSpPr>
        <p:spPr>
          <a:xfrm>
            <a:off x="1812897" y="4288622"/>
            <a:ext cx="55533" cy="553999"/>
          </a:xfrm>
          <a:custGeom>
            <a:avLst/>
            <a:gdLst/>
            <a:ahLst/>
            <a:cxnLst/>
            <a:rect l="l" t="t" r="r" b="b"/>
            <a:pathLst>
              <a:path h="2893695">
                <a:moveTo>
                  <a:pt x="0" y="2893441"/>
                </a:moveTo>
                <a:lnTo>
                  <a:pt x="0" y="0"/>
                </a:lnTo>
              </a:path>
            </a:pathLst>
          </a:custGeom>
          <a:ln w="9525">
            <a:solidFill>
              <a:schemeClr val="accent1"/>
            </a:solidFill>
          </a:ln>
        </p:spPr>
        <p:txBody>
          <a:bodyPr wrap="square" lIns="0" tIns="0" rIns="0" bIns="0" rtlCol="0"/>
          <a:lstStyle/>
          <a:p>
            <a:pPr algn="l" defTabSz="685800" hangingPunct="1">
              <a:defRPr/>
            </a:pPr>
            <a:endParaRPr lang="en-US" sz="1350" kern="1200">
              <a:latin typeface="Franklin Gothic Medium" panose="020B0603020102020204" pitchFamily="34" charset="0"/>
            </a:endParaRPr>
          </a:p>
        </p:txBody>
      </p:sp>
    </p:spTree>
    <p:extLst>
      <p:ext uri="{BB962C8B-B14F-4D97-AF65-F5344CB8AC3E}">
        <p14:creationId xmlns:p14="http://schemas.microsoft.com/office/powerpoint/2010/main" val="20612031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AFE629E-975D-F5CA-DBDD-374B89340CEC}"/>
              </a:ext>
            </a:extLst>
          </p:cNvPr>
          <p:cNvSpPr>
            <a:spLocks noGrp="1"/>
          </p:cNvSpPr>
          <p:nvPr>
            <p:ph type="body" sz="quarter" idx="17"/>
          </p:nvPr>
        </p:nvSpPr>
        <p:spPr/>
        <p:txBody>
          <a:bodyPr/>
          <a:lstStyle/>
          <a:p>
            <a:r>
              <a:rPr lang="en-US" dirty="0"/>
              <a:t>As of 6/29/23 for 2024</a:t>
            </a:r>
          </a:p>
        </p:txBody>
      </p:sp>
      <p:sp>
        <p:nvSpPr>
          <p:cNvPr id="7" name="Text Placeholder 6">
            <a:extLst>
              <a:ext uri="{FF2B5EF4-FFF2-40B4-BE49-F238E27FC236}">
                <a16:creationId xmlns:a16="http://schemas.microsoft.com/office/drawing/2014/main" id="{FD215FF4-3B23-D76A-A498-B6A3377CC092}"/>
              </a:ext>
            </a:extLst>
          </p:cNvPr>
          <p:cNvSpPr>
            <a:spLocks noGrp="1"/>
          </p:cNvSpPr>
          <p:nvPr>
            <p:ph type="body" sz="quarter" idx="34"/>
          </p:nvPr>
        </p:nvSpPr>
        <p:spPr/>
        <p:txBody>
          <a:bodyPr/>
          <a:lstStyle/>
          <a:p>
            <a:r>
              <a:rPr lang="en-US" dirty="0"/>
              <a:t>IL Primary Hispanic Voters in Presidential Years</a:t>
            </a:r>
          </a:p>
        </p:txBody>
      </p:sp>
      <p:graphicFrame>
        <p:nvGraphicFramePr>
          <p:cNvPr id="12" name="Chart 11">
            <a:extLst>
              <a:ext uri="{FF2B5EF4-FFF2-40B4-BE49-F238E27FC236}">
                <a16:creationId xmlns:a16="http://schemas.microsoft.com/office/drawing/2014/main" id="{B91E7408-87BE-4BD2-B20C-D5998F8EE50C}"/>
              </a:ext>
            </a:extLst>
          </p:cNvPr>
          <p:cNvGraphicFramePr/>
          <p:nvPr>
            <p:extLst>
              <p:ext uri="{D42A27DB-BD31-4B8C-83A1-F6EECF244321}">
                <p14:modId xmlns:p14="http://schemas.microsoft.com/office/powerpoint/2010/main" val="3943381530"/>
              </p:ext>
            </p:extLst>
          </p:nvPr>
        </p:nvGraphicFramePr>
        <p:xfrm>
          <a:off x="1524000" y="1624084"/>
          <a:ext cx="6096000" cy="2979665"/>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570475E-F270-0A74-E704-66DAD86E164C}"/>
              </a:ext>
            </a:extLst>
          </p:cNvPr>
          <p:cNvSpPr/>
          <p:nvPr/>
        </p:nvSpPr>
        <p:spPr>
          <a:xfrm>
            <a:off x="6160183" y="2320119"/>
            <a:ext cx="699247" cy="2208522"/>
          </a:xfrm>
          <a:prstGeom prst="rect">
            <a:avLst/>
          </a:prstGeom>
          <a:no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5">
            <a:extLst>
              <a:ext uri="{FF2B5EF4-FFF2-40B4-BE49-F238E27FC236}">
                <a16:creationId xmlns:a16="http://schemas.microsoft.com/office/drawing/2014/main" id="{5E82B2EF-AEE6-CF2C-94A8-4362D7226584}"/>
              </a:ext>
            </a:extLst>
          </p:cNvPr>
          <p:cNvSpPr txBox="1">
            <a:spLocks/>
          </p:cNvSpPr>
          <p:nvPr/>
        </p:nvSpPr>
        <p:spPr>
          <a:xfrm>
            <a:off x="518385" y="4672820"/>
            <a:ext cx="6238761" cy="178827"/>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Tx/>
              <a:buNone/>
              <a:defRPr sz="600" b="0" i="1" kern="1200">
                <a:solidFill>
                  <a:schemeClr val="tx1"/>
                </a:solidFill>
                <a:latin typeface="Franklin Gothic Book" panose="020B0503020102020204" pitchFamily="34" charset="0"/>
                <a:ea typeface="+mn-ea"/>
                <a:cs typeface="+mn-cs"/>
              </a:defRPr>
            </a:lvl1pPr>
            <a:lvl2pPr marL="457200" indent="0" algn="l" defTabSz="914400" rtl="0" eaLnBrk="1" latinLnBrk="0" hangingPunct="1">
              <a:lnSpc>
                <a:spcPct val="90000"/>
              </a:lnSpc>
              <a:spcBef>
                <a:spcPts val="500"/>
              </a:spcBef>
              <a:buClr>
                <a:schemeClr val="tx2"/>
              </a:buClr>
              <a:buFontTx/>
              <a:buNone/>
              <a:defRPr sz="700" kern="1200">
                <a:solidFill>
                  <a:schemeClr val="tx1"/>
                </a:solidFill>
                <a:latin typeface="+mn-lt"/>
                <a:ea typeface="+mn-ea"/>
                <a:cs typeface="+mn-cs"/>
              </a:defRPr>
            </a:lvl2pPr>
            <a:lvl3pPr marL="914400" indent="0" algn="l" defTabSz="914400" rtl="0" eaLnBrk="1" latinLnBrk="0" hangingPunct="1">
              <a:lnSpc>
                <a:spcPct val="90000"/>
              </a:lnSpc>
              <a:spcBef>
                <a:spcPts val="500"/>
              </a:spcBef>
              <a:buClr>
                <a:schemeClr val="tx2"/>
              </a:buClr>
              <a:buFontTx/>
              <a:buNone/>
              <a:defRPr sz="700" kern="1200">
                <a:solidFill>
                  <a:schemeClr val="tx1"/>
                </a:solidFill>
                <a:latin typeface="+mn-lt"/>
                <a:ea typeface="+mn-ea"/>
                <a:cs typeface="+mn-cs"/>
              </a:defRPr>
            </a:lvl3pPr>
            <a:lvl4pPr marL="1371600" indent="0" algn="l" defTabSz="914400" rtl="0" eaLnBrk="1" latinLnBrk="0" hangingPunct="1">
              <a:lnSpc>
                <a:spcPct val="90000"/>
              </a:lnSpc>
              <a:spcBef>
                <a:spcPts val="500"/>
              </a:spcBef>
              <a:buClr>
                <a:schemeClr val="tx2"/>
              </a:buClr>
              <a:buFontTx/>
              <a:buNone/>
              <a:defRPr sz="7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chemeClr val="tx2"/>
              </a:buClr>
              <a:buFontTx/>
              <a:buNone/>
              <a:defRPr sz="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Franklin Gothic Book"/>
              </a:rPr>
              <a:t>Source: L2 data mapping active registered voters as of 5/9/23 that voted in Primary Elections. Projected  2024 turnout based on likely voters as of 6/29/23, includes active/non-active registered voters. A18+ includes full electorate regardless of age match Percentages are rounded.</a:t>
            </a:r>
          </a:p>
        </p:txBody>
      </p:sp>
      <p:sp>
        <p:nvSpPr>
          <p:cNvPr id="6" name="Speech Bubble: Rectangle 5">
            <a:extLst>
              <a:ext uri="{FF2B5EF4-FFF2-40B4-BE49-F238E27FC236}">
                <a16:creationId xmlns:a16="http://schemas.microsoft.com/office/drawing/2014/main" id="{B465184A-1FDE-0FCB-9996-FD4CB0587060}"/>
              </a:ext>
            </a:extLst>
          </p:cNvPr>
          <p:cNvSpPr/>
          <p:nvPr/>
        </p:nvSpPr>
        <p:spPr>
          <a:xfrm>
            <a:off x="6349182" y="1871764"/>
            <a:ext cx="688408" cy="378581"/>
          </a:xfrm>
          <a:prstGeom prst="wedgeRectCallout">
            <a:avLst>
              <a:gd name="adj1" fmla="val -30804"/>
              <a:gd name="adj2" fmla="val 67400"/>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b="1" dirty="0"/>
              <a:t>+40% </a:t>
            </a:r>
            <a:r>
              <a:rPr lang="en-US" sz="800" dirty="0"/>
              <a:t>vs. 2020</a:t>
            </a:r>
          </a:p>
          <a:p>
            <a:pPr algn="ctr"/>
            <a:r>
              <a:rPr lang="en-US" sz="600" dirty="0"/>
              <a:t>NH: +45%</a:t>
            </a:r>
          </a:p>
        </p:txBody>
      </p:sp>
    </p:spTree>
    <p:extLst>
      <p:ext uri="{BB962C8B-B14F-4D97-AF65-F5344CB8AC3E}">
        <p14:creationId xmlns:p14="http://schemas.microsoft.com/office/powerpoint/2010/main" val="23476985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EE67BB4-99E8-9366-654E-F626A69AEF2D}"/>
              </a:ext>
            </a:extLst>
          </p:cNvPr>
          <p:cNvSpPr txBox="1"/>
          <p:nvPr/>
        </p:nvSpPr>
        <p:spPr>
          <a:xfrm>
            <a:off x="2755647" y="2408830"/>
            <a:ext cx="3632726" cy="769441"/>
          </a:xfrm>
          <a:prstGeom prst="rect">
            <a:avLst/>
          </a:prstGeom>
          <a:noFill/>
        </p:spPr>
        <p:txBody>
          <a:bodyPr wrap="none" rtlCol="0">
            <a:spAutoFit/>
          </a:bodyPr>
          <a:lstStyle/>
          <a:p>
            <a:r>
              <a:rPr lang="en-US" sz="4400" dirty="0"/>
              <a:t>CHICAGO DMA</a:t>
            </a:r>
          </a:p>
        </p:txBody>
      </p:sp>
    </p:spTree>
    <p:extLst>
      <p:ext uri="{BB962C8B-B14F-4D97-AF65-F5344CB8AC3E}">
        <p14:creationId xmlns:p14="http://schemas.microsoft.com/office/powerpoint/2010/main" val="1025613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AFE629E-975D-F5CA-DBDD-374B89340CEC}"/>
              </a:ext>
            </a:extLst>
          </p:cNvPr>
          <p:cNvSpPr>
            <a:spLocks noGrp="1"/>
          </p:cNvSpPr>
          <p:nvPr>
            <p:ph type="body" sz="quarter" idx="17"/>
          </p:nvPr>
        </p:nvSpPr>
        <p:spPr/>
        <p:txBody>
          <a:bodyPr/>
          <a:lstStyle/>
          <a:p>
            <a:r>
              <a:rPr lang="en-US" dirty="0"/>
              <a:t>As of 6/29/23 for 2024</a:t>
            </a:r>
          </a:p>
        </p:txBody>
      </p:sp>
      <p:sp>
        <p:nvSpPr>
          <p:cNvPr id="7" name="Text Placeholder 6">
            <a:extLst>
              <a:ext uri="{FF2B5EF4-FFF2-40B4-BE49-F238E27FC236}">
                <a16:creationId xmlns:a16="http://schemas.microsoft.com/office/drawing/2014/main" id="{FD215FF4-3B23-D76A-A498-B6A3377CC092}"/>
              </a:ext>
            </a:extLst>
          </p:cNvPr>
          <p:cNvSpPr>
            <a:spLocks noGrp="1"/>
          </p:cNvSpPr>
          <p:nvPr>
            <p:ph type="body" sz="quarter" idx="34"/>
          </p:nvPr>
        </p:nvSpPr>
        <p:spPr/>
        <p:txBody>
          <a:bodyPr/>
          <a:lstStyle/>
          <a:p>
            <a:r>
              <a:rPr lang="en-US" dirty="0"/>
              <a:t>US Primary Hispanic Voters in Presidential Years</a:t>
            </a:r>
          </a:p>
        </p:txBody>
      </p:sp>
      <p:graphicFrame>
        <p:nvGraphicFramePr>
          <p:cNvPr id="12" name="Chart 11">
            <a:extLst>
              <a:ext uri="{FF2B5EF4-FFF2-40B4-BE49-F238E27FC236}">
                <a16:creationId xmlns:a16="http://schemas.microsoft.com/office/drawing/2014/main" id="{B91E7408-87BE-4BD2-B20C-D5998F8EE50C}"/>
              </a:ext>
            </a:extLst>
          </p:cNvPr>
          <p:cNvGraphicFramePr/>
          <p:nvPr>
            <p:extLst>
              <p:ext uri="{D42A27DB-BD31-4B8C-83A1-F6EECF244321}">
                <p14:modId xmlns:p14="http://schemas.microsoft.com/office/powerpoint/2010/main" val="141968416"/>
              </p:ext>
            </p:extLst>
          </p:nvPr>
        </p:nvGraphicFramePr>
        <p:xfrm>
          <a:off x="1524000" y="1715979"/>
          <a:ext cx="6096000" cy="288777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570475E-F270-0A74-E704-66DAD86E164C}"/>
              </a:ext>
            </a:extLst>
          </p:cNvPr>
          <p:cNvSpPr/>
          <p:nvPr/>
        </p:nvSpPr>
        <p:spPr>
          <a:xfrm>
            <a:off x="6160183" y="2393253"/>
            <a:ext cx="699247" cy="2135387"/>
          </a:xfrm>
          <a:prstGeom prst="rect">
            <a:avLst/>
          </a:prstGeom>
          <a:no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5">
            <a:extLst>
              <a:ext uri="{FF2B5EF4-FFF2-40B4-BE49-F238E27FC236}">
                <a16:creationId xmlns:a16="http://schemas.microsoft.com/office/drawing/2014/main" id="{5E82B2EF-AEE6-CF2C-94A8-4362D7226584}"/>
              </a:ext>
            </a:extLst>
          </p:cNvPr>
          <p:cNvSpPr txBox="1">
            <a:spLocks/>
          </p:cNvSpPr>
          <p:nvPr/>
        </p:nvSpPr>
        <p:spPr>
          <a:xfrm>
            <a:off x="518385" y="4672820"/>
            <a:ext cx="6238761" cy="178827"/>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Tx/>
              <a:buNone/>
              <a:defRPr sz="600" b="0" i="1" kern="1200">
                <a:solidFill>
                  <a:schemeClr val="tx1"/>
                </a:solidFill>
                <a:latin typeface="Franklin Gothic Book" panose="020B0503020102020204" pitchFamily="34" charset="0"/>
                <a:ea typeface="+mn-ea"/>
                <a:cs typeface="+mn-cs"/>
              </a:defRPr>
            </a:lvl1pPr>
            <a:lvl2pPr marL="457200" indent="0" algn="l" defTabSz="914400" rtl="0" eaLnBrk="1" latinLnBrk="0" hangingPunct="1">
              <a:lnSpc>
                <a:spcPct val="90000"/>
              </a:lnSpc>
              <a:spcBef>
                <a:spcPts val="500"/>
              </a:spcBef>
              <a:buClr>
                <a:schemeClr val="tx2"/>
              </a:buClr>
              <a:buFontTx/>
              <a:buNone/>
              <a:defRPr sz="700" kern="1200">
                <a:solidFill>
                  <a:schemeClr val="tx1"/>
                </a:solidFill>
                <a:latin typeface="+mn-lt"/>
                <a:ea typeface="+mn-ea"/>
                <a:cs typeface="+mn-cs"/>
              </a:defRPr>
            </a:lvl2pPr>
            <a:lvl3pPr marL="914400" indent="0" algn="l" defTabSz="914400" rtl="0" eaLnBrk="1" latinLnBrk="0" hangingPunct="1">
              <a:lnSpc>
                <a:spcPct val="90000"/>
              </a:lnSpc>
              <a:spcBef>
                <a:spcPts val="500"/>
              </a:spcBef>
              <a:buClr>
                <a:schemeClr val="tx2"/>
              </a:buClr>
              <a:buFontTx/>
              <a:buNone/>
              <a:defRPr sz="700" kern="1200">
                <a:solidFill>
                  <a:schemeClr val="tx1"/>
                </a:solidFill>
                <a:latin typeface="+mn-lt"/>
                <a:ea typeface="+mn-ea"/>
                <a:cs typeface="+mn-cs"/>
              </a:defRPr>
            </a:lvl3pPr>
            <a:lvl4pPr marL="1371600" indent="0" algn="l" defTabSz="914400" rtl="0" eaLnBrk="1" latinLnBrk="0" hangingPunct="1">
              <a:lnSpc>
                <a:spcPct val="90000"/>
              </a:lnSpc>
              <a:spcBef>
                <a:spcPts val="500"/>
              </a:spcBef>
              <a:buClr>
                <a:schemeClr val="tx2"/>
              </a:buClr>
              <a:buFontTx/>
              <a:buNone/>
              <a:defRPr sz="7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chemeClr val="tx2"/>
              </a:buClr>
              <a:buFontTx/>
              <a:buNone/>
              <a:defRPr sz="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Franklin Gothic Book"/>
              </a:rPr>
              <a:t>Source: L2 data mapping active registered voters as of 5/9/23 that voted in Primary Elections. Projected  2024 turnout based on likely voters as of 6/29/23, includes active/non-active registered voters. A18+ includes full electorate regardless of age match Percentages are rounded.</a:t>
            </a:r>
          </a:p>
        </p:txBody>
      </p:sp>
      <p:sp>
        <p:nvSpPr>
          <p:cNvPr id="6" name="Speech Bubble: Rectangle 5">
            <a:extLst>
              <a:ext uri="{FF2B5EF4-FFF2-40B4-BE49-F238E27FC236}">
                <a16:creationId xmlns:a16="http://schemas.microsoft.com/office/drawing/2014/main" id="{B465184A-1FDE-0FCB-9996-FD4CB0587060}"/>
              </a:ext>
            </a:extLst>
          </p:cNvPr>
          <p:cNvSpPr/>
          <p:nvPr/>
        </p:nvSpPr>
        <p:spPr>
          <a:xfrm>
            <a:off x="6349182" y="1909548"/>
            <a:ext cx="688408" cy="378581"/>
          </a:xfrm>
          <a:prstGeom prst="wedgeRectCallout">
            <a:avLst>
              <a:gd name="adj1" fmla="val -30804"/>
              <a:gd name="adj2" fmla="val 67400"/>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b="1" dirty="0"/>
              <a:t>+20% </a:t>
            </a:r>
            <a:r>
              <a:rPr lang="en-US" sz="800" dirty="0"/>
              <a:t>vs. 2020</a:t>
            </a:r>
          </a:p>
          <a:p>
            <a:pPr algn="ctr"/>
            <a:r>
              <a:rPr lang="en-US" sz="600" dirty="0"/>
              <a:t>NH: +15%</a:t>
            </a:r>
          </a:p>
        </p:txBody>
      </p:sp>
      <p:sp>
        <p:nvSpPr>
          <p:cNvPr id="9" name="Speech Bubble: Rectangle 8">
            <a:extLst>
              <a:ext uri="{FF2B5EF4-FFF2-40B4-BE49-F238E27FC236}">
                <a16:creationId xmlns:a16="http://schemas.microsoft.com/office/drawing/2014/main" id="{C6F1A443-E724-B018-ACC5-07297C825986}"/>
              </a:ext>
            </a:extLst>
          </p:cNvPr>
          <p:cNvSpPr/>
          <p:nvPr/>
        </p:nvSpPr>
        <p:spPr>
          <a:xfrm>
            <a:off x="4486017" y="2273686"/>
            <a:ext cx="688408" cy="378581"/>
          </a:xfrm>
          <a:prstGeom prst="wedgeRectCallout">
            <a:avLst>
              <a:gd name="adj1" fmla="val -30804"/>
              <a:gd name="adj2" fmla="val 67400"/>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b="1" dirty="0"/>
              <a:t>+32% </a:t>
            </a:r>
            <a:r>
              <a:rPr lang="en-US" sz="800" dirty="0"/>
              <a:t>vs. 2016</a:t>
            </a:r>
          </a:p>
          <a:p>
            <a:pPr algn="ctr"/>
            <a:r>
              <a:rPr lang="en-US" sz="600" dirty="0"/>
              <a:t>NH: +36%</a:t>
            </a:r>
          </a:p>
        </p:txBody>
      </p:sp>
    </p:spTree>
    <p:extLst>
      <p:ext uri="{BB962C8B-B14F-4D97-AF65-F5344CB8AC3E}">
        <p14:creationId xmlns:p14="http://schemas.microsoft.com/office/powerpoint/2010/main" val="16220693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AFE629E-975D-F5CA-DBDD-374B89340CEC}"/>
              </a:ext>
            </a:extLst>
          </p:cNvPr>
          <p:cNvSpPr>
            <a:spLocks noGrp="1"/>
          </p:cNvSpPr>
          <p:nvPr>
            <p:ph type="body" sz="quarter" idx="17"/>
          </p:nvPr>
        </p:nvSpPr>
        <p:spPr>
          <a:xfrm>
            <a:off x="503635" y="1387330"/>
            <a:ext cx="3485198" cy="274637"/>
          </a:xfrm>
        </p:spPr>
        <p:txBody>
          <a:bodyPr/>
          <a:lstStyle/>
          <a:p>
            <a:r>
              <a:rPr lang="en-US" dirty="0"/>
              <a:t>As of 6/29/23 for 2024</a:t>
            </a:r>
          </a:p>
        </p:txBody>
      </p:sp>
      <p:sp>
        <p:nvSpPr>
          <p:cNvPr id="7" name="Text Placeholder 6">
            <a:extLst>
              <a:ext uri="{FF2B5EF4-FFF2-40B4-BE49-F238E27FC236}">
                <a16:creationId xmlns:a16="http://schemas.microsoft.com/office/drawing/2014/main" id="{FD215FF4-3B23-D76A-A498-B6A3377CC092}"/>
              </a:ext>
            </a:extLst>
          </p:cNvPr>
          <p:cNvSpPr>
            <a:spLocks noGrp="1"/>
          </p:cNvSpPr>
          <p:nvPr>
            <p:ph type="body" sz="quarter" idx="34"/>
          </p:nvPr>
        </p:nvSpPr>
        <p:spPr>
          <a:xfrm>
            <a:off x="503635" y="548609"/>
            <a:ext cx="8901621" cy="784709"/>
          </a:xfrm>
        </p:spPr>
        <p:txBody>
          <a:bodyPr/>
          <a:lstStyle/>
          <a:p>
            <a:r>
              <a:rPr lang="en-US" dirty="0"/>
              <a:t>Primary Hispanic Voters in Presidential Years</a:t>
            </a:r>
          </a:p>
        </p:txBody>
      </p:sp>
      <p:graphicFrame>
        <p:nvGraphicFramePr>
          <p:cNvPr id="12" name="Chart 11">
            <a:extLst>
              <a:ext uri="{FF2B5EF4-FFF2-40B4-BE49-F238E27FC236}">
                <a16:creationId xmlns:a16="http://schemas.microsoft.com/office/drawing/2014/main" id="{B91E7408-87BE-4BD2-B20C-D5998F8EE50C}"/>
              </a:ext>
            </a:extLst>
          </p:cNvPr>
          <p:cNvGraphicFramePr/>
          <p:nvPr>
            <p:extLst>
              <p:ext uri="{D42A27DB-BD31-4B8C-83A1-F6EECF244321}">
                <p14:modId xmlns:p14="http://schemas.microsoft.com/office/powerpoint/2010/main" val="2376510670"/>
              </p:ext>
            </p:extLst>
          </p:nvPr>
        </p:nvGraphicFramePr>
        <p:xfrm>
          <a:off x="1524000" y="1715979"/>
          <a:ext cx="6096000" cy="288777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570475E-F270-0A74-E704-66DAD86E164C}"/>
              </a:ext>
            </a:extLst>
          </p:cNvPr>
          <p:cNvSpPr/>
          <p:nvPr/>
        </p:nvSpPr>
        <p:spPr>
          <a:xfrm>
            <a:off x="6160183" y="2481697"/>
            <a:ext cx="699247" cy="2046943"/>
          </a:xfrm>
          <a:prstGeom prst="rect">
            <a:avLst/>
          </a:prstGeom>
          <a:no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5">
            <a:extLst>
              <a:ext uri="{FF2B5EF4-FFF2-40B4-BE49-F238E27FC236}">
                <a16:creationId xmlns:a16="http://schemas.microsoft.com/office/drawing/2014/main" id="{5E82B2EF-AEE6-CF2C-94A8-4362D7226584}"/>
              </a:ext>
            </a:extLst>
          </p:cNvPr>
          <p:cNvSpPr txBox="1">
            <a:spLocks/>
          </p:cNvSpPr>
          <p:nvPr/>
        </p:nvSpPr>
        <p:spPr>
          <a:xfrm>
            <a:off x="518385" y="4672820"/>
            <a:ext cx="6238761" cy="178827"/>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Tx/>
              <a:buNone/>
              <a:defRPr sz="600" b="0" i="1" kern="1200">
                <a:solidFill>
                  <a:schemeClr val="tx1"/>
                </a:solidFill>
                <a:latin typeface="Franklin Gothic Book" panose="020B0503020102020204" pitchFamily="34" charset="0"/>
                <a:ea typeface="+mn-ea"/>
                <a:cs typeface="+mn-cs"/>
              </a:defRPr>
            </a:lvl1pPr>
            <a:lvl2pPr marL="457200" indent="0" algn="l" defTabSz="914400" rtl="0" eaLnBrk="1" latinLnBrk="0" hangingPunct="1">
              <a:lnSpc>
                <a:spcPct val="90000"/>
              </a:lnSpc>
              <a:spcBef>
                <a:spcPts val="500"/>
              </a:spcBef>
              <a:buClr>
                <a:schemeClr val="tx2"/>
              </a:buClr>
              <a:buFontTx/>
              <a:buNone/>
              <a:defRPr sz="700" kern="1200">
                <a:solidFill>
                  <a:schemeClr val="tx1"/>
                </a:solidFill>
                <a:latin typeface="+mn-lt"/>
                <a:ea typeface="+mn-ea"/>
                <a:cs typeface="+mn-cs"/>
              </a:defRPr>
            </a:lvl2pPr>
            <a:lvl3pPr marL="914400" indent="0" algn="l" defTabSz="914400" rtl="0" eaLnBrk="1" latinLnBrk="0" hangingPunct="1">
              <a:lnSpc>
                <a:spcPct val="90000"/>
              </a:lnSpc>
              <a:spcBef>
                <a:spcPts val="500"/>
              </a:spcBef>
              <a:buClr>
                <a:schemeClr val="tx2"/>
              </a:buClr>
              <a:buFontTx/>
              <a:buNone/>
              <a:defRPr sz="700" kern="1200">
                <a:solidFill>
                  <a:schemeClr val="tx1"/>
                </a:solidFill>
                <a:latin typeface="+mn-lt"/>
                <a:ea typeface="+mn-ea"/>
                <a:cs typeface="+mn-cs"/>
              </a:defRPr>
            </a:lvl3pPr>
            <a:lvl4pPr marL="1371600" indent="0" algn="l" defTabSz="914400" rtl="0" eaLnBrk="1" latinLnBrk="0" hangingPunct="1">
              <a:lnSpc>
                <a:spcPct val="90000"/>
              </a:lnSpc>
              <a:spcBef>
                <a:spcPts val="500"/>
              </a:spcBef>
              <a:buClr>
                <a:schemeClr val="tx2"/>
              </a:buClr>
              <a:buFontTx/>
              <a:buNone/>
              <a:defRPr sz="7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chemeClr val="tx2"/>
              </a:buClr>
              <a:buFontTx/>
              <a:buNone/>
              <a:defRPr sz="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Franklin Gothic Book"/>
              </a:rPr>
              <a:t>Source: L2 data mapping active registered voters as of 5/9/23 that voted in Primary Elections. Projected  2024 turnout based on likely voters as of 6/29/23, includes active/non-active registered voters. A18+ includes full electorate regardless of age match Percentages are rounded.</a:t>
            </a:r>
          </a:p>
        </p:txBody>
      </p:sp>
      <p:sp>
        <p:nvSpPr>
          <p:cNvPr id="6" name="Speech Bubble: Rectangle 5">
            <a:extLst>
              <a:ext uri="{FF2B5EF4-FFF2-40B4-BE49-F238E27FC236}">
                <a16:creationId xmlns:a16="http://schemas.microsoft.com/office/drawing/2014/main" id="{B465184A-1FDE-0FCB-9996-FD4CB0587060}"/>
              </a:ext>
            </a:extLst>
          </p:cNvPr>
          <p:cNvSpPr/>
          <p:nvPr/>
        </p:nvSpPr>
        <p:spPr>
          <a:xfrm>
            <a:off x="6349182" y="2028007"/>
            <a:ext cx="688408" cy="378581"/>
          </a:xfrm>
          <a:prstGeom prst="wedgeRectCallout">
            <a:avLst>
              <a:gd name="adj1" fmla="val -30804"/>
              <a:gd name="adj2" fmla="val 67400"/>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b="1" dirty="0"/>
              <a:t>+38% </a:t>
            </a:r>
            <a:r>
              <a:rPr lang="en-US" sz="800" dirty="0"/>
              <a:t>vs. 2020</a:t>
            </a:r>
          </a:p>
          <a:p>
            <a:pPr algn="ctr"/>
            <a:r>
              <a:rPr lang="en-US" sz="600" dirty="0"/>
              <a:t>NH: +40%</a:t>
            </a:r>
          </a:p>
        </p:txBody>
      </p:sp>
      <p:sp>
        <p:nvSpPr>
          <p:cNvPr id="3" name="TextBox 2">
            <a:extLst>
              <a:ext uri="{FF2B5EF4-FFF2-40B4-BE49-F238E27FC236}">
                <a16:creationId xmlns:a16="http://schemas.microsoft.com/office/drawing/2014/main" id="{A026B935-EA59-4EF9-16FC-7F537B1EEA56}"/>
              </a:ext>
            </a:extLst>
          </p:cNvPr>
          <p:cNvSpPr txBox="1"/>
          <p:nvPr/>
        </p:nvSpPr>
        <p:spPr>
          <a:xfrm>
            <a:off x="503635" y="1076663"/>
            <a:ext cx="2125639" cy="380873"/>
          </a:xfrm>
          <a:prstGeom prst="rect">
            <a:avLst/>
          </a:prstGeom>
          <a:noFill/>
        </p:spPr>
        <p:txBody>
          <a:bodyPr wrap="square">
            <a:spAutoFit/>
          </a:bodyPr>
          <a:lstStyle/>
          <a:p>
            <a:pPr algn="l"/>
            <a:r>
              <a:rPr lang="en-US" dirty="0"/>
              <a:t>CHICAGO DMA</a:t>
            </a:r>
          </a:p>
        </p:txBody>
      </p:sp>
    </p:spTree>
    <p:extLst>
      <p:ext uri="{BB962C8B-B14F-4D97-AF65-F5344CB8AC3E}">
        <p14:creationId xmlns:p14="http://schemas.microsoft.com/office/powerpoint/2010/main" val="21439647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7270BF9A-B1CE-163E-5FD7-88579EE46C48}"/>
              </a:ext>
            </a:extLst>
          </p:cNvPr>
          <p:cNvCxnSpPr>
            <a:cxnSpLocks/>
          </p:cNvCxnSpPr>
          <p:nvPr/>
        </p:nvCxnSpPr>
        <p:spPr>
          <a:xfrm>
            <a:off x="606771" y="2429755"/>
            <a:ext cx="1078006" cy="0"/>
          </a:xfrm>
          <a:prstGeom prst="line">
            <a:avLst/>
          </a:prstGeom>
          <a:noFill/>
          <a:ln w="9525" cap="flat">
            <a:solidFill>
              <a:schemeClr val="bg1"/>
            </a:solidFill>
            <a:prstDash val="solid"/>
            <a:miter lim="400000"/>
          </a:ln>
          <a:effectLst/>
          <a:sp3d/>
        </p:spPr>
        <p:style>
          <a:lnRef idx="0">
            <a:scrgbClr r="0" g="0" b="0"/>
          </a:lnRef>
          <a:fillRef idx="0">
            <a:scrgbClr r="0" g="0" b="0"/>
          </a:fillRef>
          <a:effectRef idx="0">
            <a:scrgbClr r="0" g="0" b="0"/>
          </a:effectRef>
          <a:fontRef idx="none"/>
        </p:style>
      </p:cxnSp>
      <p:sp>
        <p:nvSpPr>
          <p:cNvPr id="12" name="Rectangle 11">
            <a:extLst>
              <a:ext uri="{FF2B5EF4-FFF2-40B4-BE49-F238E27FC236}">
                <a16:creationId xmlns:a16="http://schemas.microsoft.com/office/drawing/2014/main" id="{2F9D989F-E080-EB77-031F-809C9A7ED3CD}"/>
              </a:ext>
            </a:extLst>
          </p:cNvPr>
          <p:cNvSpPr/>
          <p:nvPr/>
        </p:nvSpPr>
        <p:spPr>
          <a:xfrm>
            <a:off x="512846" y="2646375"/>
            <a:ext cx="2722724" cy="523220"/>
          </a:xfrm>
          <a:prstGeom prst="rect">
            <a:avLst/>
          </a:prstGeom>
          <a:noFill/>
          <a:ln>
            <a:noFill/>
          </a:ln>
        </p:spPr>
        <p:txBody>
          <a:bodyPr wrap="square">
            <a:spAutoFit/>
          </a:bodyPr>
          <a:lstStyle/>
          <a:p>
            <a:pPr lvl="0" algn="l" defTabSz="825500">
              <a:defRPr/>
            </a:pPr>
            <a:r>
              <a:rPr lang="en-US" sz="1400" spc="100" dirty="0">
                <a:solidFill>
                  <a:schemeClr val="bg1"/>
                </a:solidFill>
                <a:latin typeface="+mj-lt"/>
              </a:rPr>
              <a:t>Electorate as of 5/9/23 </a:t>
            </a:r>
          </a:p>
          <a:p>
            <a:pPr lvl="0" algn="l" defTabSz="825500">
              <a:defRPr/>
            </a:pPr>
            <a:r>
              <a:rPr lang="en-US" sz="1400" spc="100" dirty="0">
                <a:solidFill>
                  <a:schemeClr val="bg1"/>
                </a:solidFill>
                <a:latin typeface="+mj-lt"/>
              </a:rPr>
              <a:t>Projected as of 6/29/23</a:t>
            </a:r>
          </a:p>
        </p:txBody>
      </p:sp>
      <p:sp>
        <p:nvSpPr>
          <p:cNvPr id="14" name="Rectangle 13">
            <a:extLst>
              <a:ext uri="{FF2B5EF4-FFF2-40B4-BE49-F238E27FC236}">
                <a16:creationId xmlns:a16="http://schemas.microsoft.com/office/drawing/2014/main" id="{C8319151-6FA9-6711-883A-D5870DEE9E6A}"/>
              </a:ext>
            </a:extLst>
          </p:cNvPr>
          <p:cNvSpPr/>
          <p:nvPr/>
        </p:nvSpPr>
        <p:spPr>
          <a:xfrm>
            <a:off x="487716" y="1155450"/>
            <a:ext cx="3627084" cy="990015"/>
          </a:xfrm>
          <a:prstGeom prst="rect">
            <a:avLst/>
          </a:prstGeom>
          <a:noFill/>
          <a:ln>
            <a:noFill/>
          </a:ln>
        </p:spPr>
        <p:txBody>
          <a:bodyPr wrap="square" anchor="b">
            <a:spAutoFit/>
          </a:bodyPr>
          <a:lstStyle/>
          <a:p>
            <a:pPr algn="l" defTabSz="825500">
              <a:lnSpc>
                <a:spcPts val="3500"/>
              </a:lnSpc>
            </a:pPr>
            <a:r>
              <a:rPr lang="en-US" sz="3500" dirty="0">
                <a:ln w="12700" cap="flat" cmpd="sng">
                  <a:noFill/>
                  <a:round/>
                </a:ln>
                <a:solidFill>
                  <a:schemeClr val="bg1"/>
                </a:solidFill>
                <a:latin typeface="+mj-lt"/>
              </a:rPr>
              <a:t>PRIMARIES</a:t>
            </a:r>
          </a:p>
          <a:p>
            <a:pPr algn="l" defTabSz="825500">
              <a:lnSpc>
                <a:spcPts val="3500"/>
              </a:lnSpc>
            </a:pPr>
            <a:r>
              <a:rPr lang="en-US" sz="3500" dirty="0">
                <a:ln w="12700" cap="flat" cmpd="sng">
                  <a:noFill/>
                  <a:round/>
                </a:ln>
                <a:solidFill>
                  <a:schemeClr val="accent5"/>
                </a:solidFill>
                <a:latin typeface="+mj-lt"/>
              </a:rPr>
              <a:t>NEVADA</a:t>
            </a:r>
          </a:p>
        </p:txBody>
      </p:sp>
      <p:pic>
        <p:nvPicPr>
          <p:cNvPr id="15" name="Picture 14">
            <a:extLst>
              <a:ext uri="{FF2B5EF4-FFF2-40B4-BE49-F238E27FC236}">
                <a16:creationId xmlns:a16="http://schemas.microsoft.com/office/drawing/2014/main" id="{161B4C6F-ECE1-D751-B0FC-8BE5ADF5A2F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9600" y="4419599"/>
            <a:ext cx="979667" cy="359095"/>
          </a:xfrm>
          <a:prstGeom prst="rect">
            <a:avLst/>
          </a:prstGeom>
        </p:spPr>
      </p:pic>
      <p:pic>
        <p:nvPicPr>
          <p:cNvPr id="16" name="Picture 15">
            <a:extLst>
              <a:ext uri="{FF2B5EF4-FFF2-40B4-BE49-F238E27FC236}">
                <a16:creationId xmlns:a16="http://schemas.microsoft.com/office/drawing/2014/main" id="{B31FAB55-D74B-1ED3-80C3-1C53A25A8A71}"/>
              </a:ext>
            </a:extLst>
          </p:cNvPr>
          <p:cNvPicPr>
            <a:picLocks noChangeAspect="1"/>
          </p:cNvPicPr>
          <p:nvPr/>
        </p:nvPicPr>
        <p:blipFill rotWithShape="1">
          <a:blip r:embed="rId4" cstate="screen">
            <a:duotone>
              <a:schemeClr val="accent5">
                <a:shade val="45000"/>
                <a:satMod val="135000"/>
              </a:schemeClr>
              <a:prstClr val="white"/>
            </a:duotone>
            <a:extLst>
              <a:ext uri="{28A0092B-C50C-407E-A947-70E740481C1C}">
                <a14:useLocalDpi xmlns:a14="http://schemas.microsoft.com/office/drawing/2010/main"/>
              </a:ext>
            </a:extLst>
          </a:blip>
          <a:srcRect b="22562"/>
          <a:stretch/>
        </p:blipFill>
        <p:spPr>
          <a:xfrm>
            <a:off x="4114800" y="616302"/>
            <a:ext cx="4307305" cy="4527192"/>
          </a:xfrm>
          <a:prstGeom prst="rect">
            <a:avLst/>
          </a:prstGeom>
        </p:spPr>
      </p:pic>
      <p:sp>
        <p:nvSpPr>
          <p:cNvPr id="7" name="object 23">
            <a:extLst>
              <a:ext uri="{FF2B5EF4-FFF2-40B4-BE49-F238E27FC236}">
                <a16:creationId xmlns:a16="http://schemas.microsoft.com/office/drawing/2014/main" id="{AFBC0616-8C48-6A9C-E5D8-ABC6573A898D}"/>
              </a:ext>
            </a:extLst>
          </p:cNvPr>
          <p:cNvSpPr/>
          <p:nvPr/>
        </p:nvSpPr>
        <p:spPr>
          <a:xfrm>
            <a:off x="1812897" y="4288622"/>
            <a:ext cx="55533" cy="553999"/>
          </a:xfrm>
          <a:custGeom>
            <a:avLst/>
            <a:gdLst/>
            <a:ahLst/>
            <a:cxnLst/>
            <a:rect l="l" t="t" r="r" b="b"/>
            <a:pathLst>
              <a:path h="2893695">
                <a:moveTo>
                  <a:pt x="0" y="2893441"/>
                </a:moveTo>
                <a:lnTo>
                  <a:pt x="0" y="0"/>
                </a:lnTo>
              </a:path>
            </a:pathLst>
          </a:custGeom>
          <a:ln w="9525">
            <a:solidFill>
              <a:schemeClr val="accent1"/>
            </a:solidFill>
          </a:ln>
        </p:spPr>
        <p:txBody>
          <a:bodyPr wrap="square" lIns="0" tIns="0" rIns="0" bIns="0" rtlCol="0"/>
          <a:lstStyle/>
          <a:p>
            <a:pPr algn="l" defTabSz="685800" hangingPunct="1">
              <a:defRPr/>
            </a:pPr>
            <a:endParaRPr lang="en-US" sz="1350" kern="1200">
              <a:latin typeface="Franklin Gothic Medium" panose="020B0603020102020204" pitchFamily="34" charset="0"/>
            </a:endParaRPr>
          </a:p>
        </p:txBody>
      </p:sp>
    </p:spTree>
    <p:extLst>
      <p:ext uri="{BB962C8B-B14F-4D97-AF65-F5344CB8AC3E}">
        <p14:creationId xmlns:p14="http://schemas.microsoft.com/office/powerpoint/2010/main" val="24512486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AFE629E-975D-F5CA-DBDD-374B89340CEC}"/>
              </a:ext>
            </a:extLst>
          </p:cNvPr>
          <p:cNvSpPr>
            <a:spLocks noGrp="1"/>
          </p:cNvSpPr>
          <p:nvPr>
            <p:ph type="body" sz="quarter" idx="17"/>
          </p:nvPr>
        </p:nvSpPr>
        <p:spPr/>
        <p:txBody>
          <a:bodyPr/>
          <a:lstStyle/>
          <a:p>
            <a:r>
              <a:rPr lang="en-US" dirty="0"/>
              <a:t>As of 6/29/23 for 2024</a:t>
            </a:r>
          </a:p>
        </p:txBody>
      </p:sp>
      <p:sp>
        <p:nvSpPr>
          <p:cNvPr id="7" name="Text Placeholder 6">
            <a:extLst>
              <a:ext uri="{FF2B5EF4-FFF2-40B4-BE49-F238E27FC236}">
                <a16:creationId xmlns:a16="http://schemas.microsoft.com/office/drawing/2014/main" id="{FD215FF4-3B23-D76A-A498-B6A3377CC092}"/>
              </a:ext>
            </a:extLst>
          </p:cNvPr>
          <p:cNvSpPr>
            <a:spLocks noGrp="1"/>
          </p:cNvSpPr>
          <p:nvPr>
            <p:ph type="body" sz="quarter" idx="34"/>
          </p:nvPr>
        </p:nvSpPr>
        <p:spPr/>
        <p:txBody>
          <a:bodyPr/>
          <a:lstStyle/>
          <a:p>
            <a:r>
              <a:rPr lang="en-US" dirty="0"/>
              <a:t>NV Primary Hispanic Voters in Presidential Years</a:t>
            </a:r>
          </a:p>
        </p:txBody>
      </p:sp>
      <p:graphicFrame>
        <p:nvGraphicFramePr>
          <p:cNvPr id="12" name="Chart 11">
            <a:extLst>
              <a:ext uri="{FF2B5EF4-FFF2-40B4-BE49-F238E27FC236}">
                <a16:creationId xmlns:a16="http://schemas.microsoft.com/office/drawing/2014/main" id="{B91E7408-87BE-4BD2-B20C-D5998F8EE50C}"/>
              </a:ext>
            </a:extLst>
          </p:cNvPr>
          <p:cNvGraphicFramePr/>
          <p:nvPr>
            <p:extLst>
              <p:ext uri="{D42A27DB-BD31-4B8C-83A1-F6EECF244321}">
                <p14:modId xmlns:p14="http://schemas.microsoft.com/office/powerpoint/2010/main" val="1589319515"/>
              </p:ext>
            </p:extLst>
          </p:nvPr>
        </p:nvGraphicFramePr>
        <p:xfrm>
          <a:off x="1524000" y="1661967"/>
          <a:ext cx="6096000" cy="2941782"/>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570475E-F270-0A74-E704-66DAD86E164C}"/>
              </a:ext>
            </a:extLst>
          </p:cNvPr>
          <p:cNvSpPr/>
          <p:nvPr/>
        </p:nvSpPr>
        <p:spPr>
          <a:xfrm>
            <a:off x="6160183" y="2470245"/>
            <a:ext cx="699247" cy="2058395"/>
          </a:xfrm>
          <a:prstGeom prst="rect">
            <a:avLst/>
          </a:prstGeom>
          <a:no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5">
            <a:extLst>
              <a:ext uri="{FF2B5EF4-FFF2-40B4-BE49-F238E27FC236}">
                <a16:creationId xmlns:a16="http://schemas.microsoft.com/office/drawing/2014/main" id="{5E82B2EF-AEE6-CF2C-94A8-4362D7226584}"/>
              </a:ext>
            </a:extLst>
          </p:cNvPr>
          <p:cNvSpPr txBox="1">
            <a:spLocks/>
          </p:cNvSpPr>
          <p:nvPr/>
        </p:nvSpPr>
        <p:spPr>
          <a:xfrm>
            <a:off x="518385" y="4672820"/>
            <a:ext cx="6238761" cy="178827"/>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Tx/>
              <a:buNone/>
              <a:defRPr sz="600" b="0" i="1" kern="1200">
                <a:solidFill>
                  <a:schemeClr val="tx1"/>
                </a:solidFill>
                <a:latin typeface="Franklin Gothic Book" panose="020B0503020102020204" pitchFamily="34" charset="0"/>
                <a:ea typeface="+mn-ea"/>
                <a:cs typeface="+mn-cs"/>
              </a:defRPr>
            </a:lvl1pPr>
            <a:lvl2pPr marL="457200" indent="0" algn="l" defTabSz="914400" rtl="0" eaLnBrk="1" latinLnBrk="0" hangingPunct="1">
              <a:lnSpc>
                <a:spcPct val="90000"/>
              </a:lnSpc>
              <a:spcBef>
                <a:spcPts val="500"/>
              </a:spcBef>
              <a:buClr>
                <a:schemeClr val="tx2"/>
              </a:buClr>
              <a:buFontTx/>
              <a:buNone/>
              <a:defRPr sz="700" kern="1200">
                <a:solidFill>
                  <a:schemeClr val="tx1"/>
                </a:solidFill>
                <a:latin typeface="+mn-lt"/>
                <a:ea typeface="+mn-ea"/>
                <a:cs typeface="+mn-cs"/>
              </a:defRPr>
            </a:lvl2pPr>
            <a:lvl3pPr marL="914400" indent="0" algn="l" defTabSz="914400" rtl="0" eaLnBrk="1" latinLnBrk="0" hangingPunct="1">
              <a:lnSpc>
                <a:spcPct val="90000"/>
              </a:lnSpc>
              <a:spcBef>
                <a:spcPts val="500"/>
              </a:spcBef>
              <a:buClr>
                <a:schemeClr val="tx2"/>
              </a:buClr>
              <a:buFontTx/>
              <a:buNone/>
              <a:defRPr sz="700" kern="1200">
                <a:solidFill>
                  <a:schemeClr val="tx1"/>
                </a:solidFill>
                <a:latin typeface="+mn-lt"/>
                <a:ea typeface="+mn-ea"/>
                <a:cs typeface="+mn-cs"/>
              </a:defRPr>
            </a:lvl3pPr>
            <a:lvl4pPr marL="1371600" indent="0" algn="l" defTabSz="914400" rtl="0" eaLnBrk="1" latinLnBrk="0" hangingPunct="1">
              <a:lnSpc>
                <a:spcPct val="90000"/>
              </a:lnSpc>
              <a:spcBef>
                <a:spcPts val="500"/>
              </a:spcBef>
              <a:buClr>
                <a:schemeClr val="tx2"/>
              </a:buClr>
              <a:buFontTx/>
              <a:buNone/>
              <a:defRPr sz="7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chemeClr val="tx2"/>
              </a:buClr>
              <a:buFontTx/>
              <a:buNone/>
              <a:defRPr sz="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Franklin Gothic Book"/>
              </a:rPr>
              <a:t>Source: L2 data mapping active registered voters as of 5/9/23 that voted in Primary Elections. Projected  2024 turnout based on likely voters as of 6/29/23, includes active/non-active registered voters. A18+ includes full electorate regardless of age match Percentages are rounded.</a:t>
            </a:r>
          </a:p>
        </p:txBody>
      </p:sp>
      <p:sp>
        <p:nvSpPr>
          <p:cNvPr id="6" name="Speech Bubble: Rectangle 5">
            <a:extLst>
              <a:ext uri="{FF2B5EF4-FFF2-40B4-BE49-F238E27FC236}">
                <a16:creationId xmlns:a16="http://schemas.microsoft.com/office/drawing/2014/main" id="{B465184A-1FDE-0FCB-9996-FD4CB0587060}"/>
              </a:ext>
            </a:extLst>
          </p:cNvPr>
          <p:cNvSpPr/>
          <p:nvPr/>
        </p:nvSpPr>
        <p:spPr>
          <a:xfrm>
            <a:off x="6349182" y="2008593"/>
            <a:ext cx="688408" cy="378581"/>
          </a:xfrm>
          <a:prstGeom prst="wedgeRectCallout">
            <a:avLst>
              <a:gd name="adj1" fmla="val -30804"/>
              <a:gd name="adj2" fmla="val 67400"/>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b="1" dirty="0"/>
              <a:t>+76% </a:t>
            </a:r>
            <a:r>
              <a:rPr lang="en-US" sz="800" dirty="0"/>
              <a:t>vs. 2020</a:t>
            </a:r>
          </a:p>
          <a:p>
            <a:pPr algn="ctr"/>
            <a:r>
              <a:rPr lang="en-US" sz="600" dirty="0"/>
              <a:t>NH: +37%</a:t>
            </a:r>
          </a:p>
        </p:txBody>
      </p:sp>
      <p:sp>
        <p:nvSpPr>
          <p:cNvPr id="9" name="Speech Bubble: Rectangle 8">
            <a:extLst>
              <a:ext uri="{FF2B5EF4-FFF2-40B4-BE49-F238E27FC236}">
                <a16:creationId xmlns:a16="http://schemas.microsoft.com/office/drawing/2014/main" id="{C6F1A443-E724-B018-ACC5-07297C825986}"/>
              </a:ext>
            </a:extLst>
          </p:cNvPr>
          <p:cNvSpPr/>
          <p:nvPr/>
        </p:nvSpPr>
        <p:spPr>
          <a:xfrm>
            <a:off x="4486017" y="2754277"/>
            <a:ext cx="688408" cy="378581"/>
          </a:xfrm>
          <a:prstGeom prst="wedgeRectCallout">
            <a:avLst>
              <a:gd name="adj1" fmla="val -30804"/>
              <a:gd name="adj2" fmla="val 67400"/>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b="1" dirty="0"/>
              <a:t>+178% </a:t>
            </a:r>
            <a:r>
              <a:rPr lang="en-US" sz="800" dirty="0"/>
              <a:t>vs. 2016</a:t>
            </a:r>
          </a:p>
          <a:p>
            <a:pPr algn="ctr"/>
            <a:r>
              <a:rPr lang="en-US" sz="600" dirty="0"/>
              <a:t>NH: +131%</a:t>
            </a:r>
          </a:p>
        </p:txBody>
      </p:sp>
    </p:spTree>
    <p:extLst>
      <p:ext uri="{BB962C8B-B14F-4D97-AF65-F5344CB8AC3E}">
        <p14:creationId xmlns:p14="http://schemas.microsoft.com/office/powerpoint/2010/main" val="38709170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EE67BB4-99E8-9366-654E-F626A69AEF2D}"/>
              </a:ext>
            </a:extLst>
          </p:cNvPr>
          <p:cNvSpPr txBox="1"/>
          <p:nvPr/>
        </p:nvSpPr>
        <p:spPr>
          <a:xfrm>
            <a:off x="2525617" y="2408830"/>
            <a:ext cx="4092788" cy="769441"/>
          </a:xfrm>
          <a:prstGeom prst="rect">
            <a:avLst/>
          </a:prstGeom>
          <a:noFill/>
        </p:spPr>
        <p:txBody>
          <a:bodyPr wrap="none" rtlCol="0">
            <a:spAutoFit/>
          </a:bodyPr>
          <a:lstStyle/>
          <a:p>
            <a:r>
              <a:rPr lang="en-US" sz="4400" dirty="0"/>
              <a:t>LAS VEGAS DMA</a:t>
            </a:r>
          </a:p>
        </p:txBody>
      </p:sp>
    </p:spTree>
    <p:extLst>
      <p:ext uri="{BB962C8B-B14F-4D97-AF65-F5344CB8AC3E}">
        <p14:creationId xmlns:p14="http://schemas.microsoft.com/office/powerpoint/2010/main" val="39837522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AFE629E-975D-F5CA-DBDD-374B89340CEC}"/>
              </a:ext>
            </a:extLst>
          </p:cNvPr>
          <p:cNvSpPr>
            <a:spLocks noGrp="1"/>
          </p:cNvSpPr>
          <p:nvPr>
            <p:ph type="body" sz="quarter" idx="17"/>
          </p:nvPr>
        </p:nvSpPr>
        <p:spPr>
          <a:xfrm>
            <a:off x="503635" y="1387330"/>
            <a:ext cx="3485198" cy="274637"/>
          </a:xfrm>
        </p:spPr>
        <p:txBody>
          <a:bodyPr/>
          <a:lstStyle/>
          <a:p>
            <a:r>
              <a:rPr lang="en-US" dirty="0"/>
              <a:t>As of 6/29/23 for 2024</a:t>
            </a:r>
          </a:p>
        </p:txBody>
      </p:sp>
      <p:sp>
        <p:nvSpPr>
          <p:cNvPr id="7" name="Text Placeholder 6">
            <a:extLst>
              <a:ext uri="{FF2B5EF4-FFF2-40B4-BE49-F238E27FC236}">
                <a16:creationId xmlns:a16="http://schemas.microsoft.com/office/drawing/2014/main" id="{FD215FF4-3B23-D76A-A498-B6A3377CC092}"/>
              </a:ext>
            </a:extLst>
          </p:cNvPr>
          <p:cNvSpPr>
            <a:spLocks noGrp="1"/>
          </p:cNvSpPr>
          <p:nvPr>
            <p:ph type="body" sz="quarter" idx="34"/>
          </p:nvPr>
        </p:nvSpPr>
        <p:spPr>
          <a:xfrm>
            <a:off x="503635" y="548609"/>
            <a:ext cx="8901621" cy="784709"/>
          </a:xfrm>
        </p:spPr>
        <p:txBody>
          <a:bodyPr/>
          <a:lstStyle/>
          <a:p>
            <a:r>
              <a:rPr lang="en-US" dirty="0"/>
              <a:t>Primary Hispanic Voters in Presidential Years</a:t>
            </a:r>
          </a:p>
        </p:txBody>
      </p:sp>
      <p:graphicFrame>
        <p:nvGraphicFramePr>
          <p:cNvPr id="12" name="Chart 11">
            <a:extLst>
              <a:ext uri="{FF2B5EF4-FFF2-40B4-BE49-F238E27FC236}">
                <a16:creationId xmlns:a16="http://schemas.microsoft.com/office/drawing/2014/main" id="{B91E7408-87BE-4BD2-B20C-D5998F8EE50C}"/>
              </a:ext>
            </a:extLst>
          </p:cNvPr>
          <p:cNvGraphicFramePr/>
          <p:nvPr>
            <p:extLst>
              <p:ext uri="{D42A27DB-BD31-4B8C-83A1-F6EECF244321}">
                <p14:modId xmlns:p14="http://schemas.microsoft.com/office/powerpoint/2010/main" val="1164590453"/>
              </p:ext>
            </p:extLst>
          </p:nvPr>
        </p:nvGraphicFramePr>
        <p:xfrm>
          <a:off x="1524000" y="1715979"/>
          <a:ext cx="6096000" cy="288777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570475E-F270-0A74-E704-66DAD86E164C}"/>
              </a:ext>
            </a:extLst>
          </p:cNvPr>
          <p:cNvSpPr/>
          <p:nvPr/>
        </p:nvSpPr>
        <p:spPr>
          <a:xfrm>
            <a:off x="6160183" y="2481697"/>
            <a:ext cx="699247" cy="2046943"/>
          </a:xfrm>
          <a:prstGeom prst="rect">
            <a:avLst/>
          </a:prstGeom>
          <a:no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5">
            <a:extLst>
              <a:ext uri="{FF2B5EF4-FFF2-40B4-BE49-F238E27FC236}">
                <a16:creationId xmlns:a16="http://schemas.microsoft.com/office/drawing/2014/main" id="{5E82B2EF-AEE6-CF2C-94A8-4362D7226584}"/>
              </a:ext>
            </a:extLst>
          </p:cNvPr>
          <p:cNvSpPr txBox="1">
            <a:spLocks/>
          </p:cNvSpPr>
          <p:nvPr/>
        </p:nvSpPr>
        <p:spPr>
          <a:xfrm>
            <a:off x="518385" y="4672820"/>
            <a:ext cx="6238761" cy="178827"/>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Tx/>
              <a:buNone/>
              <a:defRPr sz="600" b="0" i="1" kern="1200">
                <a:solidFill>
                  <a:schemeClr val="tx1"/>
                </a:solidFill>
                <a:latin typeface="Franklin Gothic Book" panose="020B0503020102020204" pitchFamily="34" charset="0"/>
                <a:ea typeface="+mn-ea"/>
                <a:cs typeface="+mn-cs"/>
              </a:defRPr>
            </a:lvl1pPr>
            <a:lvl2pPr marL="457200" indent="0" algn="l" defTabSz="914400" rtl="0" eaLnBrk="1" latinLnBrk="0" hangingPunct="1">
              <a:lnSpc>
                <a:spcPct val="90000"/>
              </a:lnSpc>
              <a:spcBef>
                <a:spcPts val="500"/>
              </a:spcBef>
              <a:buClr>
                <a:schemeClr val="tx2"/>
              </a:buClr>
              <a:buFontTx/>
              <a:buNone/>
              <a:defRPr sz="700" kern="1200">
                <a:solidFill>
                  <a:schemeClr val="tx1"/>
                </a:solidFill>
                <a:latin typeface="+mn-lt"/>
                <a:ea typeface="+mn-ea"/>
                <a:cs typeface="+mn-cs"/>
              </a:defRPr>
            </a:lvl2pPr>
            <a:lvl3pPr marL="914400" indent="0" algn="l" defTabSz="914400" rtl="0" eaLnBrk="1" latinLnBrk="0" hangingPunct="1">
              <a:lnSpc>
                <a:spcPct val="90000"/>
              </a:lnSpc>
              <a:spcBef>
                <a:spcPts val="500"/>
              </a:spcBef>
              <a:buClr>
                <a:schemeClr val="tx2"/>
              </a:buClr>
              <a:buFontTx/>
              <a:buNone/>
              <a:defRPr sz="700" kern="1200">
                <a:solidFill>
                  <a:schemeClr val="tx1"/>
                </a:solidFill>
                <a:latin typeface="+mn-lt"/>
                <a:ea typeface="+mn-ea"/>
                <a:cs typeface="+mn-cs"/>
              </a:defRPr>
            </a:lvl3pPr>
            <a:lvl4pPr marL="1371600" indent="0" algn="l" defTabSz="914400" rtl="0" eaLnBrk="1" latinLnBrk="0" hangingPunct="1">
              <a:lnSpc>
                <a:spcPct val="90000"/>
              </a:lnSpc>
              <a:spcBef>
                <a:spcPts val="500"/>
              </a:spcBef>
              <a:buClr>
                <a:schemeClr val="tx2"/>
              </a:buClr>
              <a:buFontTx/>
              <a:buNone/>
              <a:defRPr sz="7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chemeClr val="tx2"/>
              </a:buClr>
              <a:buFontTx/>
              <a:buNone/>
              <a:defRPr sz="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Franklin Gothic Book"/>
              </a:rPr>
              <a:t>Source: L2 data mapping active registered voters as of 5/9/23 that voted in Primary Elections. Projected  2024 turnout based on likely voters as of 6/29/23, includes active/non-active registered voters. A18+ includes full electorate regardless of age match Percentages are rounded.</a:t>
            </a:r>
          </a:p>
        </p:txBody>
      </p:sp>
      <p:sp>
        <p:nvSpPr>
          <p:cNvPr id="6" name="Speech Bubble: Rectangle 5">
            <a:extLst>
              <a:ext uri="{FF2B5EF4-FFF2-40B4-BE49-F238E27FC236}">
                <a16:creationId xmlns:a16="http://schemas.microsoft.com/office/drawing/2014/main" id="{B465184A-1FDE-0FCB-9996-FD4CB0587060}"/>
              </a:ext>
            </a:extLst>
          </p:cNvPr>
          <p:cNvSpPr/>
          <p:nvPr/>
        </p:nvSpPr>
        <p:spPr>
          <a:xfrm>
            <a:off x="6349182" y="2028007"/>
            <a:ext cx="688408" cy="378581"/>
          </a:xfrm>
          <a:prstGeom prst="wedgeRectCallout">
            <a:avLst>
              <a:gd name="adj1" fmla="val -30804"/>
              <a:gd name="adj2" fmla="val 67400"/>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b="1" dirty="0"/>
              <a:t>+70% </a:t>
            </a:r>
            <a:r>
              <a:rPr lang="en-US" sz="800" dirty="0"/>
              <a:t>vs. 2020</a:t>
            </a:r>
          </a:p>
          <a:p>
            <a:pPr algn="ctr"/>
            <a:r>
              <a:rPr lang="en-US" sz="600" dirty="0"/>
              <a:t>NH: +37%</a:t>
            </a:r>
          </a:p>
        </p:txBody>
      </p:sp>
      <p:sp>
        <p:nvSpPr>
          <p:cNvPr id="3" name="TextBox 2">
            <a:extLst>
              <a:ext uri="{FF2B5EF4-FFF2-40B4-BE49-F238E27FC236}">
                <a16:creationId xmlns:a16="http://schemas.microsoft.com/office/drawing/2014/main" id="{A026B935-EA59-4EF9-16FC-7F537B1EEA56}"/>
              </a:ext>
            </a:extLst>
          </p:cNvPr>
          <p:cNvSpPr txBox="1"/>
          <p:nvPr/>
        </p:nvSpPr>
        <p:spPr>
          <a:xfrm>
            <a:off x="503635" y="1076663"/>
            <a:ext cx="2294156" cy="380873"/>
          </a:xfrm>
          <a:prstGeom prst="rect">
            <a:avLst/>
          </a:prstGeom>
          <a:noFill/>
        </p:spPr>
        <p:txBody>
          <a:bodyPr wrap="square">
            <a:spAutoFit/>
          </a:bodyPr>
          <a:lstStyle/>
          <a:p>
            <a:pPr algn="l"/>
            <a:r>
              <a:rPr lang="en-US" dirty="0"/>
              <a:t>LAS VEGAS DMA</a:t>
            </a:r>
          </a:p>
        </p:txBody>
      </p:sp>
      <p:sp>
        <p:nvSpPr>
          <p:cNvPr id="2" name="Speech Bubble: Rectangle 1">
            <a:extLst>
              <a:ext uri="{FF2B5EF4-FFF2-40B4-BE49-F238E27FC236}">
                <a16:creationId xmlns:a16="http://schemas.microsoft.com/office/drawing/2014/main" id="{3D7C5FB3-CD0F-F2EC-F97B-1821B77EFEA8}"/>
              </a:ext>
            </a:extLst>
          </p:cNvPr>
          <p:cNvSpPr/>
          <p:nvPr/>
        </p:nvSpPr>
        <p:spPr>
          <a:xfrm>
            <a:off x="4404130" y="2781283"/>
            <a:ext cx="688408" cy="378581"/>
          </a:xfrm>
          <a:prstGeom prst="wedgeRectCallout">
            <a:avLst>
              <a:gd name="adj1" fmla="val -30804"/>
              <a:gd name="adj2" fmla="val 67400"/>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b="1" dirty="0"/>
              <a:t>+170% </a:t>
            </a:r>
            <a:r>
              <a:rPr lang="en-US" sz="800" dirty="0"/>
              <a:t>vs. </a:t>
            </a:r>
          </a:p>
          <a:p>
            <a:pPr algn="ctr"/>
            <a:r>
              <a:rPr lang="en-US" sz="800" dirty="0"/>
              <a:t>2016</a:t>
            </a:r>
          </a:p>
          <a:p>
            <a:pPr algn="ctr"/>
            <a:r>
              <a:rPr lang="en-US" sz="600" dirty="0"/>
              <a:t>NH: +167%</a:t>
            </a:r>
          </a:p>
        </p:txBody>
      </p:sp>
    </p:spTree>
    <p:extLst>
      <p:ext uri="{BB962C8B-B14F-4D97-AF65-F5344CB8AC3E}">
        <p14:creationId xmlns:p14="http://schemas.microsoft.com/office/powerpoint/2010/main" val="13695915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7270BF9A-B1CE-163E-5FD7-88579EE46C48}"/>
              </a:ext>
            </a:extLst>
          </p:cNvPr>
          <p:cNvCxnSpPr>
            <a:cxnSpLocks/>
          </p:cNvCxnSpPr>
          <p:nvPr/>
        </p:nvCxnSpPr>
        <p:spPr>
          <a:xfrm>
            <a:off x="606771" y="2429755"/>
            <a:ext cx="1078006" cy="0"/>
          </a:xfrm>
          <a:prstGeom prst="line">
            <a:avLst/>
          </a:prstGeom>
          <a:noFill/>
          <a:ln w="9525" cap="flat">
            <a:solidFill>
              <a:schemeClr val="bg1"/>
            </a:solidFill>
            <a:prstDash val="solid"/>
            <a:miter lim="400000"/>
          </a:ln>
          <a:effectLst/>
          <a:sp3d/>
        </p:spPr>
        <p:style>
          <a:lnRef idx="0">
            <a:scrgbClr r="0" g="0" b="0"/>
          </a:lnRef>
          <a:fillRef idx="0">
            <a:scrgbClr r="0" g="0" b="0"/>
          </a:fillRef>
          <a:effectRef idx="0">
            <a:scrgbClr r="0" g="0" b="0"/>
          </a:effectRef>
          <a:fontRef idx="none"/>
        </p:style>
      </p:cxnSp>
      <p:sp>
        <p:nvSpPr>
          <p:cNvPr id="12" name="Rectangle 11">
            <a:extLst>
              <a:ext uri="{FF2B5EF4-FFF2-40B4-BE49-F238E27FC236}">
                <a16:creationId xmlns:a16="http://schemas.microsoft.com/office/drawing/2014/main" id="{2F9D989F-E080-EB77-031F-809C9A7ED3CD}"/>
              </a:ext>
            </a:extLst>
          </p:cNvPr>
          <p:cNvSpPr/>
          <p:nvPr/>
        </p:nvSpPr>
        <p:spPr>
          <a:xfrm>
            <a:off x="512846" y="2646375"/>
            <a:ext cx="2722724" cy="523220"/>
          </a:xfrm>
          <a:prstGeom prst="rect">
            <a:avLst/>
          </a:prstGeom>
          <a:noFill/>
          <a:ln>
            <a:noFill/>
          </a:ln>
        </p:spPr>
        <p:txBody>
          <a:bodyPr wrap="square">
            <a:spAutoFit/>
          </a:bodyPr>
          <a:lstStyle/>
          <a:p>
            <a:pPr lvl="0" algn="l" defTabSz="825500">
              <a:defRPr/>
            </a:pPr>
            <a:r>
              <a:rPr lang="en-US" sz="1400" spc="100" dirty="0">
                <a:solidFill>
                  <a:schemeClr val="bg1"/>
                </a:solidFill>
                <a:latin typeface="+mj-lt"/>
              </a:rPr>
              <a:t>Electorate as of 5/9/23 </a:t>
            </a:r>
          </a:p>
          <a:p>
            <a:pPr lvl="0" algn="l" defTabSz="825500">
              <a:defRPr/>
            </a:pPr>
            <a:r>
              <a:rPr lang="en-US" sz="1400" spc="100" dirty="0">
                <a:solidFill>
                  <a:schemeClr val="bg1"/>
                </a:solidFill>
                <a:latin typeface="+mj-lt"/>
              </a:rPr>
              <a:t>Projected as of 6/29/23</a:t>
            </a:r>
          </a:p>
        </p:txBody>
      </p:sp>
      <p:sp>
        <p:nvSpPr>
          <p:cNvPr id="14" name="Rectangle 13">
            <a:extLst>
              <a:ext uri="{FF2B5EF4-FFF2-40B4-BE49-F238E27FC236}">
                <a16:creationId xmlns:a16="http://schemas.microsoft.com/office/drawing/2014/main" id="{C8319151-6FA9-6711-883A-D5870DEE9E6A}"/>
              </a:ext>
            </a:extLst>
          </p:cNvPr>
          <p:cNvSpPr/>
          <p:nvPr/>
        </p:nvSpPr>
        <p:spPr>
          <a:xfrm>
            <a:off x="487716" y="1155450"/>
            <a:ext cx="3627084" cy="990015"/>
          </a:xfrm>
          <a:prstGeom prst="rect">
            <a:avLst/>
          </a:prstGeom>
          <a:noFill/>
          <a:ln>
            <a:noFill/>
          </a:ln>
        </p:spPr>
        <p:txBody>
          <a:bodyPr wrap="square" anchor="b">
            <a:spAutoFit/>
          </a:bodyPr>
          <a:lstStyle/>
          <a:p>
            <a:pPr algn="l" defTabSz="825500">
              <a:lnSpc>
                <a:spcPts val="3500"/>
              </a:lnSpc>
            </a:pPr>
            <a:r>
              <a:rPr lang="en-US" sz="3500" dirty="0">
                <a:ln w="12700" cap="flat" cmpd="sng">
                  <a:noFill/>
                  <a:round/>
                </a:ln>
                <a:solidFill>
                  <a:schemeClr val="bg1"/>
                </a:solidFill>
                <a:latin typeface="+mj-lt"/>
              </a:rPr>
              <a:t>PRIMARIES</a:t>
            </a:r>
          </a:p>
          <a:p>
            <a:pPr algn="l" defTabSz="825500">
              <a:lnSpc>
                <a:spcPts val="3500"/>
              </a:lnSpc>
            </a:pPr>
            <a:r>
              <a:rPr lang="en-US" sz="3500" dirty="0">
                <a:ln w="12700" cap="flat" cmpd="sng">
                  <a:noFill/>
                  <a:round/>
                </a:ln>
                <a:solidFill>
                  <a:schemeClr val="accent5"/>
                </a:solidFill>
                <a:latin typeface="+mj-lt"/>
              </a:rPr>
              <a:t>NEW YORK</a:t>
            </a:r>
          </a:p>
        </p:txBody>
      </p:sp>
      <p:pic>
        <p:nvPicPr>
          <p:cNvPr id="15" name="Picture 14">
            <a:extLst>
              <a:ext uri="{FF2B5EF4-FFF2-40B4-BE49-F238E27FC236}">
                <a16:creationId xmlns:a16="http://schemas.microsoft.com/office/drawing/2014/main" id="{161B4C6F-ECE1-D751-B0FC-8BE5ADF5A2F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9600" y="4419599"/>
            <a:ext cx="979667" cy="359095"/>
          </a:xfrm>
          <a:prstGeom prst="rect">
            <a:avLst/>
          </a:prstGeom>
        </p:spPr>
      </p:pic>
      <p:pic>
        <p:nvPicPr>
          <p:cNvPr id="16" name="Picture 15">
            <a:extLst>
              <a:ext uri="{FF2B5EF4-FFF2-40B4-BE49-F238E27FC236}">
                <a16:creationId xmlns:a16="http://schemas.microsoft.com/office/drawing/2014/main" id="{B31FAB55-D74B-1ED3-80C3-1C53A25A8A71}"/>
              </a:ext>
            </a:extLst>
          </p:cNvPr>
          <p:cNvPicPr>
            <a:picLocks noChangeAspect="1"/>
          </p:cNvPicPr>
          <p:nvPr/>
        </p:nvPicPr>
        <p:blipFill rotWithShape="1">
          <a:blip r:embed="rId4" cstate="screen">
            <a:duotone>
              <a:schemeClr val="accent5">
                <a:shade val="45000"/>
                <a:satMod val="135000"/>
              </a:schemeClr>
              <a:prstClr val="white"/>
            </a:duotone>
            <a:extLst>
              <a:ext uri="{28A0092B-C50C-407E-A947-70E740481C1C}">
                <a14:useLocalDpi xmlns:a14="http://schemas.microsoft.com/office/drawing/2010/main"/>
              </a:ext>
            </a:extLst>
          </a:blip>
          <a:srcRect b="22562"/>
          <a:stretch/>
        </p:blipFill>
        <p:spPr>
          <a:xfrm>
            <a:off x="4114800" y="616302"/>
            <a:ext cx="4307305" cy="4527192"/>
          </a:xfrm>
          <a:prstGeom prst="rect">
            <a:avLst/>
          </a:prstGeom>
        </p:spPr>
      </p:pic>
      <p:sp>
        <p:nvSpPr>
          <p:cNvPr id="7" name="object 23">
            <a:extLst>
              <a:ext uri="{FF2B5EF4-FFF2-40B4-BE49-F238E27FC236}">
                <a16:creationId xmlns:a16="http://schemas.microsoft.com/office/drawing/2014/main" id="{AFBC0616-8C48-6A9C-E5D8-ABC6573A898D}"/>
              </a:ext>
            </a:extLst>
          </p:cNvPr>
          <p:cNvSpPr/>
          <p:nvPr/>
        </p:nvSpPr>
        <p:spPr>
          <a:xfrm>
            <a:off x="1812897" y="4288622"/>
            <a:ext cx="55533" cy="553999"/>
          </a:xfrm>
          <a:custGeom>
            <a:avLst/>
            <a:gdLst/>
            <a:ahLst/>
            <a:cxnLst/>
            <a:rect l="l" t="t" r="r" b="b"/>
            <a:pathLst>
              <a:path h="2893695">
                <a:moveTo>
                  <a:pt x="0" y="2893441"/>
                </a:moveTo>
                <a:lnTo>
                  <a:pt x="0" y="0"/>
                </a:lnTo>
              </a:path>
            </a:pathLst>
          </a:custGeom>
          <a:ln w="9525">
            <a:solidFill>
              <a:schemeClr val="accent1"/>
            </a:solidFill>
          </a:ln>
        </p:spPr>
        <p:txBody>
          <a:bodyPr wrap="square" lIns="0" tIns="0" rIns="0" bIns="0" rtlCol="0"/>
          <a:lstStyle/>
          <a:p>
            <a:pPr algn="l" defTabSz="685800" hangingPunct="1">
              <a:defRPr/>
            </a:pPr>
            <a:endParaRPr lang="en-US" sz="1350" kern="1200">
              <a:latin typeface="Franklin Gothic Medium" panose="020B0603020102020204" pitchFamily="34" charset="0"/>
            </a:endParaRPr>
          </a:p>
        </p:txBody>
      </p:sp>
    </p:spTree>
    <p:extLst>
      <p:ext uri="{BB962C8B-B14F-4D97-AF65-F5344CB8AC3E}">
        <p14:creationId xmlns:p14="http://schemas.microsoft.com/office/powerpoint/2010/main" val="10433407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AFE629E-975D-F5CA-DBDD-374B89340CEC}"/>
              </a:ext>
            </a:extLst>
          </p:cNvPr>
          <p:cNvSpPr>
            <a:spLocks noGrp="1"/>
          </p:cNvSpPr>
          <p:nvPr>
            <p:ph type="body" sz="quarter" idx="17"/>
          </p:nvPr>
        </p:nvSpPr>
        <p:spPr/>
        <p:txBody>
          <a:bodyPr/>
          <a:lstStyle/>
          <a:p>
            <a:r>
              <a:rPr lang="en-US" dirty="0"/>
              <a:t>As of 6/29/23 for 2024</a:t>
            </a:r>
          </a:p>
        </p:txBody>
      </p:sp>
      <p:sp>
        <p:nvSpPr>
          <p:cNvPr id="7" name="Text Placeholder 6">
            <a:extLst>
              <a:ext uri="{FF2B5EF4-FFF2-40B4-BE49-F238E27FC236}">
                <a16:creationId xmlns:a16="http://schemas.microsoft.com/office/drawing/2014/main" id="{FD215FF4-3B23-D76A-A498-B6A3377CC092}"/>
              </a:ext>
            </a:extLst>
          </p:cNvPr>
          <p:cNvSpPr>
            <a:spLocks noGrp="1"/>
          </p:cNvSpPr>
          <p:nvPr>
            <p:ph type="body" sz="quarter" idx="34"/>
          </p:nvPr>
        </p:nvSpPr>
        <p:spPr/>
        <p:txBody>
          <a:bodyPr/>
          <a:lstStyle/>
          <a:p>
            <a:r>
              <a:rPr lang="en-US" dirty="0"/>
              <a:t>NY Primary Hispanic Voters in Presidential Years</a:t>
            </a:r>
          </a:p>
        </p:txBody>
      </p:sp>
      <p:graphicFrame>
        <p:nvGraphicFramePr>
          <p:cNvPr id="12" name="Chart 11">
            <a:extLst>
              <a:ext uri="{FF2B5EF4-FFF2-40B4-BE49-F238E27FC236}">
                <a16:creationId xmlns:a16="http://schemas.microsoft.com/office/drawing/2014/main" id="{B91E7408-87BE-4BD2-B20C-D5998F8EE50C}"/>
              </a:ext>
            </a:extLst>
          </p:cNvPr>
          <p:cNvGraphicFramePr/>
          <p:nvPr>
            <p:extLst>
              <p:ext uri="{D42A27DB-BD31-4B8C-83A1-F6EECF244321}">
                <p14:modId xmlns:p14="http://schemas.microsoft.com/office/powerpoint/2010/main" val="2472407482"/>
              </p:ext>
            </p:extLst>
          </p:nvPr>
        </p:nvGraphicFramePr>
        <p:xfrm>
          <a:off x="1524000" y="1661967"/>
          <a:ext cx="6096000" cy="2941782"/>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570475E-F270-0A74-E704-66DAD86E164C}"/>
              </a:ext>
            </a:extLst>
          </p:cNvPr>
          <p:cNvSpPr/>
          <p:nvPr/>
        </p:nvSpPr>
        <p:spPr>
          <a:xfrm>
            <a:off x="6160183" y="3220872"/>
            <a:ext cx="699247" cy="1307768"/>
          </a:xfrm>
          <a:prstGeom prst="rect">
            <a:avLst/>
          </a:prstGeom>
          <a:no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5">
            <a:extLst>
              <a:ext uri="{FF2B5EF4-FFF2-40B4-BE49-F238E27FC236}">
                <a16:creationId xmlns:a16="http://schemas.microsoft.com/office/drawing/2014/main" id="{5E82B2EF-AEE6-CF2C-94A8-4362D7226584}"/>
              </a:ext>
            </a:extLst>
          </p:cNvPr>
          <p:cNvSpPr txBox="1">
            <a:spLocks/>
          </p:cNvSpPr>
          <p:nvPr/>
        </p:nvSpPr>
        <p:spPr>
          <a:xfrm>
            <a:off x="518385" y="4672820"/>
            <a:ext cx="6238761" cy="178827"/>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Tx/>
              <a:buNone/>
              <a:defRPr sz="600" b="0" i="1" kern="1200">
                <a:solidFill>
                  <a:schemeClr val="tx1"/>
                </a:solidFill>
                <a:latin typeface="Franklin Gothic Book" panose="020B0503020102020204" pitchFamily="34" charset="0"/>
                <a:ea typeface="+mn-ea"/>
                <a:cs typeface="+mn-cs"/>
              </a:defRPr>
            </a:lvl1pPr>
            <a:lvl2pPr marL="457200" indent="0" algn="l" defTabSz="914400" rtl="0" eaLnBrk="1" latinLnBrk="0" hangingPunct="1">
              <a:lnSpc>
                <a:spcPct val="90000"/>
              </a:lnSpc>
              <a:spcBef>
                <a:spcPts val="500"/>
              </a:spcBef>
              <a:buClr>
                <a:schemeClr val="tx2"/>
              </a:buClr>
              <a:buFontTx/>
              <a:buNone/>
              <a:defRPr sz="700" kern="1200">
                <a:solidFill>
                  <a:schemeClr val="tx1"/>
                </a:solidFill>
                <a:latin typeface="+mn-lt"/>
                <a:ea typeface="+mn-ea"/>
                <a:cs typeface="+mn-cs"/>
              </a:defRPr>
            </a:lvl2pPr>
            <a:lvl3pPr marL="914400" indent="0" algn="l" defTabSz="914400" rtl="0" eaLnBrk="1" latinLnBrk="0" hangingPunct="1">
              <a:lnSpc>
                <a:spcPct val="90000"/>
              </a:lnSpc>
              <a:spcBef>
                <a:spcPts val="500"/>
              </a:spcBef>
              <a:buClr>
                <a:schemeClr val="tx2"/>
              </a:buClr>
              <a:buFontTx/>
              <a:buNone/>
              <a:defRPr sz="700" kern="1200">
                <a:solidFill>
                  <a:schemeClr val="tx1"/>
                </a:solidFill>
                <a:latin typeface="+mn-lt"/>
                <a:ea typeface="+mn-ea"/>
                <a:cs typeface="+mn-cs"/>
              </a:defRPr>
            </a:lvl3pPr>
            <a:lvl4pPr marL="1371600" indent="0" algn="l" defTabSz="914400" rtl="0" eaLnBrk="1" latinLnBrk="0" hangingPunct="1">
              <a:lnSpc>
                <a:spcPct val="90000"/>
              </a:lnSpc>
              <a:spcBef>
                <a:spcPts val="500"/>
              </a:spcBef>
              <a:buClr>
                <a:schemeClr val="tx2"/>
              </a:buClr>
              <a:buFontTx/>
              <a:buNone/>
              <a:defRPr sz="7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chemeClr val="tx2"/>
              </a:buClr>
              <a:buFontTx/>
              <a:buNone/>
              <a:defRPr sz="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Franklin Gothic Book"/>
              </a:rPr>
              <a:t>Source: L2 data mapping active registered voters as of 5/9/23 that voted in Primary Elections. Projected  2024 turnout based on likely voters as of 6/29/23, includes active/non-active registered voters. A18+ includes full electorate regardless of age match Percentages are rounded.</a:t>
            </a:r>
          </a:p>
        </p:txBody>
      </p:sp>
      <p:sp>
        <p:nvSpPr>
          <p:cNvPr id="6" name="Speech Bubble: Rectangle 5">
            <a:extLst>
              <a:ext uri="{FF2B5EF4-FFF2-40B4-BE49-F238E27FC236}">
                <a16:creationId xmlns:a16="http://schemas.microsoft.com/office/drawing/2014/main" id="{B465184A-1FDE-0FCB-9996-FD4CB0587060}"/>
              </a:ext>
            </a:extLst>
          </p:cNvPr>
          <p:cNvSpPr/>
          <p:nvPr/>
        </p:nvSpPr>
        <p:spPr>
          <a:xfrm>
            <a:off x="6294591" y="2713273"/>
            <a:ext cx="688408" cy="378581"/>
          </a:xfrm>
          <a:prstGeom prst="wedgeRectCallout">
            <a:avLst>
              <a:gd name="adj1" fmla="val -30804"/>
              <a:gd name="adj2" fmla="val 67400"/>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b="1" dirty="0"/>
              <a:t>-39% </a:t>
            </a:r>
            <a:r>
              <a:rPr lang="en-US" sz="800" dirty="0"/>
              <a:t>vs. 2020</a:t>
            </a:r>
          </a:p>
          <a:p>
            <a:pPr algn="ctr"/>
            <a:r>
              <a:rPr lang="en-US" sz="600" dirty="0"/>
              <a:t>NH: -38%</a:t>
            </a:r>
          </a:p>
        </p:txBody>
      </p:sp>
      <p:sp>
        <p:nvSpPr>
          <p:cNvPr id="9" name="Speech Bubble: Rectangle 8">
            <a:extLst>
              <a:ext uri="{FF2B5EF4-FFF2-40B4-BE49-F238E27FC236}">
                <a16:creationId xmlns:a16="http://schemas.microsoft.com/office/drawing/2014/main" id="{C6F1A443-E724-B018-ACC5-07297C825986}"/>
              </a:ext>
            </a:extLst>
          </p:cNvPr>
          <p:cNvSpPr/>
          <p:nvPr/>
        </p:nvSpPr>
        <p:spPr>
          <a:xfrm>
            <a:off x="4410955" y="2523982"/>
            <a:ext cx="688408" cy="378581"/>
          </a:xfrm>
          <a:prstGeom prst="wedgeRectCallout">
            <a:avLst>
              <a:gd name="adj1" fmla="val -30804"/>
              <a:gd name="adj2" fmla="val 67400"/>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b="1" dirty="0"/>
              <a:t>+217% </a:t>
            </a:r>
            <a:r>
              <a:rPr lang="en-US" sz="800" dirty="0"/>
              <a:t>vs. 2016</a:t>
            </a:r>
          </a:p>
          <a:p>
            <a:pPr algn="ctr"/>
            <a:r>
              <a:rPr lang="en-US" sz="600" dirty="0"/>
              <a:t>NH: +266%</a:t>
            </a:r>
          </a:p>
        </p:txBody>
      </p:sp>
    </p:spTree>
    <p:extLst>
      <p:ext uri="{BB962C8B-B14F-4D97-AF65-F5344CB8AC3E}">
        <p14:creationId xmlns:p14="http://schemas.microsoft.com/office/powerpoint/2010/main" val="8521261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EE67BB4-99E8-9366-654E-F626A69AEF2D}"/>
              </a:ext>
            </a:extLst>
          </p:cNvPr>
          <p:cNvSpPr txBox="1"/>
          <p:nvPr/>
        </p:nvSpPr>
        <p:spPr>
          <a:xfrm>
            <a:off x="2532832" y="2408830"/>
            <a:ext cx="4078361" cy="769441"/>
          </a:xfrm>
          <a:prstGeom prst="rect">
            <a:avLst/>
          </a:prstGeom>
          <a:noFill/>
        </p:spPr>
        <p:txBody>
          <a:bodyPr wrap="none" rtlCol="0">
            <a:spAutoFit/>
          </a:bodyPr>
          <a:lstStyle/>
          <a:p>
            <a:r>
              <a:rPr lang="en-US" sz="4400" dirty="0"/>
              <a:t>NEW YORK DMA</a:t>
            </a:r>
          </a:p>
        </p:txBody>
      </p:sp>
    </p:spTree>
    <p:extLst>
      <p:ext uri="{BB962C8B-B14F-4D97-AF65-F5344CB8AC3E}">
        <p14:creationId xmlns:p14="http://schemas.microsoft.com/office/powerpoint/2010/main" val="16963174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AFE629E-975D-F5CA-DBDD-374B89340CEC}"/>
              </a:ext>
            </a:extLst>
          </p:cNvPr>
          <p:cNvSpPr>
            <a:spLocks noGrp="1"/>
          </p:cNvSpPr>
          <p:nvPr>
            <p:ph type="body" sz="quarter" idx="17"/>
          </p:nvPr>
        </p:nvSpPr>
        <p:spPr>
          <a:xfrm>
            <a:off x="503635" y="1387330"/>
            <a:ext cx="3485198" cy="274637"/>
          </a:xfrm>
        </p:spPr>
        <p:txBody>
          <a:bodyPr/>
          <a:lstStyle/>
          <a:p>
            <a:r>
              <a:rPr lang="en-US" dirty="0"/>
              <a:t>As of 6/29/23 for 2024</a:t>
            </a:r>
          </a:p>
        </p:txBody>
      </p:sp>
      <p:sp>
        <p:nvSpPr>
          <p:cNvPr id="7" name="Text Placeholder 6">
            <a:extLst>
              <a:ext uri="{FF2B5EF4-FFF2-40B4-BE49-F238E27FC236}">
                <a16:creationId xmlns:a16="http://schemas.microsoft.com/office/drawing/2014/main" id="{FD215FF4-3B23-D76A-A498-B6A3377CC092}"/>
              </a:ext>
            </a:extLst>
          </p:cNvPr>
          <p:cNvSpPr>
            <a:spLocks noGrp="1"/>
          </p:cNvSpPr>
          <p:nvPr>
            <p:ph type="body" sz="quarter" idx="34"/>
          </p:nvPr>
        </p:nvSpPr>
        <p:spPr>
          <a:xfrm>
            <a:off x="503635" y="548609"/>
            <a:ext cx="8901621" cy="784709"/>
          </a:xfrm>
        </p:spPr>
        <p:txBody>
          <a:bodyPr/>
          <a:lstStyle/>
          <a:p>
            <a:r>
              <a:rPr lang="en-US" dirty="0"/>
              <a:t>Primary Hispanic Voters in Presidential Years</a:t>
            </a:r>
          </a:p>
        </p:txBody>
      </p:sp>
      <p:graphicFrame>
        <p:nvGraphicFramePr>
          <p:cNvPr id="12" name="Chart 11">
            <a:extLst>
              <a:ext uri="{FF2B5EF4-FFF2-40B4-BE49-F238E27FC236}">
                <a16:creationId xmlns:a16="http://schemas.microsoft.com/office/drawing/2014/main" id="{B91E7408-87BE-4BD2-B20C-D5998F8EE50C}"/>
              </a:ext>
            </a:extLst>
          </p:cNvPr>
          <p:cNvGraphicFramePr/>
          <p:nvPr>
            <p:extLst>
              <p:ext uri="{D42A27DB-BD31-4B8C-83A1-F6EECF244321}">
                <p14:modId xmlns:p14="http://schemas.microsoft.com/office/powerpoint/2010/main" val="3966736853"/>
              </p:ext>
            </p:extLst>
          </p:nvPr>
        </p:nvGraphicFramePr>
        <p:xfrm>
          <a:off x="1524000" y="1715979"/>
          <a:ext cx="6096000" cy="288777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570475E-F270-0A74-E704-66DAD86E164C}"/>
              </a:ext>
            </a:extLst>
          </p:cNvPr>
          <p:cNvSpPr/>
          <p:nvPr/>
        </p:nvSpPr>
        <p:spPr>
          <a:xfrm>
            <a:off x="6160183" y="3336878"/>
            <a:ext cx="699247" cy="1191762"/>
          </a:xfrm>
          <a:prstGeom prst="rect">
            <a:avLst/>
          </a:prstGeom>
          <a:no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5">
            <a:extLst>
              <a:ext uri="{FF2B5EF4-FFF2-40B4-BE49-F238E27FC236}">
                <a16:creationId xmlns:a16="http://schemas.microsoft.com/office/drawing/2014/main" id="{5E82B2EF-AEE6-CF2C-94A8-4362D7226584}"/>
              </a:ext>
            </a:extLst>
          </p:cNvPr>
          <p:cNvSpPr txBox="1">
            <a:spLocks/>
          </p:cNvSpPr>
          <p:nvPr/>
        </p:nvSpPr>
        <p:spPr>
          <a:xfrm>
            <a:off x="518385" y="4672820"/>
            <a:ext cx="6238761" cy="178827"/>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Tx/>
              <a:buNone/>
              <a:defRPr sz="600" b="0" i="1" kern="1200">
                <a:solidFill>
                  <a:schemeClr val="tx1"/>
                </a:solidFill>
                <a:latin typeface="Franklin Gothic Book" panose="020B0503020102020204" pitchFamily="34" charset="0"/>
                <a:ea typeface="+mn-ea"/>
                <a:cs typeface="+mn-cs"/>
              </a:defRPr>
            </a:lvl1pPr>
            <a:lvl2pPr marL="457200" indent="0" algn="l" defTabSz="914400" rtl="0" eaLnBrk="1" latinLnBrk="0" hangingPunct="1">
              <a:lnSpc>
                <a:spcPct val="90000"/>
              </a:lnSpc>
              <a:spcBef>
                <a:spcPts val="500"/>
              </a:spcBef>
              <a:buClr>
                <a:schemeClr val="tx2"/>
              </a:buClr>
              <a:buFontTx/>
              <a:buNone/>
              <a:defRPr sz="700" kern="1200">
                <a:solidFill>
                  <a:schemeClr val="tx1"/>
                </a:solidFill>
                <a:latin typeface="+mn-lt"/>
                <a:ea typeface="+mn-ea"/>
                <a:cs typeface="+mn-cs"/>
              </a:defRPr>
            </a:lvl2pPr>
            <a:lvl3pPr marL="914400" indent="0" algn="l" defTabSz="914400" rtl="0" eaLnBrk="1" latinLnBrk="0" hangingPunct="1">
              <a:lnSpc>
                <a:spcPct val="90000"/>
              </a:lnSpc>
              <a:spcBef>
                <a:spcPts val="500"/>
              </a:spcBef>
              <a:buClr>
                <a:schemeClr val="tx2"/>
              </a:buClr>
              <a:buFontTx/>
              <a:buNone/>
              <a:defRPr sz="700" kern="1200">
                <a:solidFill>
                  <a:schemeClr val="tx1"/>
                </a:solidFill>
                <a:latin typeface="+mn-lt"/>
                <a:ea typeface="+mn-ea"/>
                <a:cs typeface="+mn-cs"/>
              </a:defRPr>
            </a:lvl3pPr>
            <a:lvl4pPr marL="1371600" indent="0" algn="l" defTabSz="914400" rtl="0" eaLnBrk="1" latinLnBrk="0" hangingPunct="1">
              <a:lnSpc>
                <a:spcPct val="90000"/>
              </a:lnSpc>
              <a:spcBef>
                <a:spcPts val="500"/>
              </a:spcBef>
              <a:buClr>
                <a:schemeClr val="tx2"/>
              </a:buClr>
              <a:buFontTx/>
              <a:buNone/>
              <a:defRPr sz="7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chemeClr val="tx2"/>
              </a:buClr>
              <a:buFontTx/>
              <a:buNone/>
              <a:defRPr sz="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Franklin Gothic Book"/>
              </a:rPr>
              <a:t>Source: L2 data mapping active registered voters as of 5/9/23 that voted in Primary Elections. Projected  2024 turnout based on likely voters as of 6/29/23, includes active/non-active registered voters. A18+ includes full electorate regardless of age match Percentages are rounded.</a:t>
            </a:r>
          </a:p>
        </p:txBody>
      </p:sp>
      <p:sp>
        <p:nvSpPr>
          <p:cNvPr id="6" name="Speech Bubble: Rectangle 5">
            <a:extLst>
              <a:ext uri="{FF2B5EF4-FFF2-40B4-BE49-F238E27FC236}">
                <a16:creationId xmlns:a16="http://schemas.microsoft.com/office/drawing/2014/main" id="{B465184A-1FDE-0FCB-9996-FD4CB0587060}"/>
              </a:ext>
            </a:extLst>
          </p:cNvPr>
          <p:cNvSpPr/>
          <p:nvPr/>
        </p:nvSpPr>
        <p:spPr>
          <a:xfrm>
            <a:off x="6349182" y="2883188"/>
            <a:ext cx="688408" cy="378581"/>
          </a:xfrm>
          <a:prstGeom prst="wedgeRectCallout">
            <a:avLst>
              <a:gd name="adj1" fmla="val -30804"/>
              <a:gd name="adj2" fmla="val 67400"/>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b="1" dirty="0"/>
              <a:t>-41% </a:t>
            </a:r>
            <a:r>
              <a:rPr lang="en-US" sz="800" dirty="0"/>
              <a:t>vs. 2020</a:t>
            </a:r>
          </a:p>
          <a:p>
            <a:pPr algn="ctr"/>
            <a:r>
              <a:rPr lang="en-US" sz="600" dirty="0"/>
              <a:t>NH: -37%</a:t>
            </a:r>
          </a:p>
        </p:txBody>
      </p:sp>
      <p:sp>
        <p:nvSpPr>
          <p:cNvPr id="3" name="TextBox 2">
            <a:extLst>
              <a:ext uri="{FF2B5EF4-FFF2-40B4-BE49-F238E27FC236}">
                <a16:creationId xmlns:a16="http://schemas.microsoft.com/office/drawing/2014/main" id="{A026B935-EA59-4EF9-16FC-7F537B1EEA56}"/>
              </a:ext>
            </a:extLst>
          </p:cNvPr>
          <p:cNvSpPr txBox="1"/>
          <p:nvPr/>
        </p:nvSpPr>
        <p:spPr>
          <a:xfrm>
            <a:off x="503635" y="1076663"/>
            <a:ext cx="2294156" cy="380873"/>
          </a:xfrm>
          <a:prstGeom prst="rect">
            <a:avLst/>
          </a:prstGeom>
          <a:noFill/>
        </p:spPr>
        <p:txBody>
          <a:bodyPr wrap="square">
            <a:spAutoFit/>
          </a:bodyPr>
          <a:lstStyle/>
          <a:p>
            <a:pPr algn="l"/>
            <a:r>
              <a:rPr lang="en-US" dirty="0"/>
              <a:t>NEW YORK DMA</a:t>
            </a:r>
          </a:p>
        </p:txBody>
      </p:sp>
      <p:sp>
        <p:nvSpPr>
          <p:cNvPr id="2" name="Speech Bubble: Rectangle 1">
            <a:extLst>
              <a:ext uri="{FF2B5EF4-FFF2-40B4-BE49-F238E27FC236}">
                <a16:creationId xmlns:a16="http://schemas.microsoft.com/office/drawing/2014/main" id="{3D7C5FB3-CD0F-F2EC-F97B-1821B77EFEA8}"/>
              </a:ext>
            </a:extLst>
          </p:cNvPr>
          <p:cNvSpPr/>
          <p:nvPr/>
        </p:nvSpPr>
        <p:spPr>
          <a:xfrm>
            <a:off x="4451897" y="2504607"/>
            <a:ext cx="688408" cy="378581"/>
          </a:xfrm>
          <a:prstGeom prst="wedgeRectCallout">
            <a:avLst>
              <a:gd name="adj1" fmla="val -30804"/>
              <a:gd name="adj2" fmla="val 67400"/>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b="1" dirty="0"/>
              <a:t>+210% </a:t>
            </a:r>
            <a:r>
              <a:rPr lang="en-US" sz="800" dirty="0"/>
              <a:t>vs. </a:t>
            </a:r>
          </a:p>
          <a:p>
            <a:pPr algn="ctr"/>
            <a:r>
              <a:rPr lang="en-US" sz="800" dirty="0"/>
              <a:t>2016</a:t>
            </a:r>
          </a:p>
          <a:p>
            <a:pPr algn="ctr"/>
            <a:r>
              <a:rPr lang="en-US" sz="600" dirty="0"/>
              <a:t>NH: +269%</a:t>
            </a:r>
          </a:p>
        </p:txBody>
      </p:sp>
    </p:spTree>
    <p:extLst>
      <p:ext uri="{BB962C8B-B14F-4D97-AF65-F5344CB8AC3E}">
        <p14:creationId xmlns:p14="http://schemas.microsoft.com/office/powerpoint/2010/main" val="254689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7270BF9A-B1CE-163E-5FD7-88579EE46C48}"/>
              </a:ext>
            </a:extLst>
          </p:cNvPr>
          <p:cNvCxnSpPr>
            <a:cxnSpLocks/>
          </p:cNvCxnSpPr>
          <p:nvPr/>
        </p:nvCxnSpPr>
        <p:spPr>
          <a:xfrm>
            <a:off x="606771" y="2429755"/>
            <a:ext cx="1078006" cy="0"/>
          </a:xfrm>
          <a:prstGeom prst="line">
            <a:avLst/>
          </a:prstGeom>
          <a:noFill/>
          <a:ln w="9525" cap="flat">
            <a:solidFill>
              <a:schemeClr val="bg1"/>
            </a:solidFill>
            <a:prstDash val="solid"/>
            <a:miter lim="400000"/>
          </a:ln>
          <a:effectLst/>
          <a:sp3d/>
        </p:spPr>
        <p:style>
          <a:lnRef idx="0">
            <a:scrgbClr r="0" g="0" b="0"/>
          </a:lnRef>
          <a:fillRef idx="0">
            <a:scrgbClr r="0" g="0" b="0"/>
          </a:fillRef>
          <a:effectRef idx="0">
            <a:scrgbClr r="0" g="0" b="0"/>
          </a:effectRef>
          <a:fontRef idx="none"/>
        </p:style>
      </p:cxnSp>
      <p:sp>
        <p:nvSpPr>
          <p:cNvPr id="12" name="Rectangle 11">
            <a:extLst>
              <a:ext uri="{FF2B5EF4-FFF2-40B4-BE49-F238E27FC236}">
                <a16:creationId xmlns:a16="http://schemas.microsoft.com/office/drawing/2014/main" id="{2F9D989F-E080-EB77-031F-809C9A7ED3CD}"/>
              </a:ext>
            </a:extLst>
          </p:cNvPr>
          <p:cNvSpPr/>
          <p:nvPr/>
        </p:nvSpPr>
        <p:spPr>
          <a:xfrm>
            <a:off x="512846" y="2646375"/>
            <a:ext cx="2722724" cy="523220"/>
          </a:xfrm>
          <a:prstGeom prst="rect">
            <a:avLst/>
          </a:prstGeom>
          <a:noFill/>
          <a:ln>
            <a:noFill/>
          </a:ln>
        </p:spPr>
        <p:txBody>
          <a:bodyPr wrap="square">
            <a:spAutoFit/>
          </a:bodyPr>
          <a:lstStyle/>
          <a:p>
            <a:pPr lvl="0" algn="l" defTabSz="825500">
              <a:defRPr/>
            </a:pPr>
            <a:r>
              <a:rPr lang="en-US" sz="1400" spc="100" dirty="0">
                <a:solidFill>
                  <a:schemeClr val="bg1"/>
                </a:solidFill>
                <a:latin typeface="+mj-lt"/>
              </a:rPr>
              <a:t>Electorate as of 5/9/23 </a:t>
            </a:r>
          </a:p>
          <a:p>
            <a:pPr lvl="0" algn="l" defTabSz="825500">
              <a:defRPr/>
            </a:pPr>
            <a:r>
              <a:rPr lang="en-US" sz="1400" spc="100" dirty="0">
                <a:solidFill>
                  <a:schemeClr val="bg1"/>
                </a:solidFill>
                <a:latin typeface="+mj-lt"/>
              </a:rPr>
              <a:t>Projected as of 6/29/23</a:t>
            </a:r>
          </a:p>
        </p:txBody>
      </p:sp>
      <p:sp>
        <p:nvSpPr>
          <p:cNvPr id="14" name="Rectangle 13">
            <a:extLst>
              <a:ext uri="{FF2B5EF4-FFF2-40B4-BE49-F238E27FC236}">
                <a16:creationId xmlns:a16="http://schemas.microsoft.com/office/drawing/2014/main" id="{C8319151-6FA9-6711-883A-D5870DEE9E6A}"/>
              </a:ext>
            </a:extLst>
          </p:cNvPr>
          <p:cNvSpPr/>
          <p:nvPr/>
        </p:nvSpPr>
        <p:spPr>
          <a:xfrm>
            <a:off x="487716" y="706610"/>
            <a:ext cx="3627084" cy="1438855"/>
          </a:xfrm>
          <a:prstGeom prst="rect">
            <a:avLst/>
          </a:prstGeom>
          <a:noFill/>
          <a:ln>
            <a:noFill/>
          </a:ln>
        </p:spPr>
        <p:txBody>
          <a:bodyPr wrap="square" anchor="b">
            <a:spAutoFit/>
          </a:bodyPr>
          <a:lstStyle/>
          <a:p>
            <a:pPr algn="l" defTabSz="825500">
              <a:lnSpc>
                <a:spcPts val="3500"/>
              </a:lnSpc>
            </a:pPr>
            <a:r>
              <a:rPr lang="en-US" sz="3500" dirty="0">
                <a:ln w="12700" cap="flat" cmpd="sng">
                  <a:noFill/>
                  <a:round/>
                </a:ln>
                <a:solidFill>
                  <a:schemeClr val="bg1"/>
                </a:solidFill>
                <a:latin typeface="+mj-lt"/>
              </a:rPr>
              <a:t>PRIMARIES</a:t>
            </a:r>
          </a:p>
          <a:p>
            <a:pPr algn="l" defTabSz="825500">
              <a:lnSpc>
                <a:spcPts val="3500"/>
              </a:lnSpc>
            </a:pPr>
            <a:r>
              <a:rPr lang="en-US" sz="3500" dirty="0">
                <a:ln w="12700" cap="flat" cmpd="sng">
                  <a:noFill/>
                  <a:round/>
                </a:ln>
                <a:solidFill>
                  <a:schemeClr val="accent5"/>
                </a:solidFill>
                <a:latin typeface="+mj-lt"/>
              </a:rPr>
              <a:t>NORTH CAROLINA</a:t>
            </a:r>
          </a:p>
        </p:txBody>
      </p:sp>
      <p:pic>
        <p:nvPicPr>
          <p:cNvPr id="15" name="Picture 14">
            <a:extLst>
              <a:ext uri="{FF2B5EF4-FFF2-40B4-BE49-F238E27FC236}">
                <a16:creationId xmlns:a16="http://schemas.microsoft.com/office/drawing/2014/main" id="{161B4C6F-ECE1-D751-B0FC-8BE5ADF5A2F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9600" y="4419599"/>
            <a:ext cx="979667" cy="359095"/>
          </a:xfrm>
          <a:prstGeom prst="rect">
            <a:avLst/>
          </a:prstGeom>
        </p:spPr>
      </p:pic>
      <p:pic>
        <p:nvPicPr>
          <p:cNvPr id="16" name="Picture 15">
            <a:extLst>
              <a:ext uri="{FF2B5EF4-FFF2-40B4-BE49-F238E27FC236}">
                <a16:creationId xmlns:a16="http://schemas.microsoft.com/office/drawing/2014/main" id="{B31FAB55-D74B-1ED3-80C3-1C53A25A8A71}"/>
              </a:ext>
            </a:extLst>
          </p:cNvPr>
          <p:cNvPicPr>
            <a:picLocks noChangeAspect="1"/>
          </p:cNvPicPr>
          <p:nvPr/>
        </p:nvPicPr>
        <p:blipFill rotWithShape="1">
          <a:blip r:embed="rId4" cstate="screen">
            <a:duotone>
              <a:schemeClr val="accent5">
                <a:shade val="45000"/>
                <a:satMod val="135000"/>
              </a:schemeClr>
              <a:prstClr val="white"/>
            </a:duotone>
            <a:extLst>
              <a:ext uri="{28A0092B-C50C-407E-A947-70E740481C1C}">
                <a14:useLocalDpi xmlns:a14="http://schemas.microsoft.com/office/drawing/2010/main"/>
              </a:ext>
            </a:extLst>
          </a:blip>
          <a:srcRect b="22562"/>
          <a:stretch/>
        </p:blipFill>
        <p:spPr>
          <a:xfrm>
            <a:off x="4114800" y="616302"/>
            <a:ext cx="4307305" cy="4527192"/>
          </a:xfrm>
          <a:prstGeom prst="rect">
            <a:avLst/>
          </a:prstGeom>
        </p:spPr>
      </p:pic>
      <p:sp>
        <p:nvSpPr>
          <p:cNvPr id="7" name="object 23">
            <a:extLst>
              <a:ext uri="{FF2B5EF4-FFF2-40B4-BE49-F238E27FC236}">
                <a16:creationId xmlns:a16="http://schemas.microsoft.com/office/drawing/2014/main" id="{AFBC0616-8C48-6A9C-E5D8-ABC6573A898D}"/>
              </a:ext>
            </a:extLst>
          </p:cNvPr>
          <p:cNvSpPr/>
          <p:nvPr/>
        </p:nvSpPr>
        <p:spPr>
          <a:xfrm>
            <a:off x="1812897" y="4288622"/>
            <a:ext cx="55533" cy="553999"/>
          </a:xfrm>
          <a:custGeom>
            <a:avLst/>
            <a:gdLst/>
            <a:ahLst/>
            <a:cxnLst/>
            <a:rect l="l" t="t" r="r" b="b"/>
            <a:pathLst>
              <a:path h="2893695">
                <a:moveTo>
                  <a:pt x="0" y="2893441"/>
                </a:moveTo>
                <a:lnTo>
                  <a:pt x="0" y="0"/>
                </a:lnTo>
              </a:path>
            </a:pathLst>
          </a:custGeom>
          <a:ln w="9525">
            <a:solidFill>
              <a:schemeClr val="accent1"/>
            </a:solidFill>
          </a:ln>
        </p:spPr>
        <p:txBody>
          <a:bodyPr wrap="square" lIns="0" tIns="0" rIns="0" bIns="0" rtlCol="0"/>
          <a:lstStyle/>
          <a:p>
            <a:pPr algn="l" defTabSz="685800" hangingPunct="1">
              <a:defRPr/>
            </a:pPr>
            <a:endParaRPr lang="en-US" sz="1350" kern="1200">
              <a:latin typeface="Franklin Gothic Medium" panose="020B0603020102020204" pitchFamily="34" charset="0"/>
            </a:endParaRPr>
          </a:p>
        </p:txBody>
      </p:sp>
    </p:spTree>
    <p:extLst>
      <p:ext uri="{BB962C8B-B14F-4D97-AF65-F5344CB8AC3E}">
        <p14:creationId xmlns:p14="http://schemas.microsoft.com/office/powerpoint/2010/main" val="3933618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7270BF9A-B1CE-163E-5FD7-88579EE46C48}"/>
              </a:ext>
            </a:extLst>
          </p:cNvPr>
          <p:cNvCxnSpPr>
            <a:cxnSpLocks/>
          </p:cNvCxnSpPr>
          <p:nvPr/>
        </p:nvCxnSpPr>
        <p:spPr>
          <a:xfrm>
            <a:off x="606771" y="2429755"/>
            <a:ext cx="1078006" cy="0"/>
          </a:xfrm>
          <a:prstGeom prst="line">
            <a:avLst/>
          </a:prstGeom>
          <a:noFill/>
          <a:ln w="9525" cap="flat">
            <a:solidFill>
              <a:schemeClr val="bg1"/>
            </a:solidFill>
            <a:prstDash val="solid"/>
            <a:miter lim="400000"/>
          </a:ln>
          <a:effectLst/>
          <a:sp3d/>
        </p:spPr>
        <p:style>
          <a:lnRef idx="0">
            <a:scrgbClr r="0" g="0" b="0"/>
          </a:lnRef>
          <a:fillRef idx="0">
            <a:scrgbClr r="0" g="0" b="0"/>
          </a:fillRef>
          <a:effectRef idx="0">
            <a:scrgbClr r="0" g="0" b="0"/>
          </a:effectRef>
          <a:fontRef idx="none"/>
        </p:style>
      </p:cxnSp>
      <p:sp>
        <p:nvSpPr>
          <p:cNvPr id="12" name="Rectangle 11">
            <a:extLst>
              <a:ext uri="{FF2B5EF4-FFF2-40B4-BE49-F238E27FC236}">
                <a16:creationId xmlns:a16="http://schemas.microsoft.com/office/drawing/2014/main" id="{2F9D989F-E080-EB77-031F-809C9A7ED3CD}"/>
              </a:ext>
            </a:extLst>
          </p:cNvPr>
          <p:cNvSpPr/>
          <p:nvPr/>
        </p:nvSpPr>
        <p:spPr>
          <a:xfrm>
            <a:off x="512846" y="2646375"/>
            <a:ext cx="2722724" cy="523220"/>
          </a:xfrm>
          <a:prstGeom prst="rect">
            <a:avLst/>
          </a:prstGeom>
          <a:noFill/>
          <a:ln>
            <a:noFill/>
          </a:ln>
        </p:spPr>
        <p:txBody>
          <a:bodyPr wrap="square">
            <a:spAutoFit/>
          </a:bodyPr>
          <a:lstStyle/>
          <a:p>
            <a:pPr lvl="0" algn="l" defTabSz="825500">
              <a:defRPr/>
            </a:pPr>
            <a:r>
              <a:rPr lang="en-US" sz="1400" spc="100" dirty="0">
                <a:solidFill>
                  <a:schemeClr val="bg1"/>
                </a:solidFill>
                <a:latin typeface="+mj-lt"/>
              </a:rPr>
              <a:t>Electorate as of 5/9/23 </a:t>
            </a:r>
          </a:p>
          <a:p>
            <a:pPr lvl="0" algn="l" defTabSz="825500">
              <a:defRPr/>
            </a:pPr>
            <a:r>
              <a:rPr lang="en-US" sz="1400" spc="100" dirty="0">
                <a:solidFill>
                  <a:schemeClr val="bg1"/>
                </a:solidFill>
                <a:latin typeface="+mj-lt"/>
              </a:rPr>
              <a:t>Projected as of 6/29/23</a:t>
            </a:r>
          </a:p>
        </p:txBody>
      </p:sp>
      <p:sp>
        <p:nvSpPr>
          <p:cNvPr id="14" name="Rectangle 13">
            <a:extLst>
              <a:ext uri="{FF2B5EF4-FFF2-40B4-BE49-F238E27FC236}">
                <a16:creationId xmlns:a16="http://schemas.microsoft.com/office/drawing/2014/main" id="{C8319151-6FA9-6711-883A-D5870DEE9E6A}"/>
              </a:ext>
            </a:extLst>
          </p:cNvPr>
          <p:cNvSpPr/>
          <p:nvPr/>
        </p:nvSpPr>
        <p:spPr>
          <a:xfrm>
            <a:off x="487716" y="1155450"/>
            <a:ext cx="3627084" cy="990015"/>
          </a:xfrm>
          <a:prstGeom prst="rect">
            <a:avLst/>
          </a:prstGeom>
          <a:noFill/>
          <a:ln>
            <a:noFill/>
          </a:ln>
        </p:spPr>
        <p:txBody>
          <a:bodyPr wrap="square" anchor="b">
            <a:spAutoFit/>
          </a:bodyPr>
          <a:lstStyle/>
          <a:p>
            <a:pPr algn="l" defTabSz="825500">
              <a:lnSpc>
                <a:spcPts val="3500"/>
              </a:lnSpc>
            </a:pPr>
            <a:r>
              <a:rPr lang="en-US" sz="3500" dirty="0">
                <a:ln w="12700" cap="flat" cmpd="sng">
                  <a:noFill/>
                  <a:round/>
                </a:ln>
                <a:solidFill>
                  <a:schemeClr val="bg1"/>
                </a:solidFill>
                <a:latin typeface="+mj-lt"/>
              </a:rPr>
              <a:t>PRIMARIES</a:t>
            </a:r>
          </a:p>
          <a:p>
            <a:pPr algn="l" defTabSz="825500">
              <a:lnSpc>
                <a:spcPts val="3500"/>
              </a:lnSpc>
            </a:pPr>
            <a:r>
              <a:rPr lang="en-US" sz="3500" dirty="0">
                <a:ln w="12700" cap="flat" cmpd="sng">
                  <a:noFill/>
                  <a:round/>
                </a:ln>
                <a:solidFill>
                  <a:schemeClr val="accent5"/>
                </a:solidFill>
                <a:latin typeface="+mj-lt"/>
              </a:rPr>
              <a:t>ARIZONA</a:t>
            </a:r>
          </a:p>
        </p:txBody>
      </p:sp>
      <p:pic>
        <p:nvPicPr>
          <p:cNvPr id="15" name="Picture 14">
            <a:extLst>
              <a:ext uri="{FF2B5EF4-FFF2-40B4-BE49-F238E27FC236}">
                <a16:creationId xmlns:a16="http://schemas.microsoft.com/office/drawing/2014/main" id="{161B4C6F-ECE1-D751-B0FC-8BE5ADF5A2F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9600" y="4419599"/>
            <a:ext cx="979667" cy="359095"/>
          </a:xfrm>
          <a:prstGeom prst="rect">
            <a:avLst/>
          </a:prstGeom>
        </p:spPr>
      </p:pic>
      <p:pic>
        <p:nvPicPr>
          <p:cNvPr id="16" name="Picture 15">
            <a:extLst>
              <a:ext uri="{FF2B5EF4-FFF2-40B4-BE49-F238E27FC236}">
                <a16:creationId xmlns:a16="http://schemas.microsoft.com/office/drawing/2014/main" id="{B31FAB55-D74B-1ED3-80C3-1C53A25A8A71}"/>
              </a:ext>
            </a:extLst>
          </p:cNvPr>
          <p:cNvPicPr>
            <a:picLocks noChangeAspect="1"/>
          </p:cNvPicPr>
          <p:nvPr/>
        </p:nvPicPr>
        <p:blipFill rotWithShape="1">
          <a:blip r:embed="rId4" cstate="screen">
            <a:duotone>
              <a:schemeClr val="accent5">
                <a:shade val="45000"/>
                <a:satMod val="135000"/>
              </a:schemeClr>
              <a:prstClr val="white"/>
            </a:duotone>
            <a:extLst>
              <a:ext uri="{28A0092B-C50C-407E-A947-70E740481C1C}">
                <a14:useLocalDpi xmlns:a14="http://schemas.microsoft.com/office/drawing/2010/main"/>
              </a:ext>
            </a:extLst>
          </a:blip>
          <a:srcRect b="22562"/>
          <a:stretch/>
        </p:blipFill>
        <p:spPr>
          <a:xfrm>
            <a:off x="4114800" y="616302"/>
            <a:ext cx="4307305" cy="4527192"/>
          </a:xfrm>
          <a:prstGeom prst="rect">
            <a:avLst/>
          </a:prstGeom>
        </p:spPr>
      </p:pic>
      <p:sp>
        <p:nvSpPr>
          <p:cNvPr id="7" name="object 23">
            <a:extLst>
              <a:ext uri="{FF2B5EF4-FFF2-40B4-BE49-F238E27FC236}">
                <a16:creationId xmlns:a16="http://schemas.microsoft.com/office/drawing/2014/main" id="{AFBC0616-8C48-6A9C-E5D8-ABC6573A898D}"/>
              </a:ext>
            </a:extLst>
          </p:cNvPr>
          <p:cNvSpPr/>
          <p:nvPr/>
        </p:nvSpPr>
        <p:spPr>
          <a:xfrm>
            <a:off x="1812897" y="4288622"/>
            <a:ext cx="55533" cy="553999"/>
          </a:xfrm>
          <a:custGeom>
            <a:avLst/>
            <a:gdLst/>
            <a:ahLst/>
            <a:cxnLst/>
            <a:rect l="l" t="t" r="r" b="b"/>
            <a:pathLst>
              <a:path h="2893695">
                <a:moveTo>
                  <a:pt x="0" y="2893441"/>
                </a:moveTo>
                <a:lnTo>
                  <a:pt x="0" y="0"/>
                </a:lnTo>
              </a:path>
            </a:pathLst>
          </a:custGeom>
          <a:ln w="9525">
            <a:solidFill>
              <a:schemeClr val="accent1"/>
            </a:solidFill>
          </a:ln>
        </p:spPr>
        <p:txBody>
          <a:bodyPr wrap="square" lIns="0" tIns="0" rIns="0" bIns="0" rtlCol="0"/>
          <a:lstStyle/>
          <a:p>
            <a:pPr algn="l" defTabSz="685800" hangingPunct="1">
              <a:defRPr/>
            </a:pPr>
            <a:endParaRPr lang="en-US" sz="1350" kern="1200">
              <a:latin typeface="Franklin Gothic Medium" panose="020B0603020102020204" pitchFamily="34" charset="0"/>
            </a:endParaRPr>
          </a:p>
        </p:txBody>
      </p:sp>
    </p:spTree>
    <p:extLst>
      <p:ext uri="{BB962C8B-B14F-4D97-AF65-F5344CB8AC3E}">
        <p14:creationId xmlns:p14="http://schemas.microsoft.com/office/powerpoint/2010/main" val="25371005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AFE629E-975D-F5CA-DBDD-374B89340CEC}"/>
              </a:ext>
            </a:extLst>
          </p:cNvPr>
          <p:cNvSpPr>
            <a:spLocks noGrp="1"/>
          </p:cNvSpPr>
          <p:nvPr>
            <p:ph type="body" sz="quarter" idx="17"/>
          </p:nvPr>
        </p:nvSpPr>
        <p:spPr/>
        <p:txBody>
          <a:bodyPr/>
          <a:lstStyle/>
          <a:p>
            <a:r>
              <a:rPr lang="en-US" dirty="0"/>
              <a:t>As of 6/29/23 for 2024</a:t>
            </a:r>
          </a:p>
        </p:txBody>
      </p:sp>
      <p:sp>
        <p:nvSpPr>
          <p:cNvPr id="7" name="Text Placeholder 6">
            <a:extLst>
              <a:ext uri="{FF2B5EF4-FFF2-40B4-BE49-F238E27FC236}">
                <a16:creationId xmlns:a16="http://schemas.microsoft.com/office/drawing/2014/main" id="{FD215FF4-3B23-D76A-A498-B6A3377CC092}"/>
              </a:ext>
            </a:extLst>
          </p:cNvPr>
          <p:cNvSpPr>
            <a:spLocks noGrp="1"/>
          </p:cNvSpPr>
          <p:nvPr>
            <p:ph type="body" sz="quarter" idx="34"/>
          </p:nvPr>
        </p:nvSpPr>
        <p:spPr/>
        <p:txBody>
          <a:bodyPr/>
          <a:lstStyle/>
          <a:p>
            <a:r>
              <a:rPr lang="en-US" dirty="0"/>
              <a:t>NC Primary Hispanic Voters in Presidential Years</a:t>
            </a:r>
          </a:p>
        </p:txBody>
      </p:sp>
      <p:graphicFrame>
        <p:nvGraphicFramePr>
          <p:cNvPr id="12" name="Chart 11">
            <a:extLst>
              <a:ext uri="{FF2B5EF4-FFF2-40B4-BE49-F238E27FC236}">
                <a16:creationId xmlns:a16="http://schemas.microsoft.com/office/drawing/2014/main" id="{B91E7408-87BE-4BD2-B20C-D5998F8EE50C}"/>
              </a:ext>
            </a:extLst>
          </p:cNvPr>
          <p:cNvGraphicFramePr/>
          <p:nvPr>
            <p:extLst>
              <p:ext uri="{D42A27DB-BD31-4B8C-83A1-F6EECF244321}">
                <p14:modId xmlns:p14="http://schemas.microsoft.com/office/powerpoint/2010/main" val="1583463341"/>
              </p:ext>
            </p:extLst>
          </p:nvPr>
        </p:nvGraphicFramePr>
        <p:xfrm>
          <a:off x="1524000" y="1661967"/>
          <a:ext cx="6096000" cy="2941782"/>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570475E-F270-0A74-E704-66DAD86E164C}"/>
              </a:ext>
            </a:extLst>
          </p:cNvPr>
          <p:cNvSpPr/>
          <p:nvPr/>
        </p:nvSpPr>
        <p:spPr>
          <a:xfrm>
            <a:off x="6160183" y="2470245"/>
            <a:ext cx="699247" cy="2058395"/>
          </a:xfrm>
          <a:prstGeom prst="rect">
            <a:avLst/>
          </a:prstGeom>
          <a:no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5">
            <a:extLst>
              <a:ext uri="{FF2B5EF4-FFF2-40B4-BE49-F238E27FC236}">
                <a16:creationId xmlns:a16="http://schemas.microsoft.com/office/drawing/2014/main" id="{5E82B2EF-AEE6-CF2C-94A8-4362D7226584}"/>
              </a:ext>
            </a:extLst>
          </p:cNvPr>
          <p:cNvSpPr txBox="1">
            <a:spLocks/>
          </p:cNvSpPr>
          <p:nvPr/>
        </p:nvSpPr>
        <p:spPr>
          <a:xfrm>
            <a:off x="518385" y="4672820"/>
            <a:ext cx="6238761" cy="178827"/>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Tx/>
              <a:buNone/>
              <a:defRPr sz="600" b="0" i="1" kern="1200">
                <a:solidFill>
                  <a:schemeClr val="tx1"/>
                </a:solidFill>
                <a:latin typeface="Franklin Gothic Book" panose="020B0503020102020204" pitchFamily="34" charset="0"/>
                <a:ea typeface="+mn-ea"/>
                <a:cs typeface="+mn-cs"/>
              </a:defRPr>
            </a:lvl1pPr>
            <a:lvl2pPr marL="457200" indent="0" algn="l" defTabSz="914400" rtl="0" eaLnBrk="1" latinLnBrk="0" hangingPunct="1">
              <a:lnSpc>
                <a:spcPct val="90000"/>
              </a:lnSpc>
              <a:spcBef>
                <a:spcPts val="500"/>
              </a:spcBef>
              <a:buClr>
                <a:schemeClr val="tx2"/>
              </a:buClr>
              <a:buFontTx/>
              <a:buNone/>
              <a:defRPr sz="700" kern="1200">
                <a:solidFill>
                  <a:schemeClr val="tx1"/>
                </a:solidFill>
                <a:latin typeface="+mn-lt"/>
                <a:ea typeface="+mn-ea"/>
                <a:cs typeface="+mn-cs"/>
              </a:defRPr>
            </a:lvl2pPr>
            <a:lvl3pPr marL="914400" indent="0" algn="l" defTabSz="914400" rtl="0" eaLnBrk="1" latinLnBrk="0" hangingPunct="1">
              <a:lnSpc>
                <a:spcPct val="90000"/>
              </a:lnSpc>
              <a:spcBef>
                <a:spcPts val="500"/>
              </a:spcBef>
              <a:buClr>
                <a:schemeClr val="tx2"/>
              </a:buClr>
              <a:buFontTx/>
              <a:buNone/>
              <a:defRPr sz="700" kern="1200">
                <a:solidFill>
                  <a:schemeClr val="tx1"/>
                </a:solidFill>
                <a:latin typeface="+mn-lt"/>
                <a:ea typeface="+mn-ea"/>
                <a:cs typeface="+mn-cs"/>
              </a:defRPr>
            </a:lvl3pPr>
            <a:lvl4pPr marL="1371600" indent="0" algn="l" defTabSz="914400" rtl="0" eaLnBrk="1" latinLnBrk="0" hangingPunct="1">
              <a:lnSpc>
                <a:spcPct val="90000"/>
              </a:lnSpc>
              <a:spcBef>
                <a:spcPts val="500"/>
              </a:spcBef>
              <a:buClr>
                <a:schemeClr val="tx2"/>
              </a:buClr>
              <a:buFontTx/>
              <a:buNone/>
              <a:defRPr sz="7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chemeClr val="tx2"/>
              </a:buClr>
              <a:buFontTx/>
              <a:buNone/>
              <a:defRPr sz="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Franklin Gothic Book"/>
              </a:rPr>
              <a:t>Source: L2 data mapping active registered voters as of 5/9/23 that voted in Primary Elections. Projected  2024 turnout based on likely voters as of 6/29/23, includes active/non-active registered voters. A18+ includes full electorate regardless of age match Percentages are rounded.</a:t>
            </a:r>
          </a:p>
        </p:txBody>
      </p:sp>
      <p:sp>
        <p:nvSpPr>
          <p:cNvPr id="6" name="Speech Bubble: Rectangle 5">
            <a:extLst>
              <a:ext uri="{FF2B5EF4-FFF2-40B4-BE49-F238E27FC236}">
                <a16:creationId xmlns:a16="http://schemas.microsoft.com/office/drawing/2014/main" id="{B465184A-1FDE-0FCB-9996-FD4CB0587060}"/>
              </a:ext>
            </a:extLst>
          </p:cNvPr>
          <p:cNvSpPr/>
          <p:nvPr/>
        </p:nvSpPr>
        <p:spPr>
          <a:xfrm>
            <a:off x="6349182" y="2008593"/>
            <a:ext cx="688408" cy="378581"/>
          </a:xfrm>
          <a:prstGeom prst="wedgeRectCallout">
            <a:avLst>
              <a:gd name="adj1" fmla="val -30804"/>
              <a:gd name="adj2" fmla="val 67400"/>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b="1" dirty="0"/>
              <a:t>+57% </a:t>
            </a:r>
            <a:r>
              <a:rPr lang="en-US" sz="800" dirty="0"/>
              <a:t>vs. 2020</a:t>
            </a:r>
          </a:p>
          <a:p>
            <a:pPr algn="ctr"/>
            <a:r>
              <a:rPr lang="en-US" sz="600" dirty="0"/>
              <a:t>NH: +23%</a:t>
            </a:r>
          </a:p>
        </p:txBody>
      </p:sp>
      <p:sp>
        <p:nvSpPr>
          <p:cNvPr id="9" name="Speech Bubble: Rectangle 8">
            <a:extLst>
              <a:ext uri="{FF2B5EF4-FFF2-40B4-BE49-F238E27FC236}">
                <a16:creationId xmlns:a16="http://schemas.microsoft.com/office/drawing/2014/main" id="{C6F1A443-E724-B018-ACC5-07297C825986}"/>
              </a:ext>
            </a:extLst>
          </p:cNvPr>
          <p:cNvSpPr/>
          <p:nvPr/>
        </p:nvSpPr>
        <p:spPr>
          <a:xfrm>
            <a:off x="4397306" y="2679214"/>
            <a:ext cx="688408" cy="378581"/>
          </a:xfrm>
          <a:prstGeom prst="wedgeRectCallout">
            <a:avLst>
              <a:gd name="adj1" fmla="val -30804"/>
              <a:gd name="adj2" fmla="val 67400"/>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b="1" dirty="0"/>
              <a:t>+28% </a:t>
            </a:r>
            <a:r>
              <a:rPr lang="en-US" sz="800" dirty="0"/>
              <a:t>vs. 2016</a:t>
            </a:r>
          </a:p>
          <a:p>
            <a:pPr algn="ctr"/>
            <a:r>
              <a:rPr lang="en-US" sz="600" dirty="0"/>
              <a:t>NH: +2%</a:t>
            </a:r>
          </a:p>
        </p:txBody>
      </p:sp>
    </p:spTree>
    <p:extLst>
      <p:ext uri="{BB962C8B-B14F-4D97-AF65-F5344CB8AC3E}">
        <p14:creationId xmlns:p14="http://schemas.microsoft.com/office/powerpoint/2010/main" val="6401500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EE67BB4-99E8-9366-654E-F626A69AEF2D}"/>
              </a:ext>
            </a:extLst>
          </p:cNvPr>
          <p:cNvSpPr txBox="1"/>
          <p:nvPr/>
        </p:nvSpPr>
        <p:spPr>
          <a:xfrm>
            <a:off x="2794914" y="2408830"/>
            <a:ext cx="3554179" cy="769441"/>
          </a:xfrm>
          <a:prstGeom prst="rect">
            <a:avLst/>
          </a:prstGeom>
          <a:noFill/>
        </p:spPr>
        <p:txBody>
          <a:bodyPr wrap="none" rtlCol="0">
            <a:spAutoFit/>
          </a:bodyPr>
          <a:lstStyle/>
          <a:p>
            <a:r>
              <a:rPr lang="en-US" sz="4400" dirty="0"/>
              <a:t>RALEIGH DMA</a:t>
            </a:r>
          </a:p>
        </p:txBody>
      </p:sp>
    </p:spTree>
    <p:extLst>
      <p:ext uri="{BB962C8B-B14F-4D97-AF65-F5344CB8AC3E}">
        <p14:creationId xmlns:p14="http://schemas.microsoft.com/office/powerpoint/2010/main" val="40745869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AFE629E-975D-F5CA-DBDD-374B89340CEC}"/>
              </a:ext>
            </a:extLst>
          </p:cNvPr>
          <p:cNvSpPr>
            <a:spLocks noGrp="1"/>
          </p:cNvSpPr>
          <p:nvPr>
            <p:ph type="body" sz="quarter" idx="17"/>
          </p:nvPr>
        </p:nvSpPr>
        <p:spPr>
          <a:xfrm>
            <a:off x="503635" y="1387330"/>
            <a:ext cx="3485198" cy="274637"/>
          </a:xfrm>
        </p:spPr>
        <p:txBody>
          <a:bodyPr/>
          <a:lstStyle/>
          <a:p>
            <a:r>
              <a:rPr lang="en-US" dirty="0"/>
              <a:t>As of 6/29/23 for 2024</a:t>
            </a:r>
          </a:p>
        </p:txBody>
      </p:sp>
      <p:sp>
        <p:nvSpPr>
          <p:cNvPr id="7" name="Text Placeholder 6">
            <a:extLst>
              <a:ext uri="{FF2B5EF4-FFF2-40B4-BE49-F238E27FC236}">
                <a16:creationId xmlns:a16="http://schemas.microsoft.com/office/drawing/2014/main" id="{FD215FF4-3B23-D76A-A498-B6A3377CC092}"/>
              </a:ext>
            </a:extLst>
          </p:cNvPr>
          <p:cNvSpPr>
            <a:spLocks noGrp="1"/>
          </p:cNvSpPr>
          <p:nvPr>
            <p:ph type="body" sz="quarter" idx="34"/>
          </p:nvPr>
        </p:nvSpPr>
        <p:spPr>
          <a:xfrm>
            <a:off x="503635" y="548609"/>
            <a:ext cx="8901621" cy="784709"/>
          </a:xfrm>
        </p:spPr>
        <p:txBody>
          <a:bodyPr/>
          <a:lstStyle/>
          <a:p>
            <a:r>
              <a:rPr lang="en-US" dirty="0"/>
              <a:t>Primary Hispanic Voters in Presidential Years</a:t>
            </a:r>
          </a:p>
        </p:txBody>
      </p:sp>
      <p:graphicFrame>
        <p:nvGraphicFramePr>
          <p:cNvPr id="12" name="Chart 11">
            <a:extLst>
              <a:ext uri="{FF2B5EF4-FFF2-40B4-BE49-F238E27FC236}">
                <a16:creationId xmlns:a16="http://schemas.microsoft.com/office/drawing/2014/main" id="{B91E7408-87BE-4BD2-B20C-D5998F8EE50C}"/>
              </a:ext>
            </a:extLst>
          </p:cNvPr>
          <p:cNvGraphicFramePr/>
          <p:nvPr>
            <p:extLst>
              <p:ext uri="{D42A27DB-BD31-4B8C-83A1-F6EECF244321}">
                <p14:modId xmlns:p14="http://schemas.microsoft.com/office/powerpoint/2010/main" val="2109520075"/>
              </p:ext>
            </p:extLst>
          </p:nvPr>
        </p:nvGraphicFramePr>
        <p:xfrm>
          <a:off x="1524000" y="1715979"/>
          <a:ext cx="6096000" cy="288777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570475E-F270-0A74-E704-66DAD86E164C}"/>
              </a:ext>
            </a:extLst>
          </p:cNvPr>
          <p:cNvSpPr/>
          <p:nvPr/>
        </p:nvSpPr>
        <p:spPr>
          <a:xfrm>
            <a:off x="6160183" y="2481697"/>
            <a:ext cx="699247" cy="2046943"/>
          </a:xfrm>
          <a:prstGeom prst="rect">
            <a:avLst/>
          </a:prstGeom>
          <a:no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5">
            <a:extLst>
              <a:ext uri="{FF2B5EF4-FFF2-40B4-BE49-F238E27FC236}">
                <a16:creationId xmlns:a16="http://schemas.microsoft.com/office/drawing/2014/main" id="{5E82B2EF-AEE6-CF2C-94A8-4362D7226584}"/>
              </a:ext>
            </a:extLst>
          </p:cNvPr>
          <p:cNvSpPr txBox="1">
            <a:spLocks/>
          </p:cNvSpPr>
          <p:nvPr/>
        </p:nvSpPr>
        <p:spPr>
          <a:xfrm>
            <a:off x="518385" y="4672820"/>
            <a:ext cx="6238761" cy="178827"/>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Tx/>
              <a:buNone/>
              <a:defRPr sz="600" b="0" i="1" kern="1200">
                <a:solidFill>
                  <a:schemeClr val="tx1"/>
                </a:solidFill>
                <a:latin typeface="Franklin Gothic Book" panose="020B0503020102020204" pitchFamily="34" charset="0"/>
                <a:ea typeface="+mn-ea"/>
                <a:cs typeface="+mn-cs"/>
              </a:defRPr>
            </a:lvl1pPr>
            <a:lvl2pPr marL="457200" indent="0" algn="l" defTabSz="914400" rtl="0" eaLnBrk="1" latinLnBrk="0" hangingPunct="1">
              <a:lnSpc>
                <a:spcPct val="90000"/>
              </a:lnSpc>
              <a:spcBef>
                <a:spcPts val="500"/>
              </a:spcBef>
              <a:buClr>
                <a:schemeClr val="tx2"/>
              </a:buClr>
              <a:buFontTx/>
              <a:buNone/>
              <a:defRPr sz="700" kern="1200">
                <a:solidFill>
                  <a:schemeClr val="tx1"/>
                </a:solidFill>
                <a:latin typeface="+mn-lt"/>
                <a:ea typeface="+mn-ea"/>
                <a:cs typeface="+mn-cs"/>
              </a:defRPr>
            </a:lvl2pPr>
            <a:lvl3pPr marL="914400" indent="0" algn="l" defTabSz="914400" rtl="0" eaLnBrk="1" latinLnBrk="0" hangingPunct="1">
              <a:lnSpc>
                <a:spcPct val="90000"/>
              </a:lnSpc>
              <a:spcBef>
                <a:spcPts val="500"/>
              </a:spcBef>
              <a:buClr>
                <a:schemeClr val="tx2"/>
              </a:buClr>
              <a:buFontTx/>
              <a:buNone/>
              <a:defRPr sz="700" kern="1200">
                <a:solidFill>
                  <a:schemeClr val="tx1"/>
                </a:solidFill>
                <a:latin typeface="+mn-lt"/>
                <a:ea typeface="+mn-ea"/>
                <a:cs typeface="+mn-cs"/>
              </a:defRPr>
            </a:lvl3pPr>
            <a:lvl4pPr marL="1371600" indent="0" algn="l" defTabSz="914400" rtl="0" eaLnBrk="1" latinLnBrk="0" hangingPunct="1">
              <a:lnSpc>
                <a:spcPct val="90000"/>
              </a:lnSpc>
              <a:spcBef>
                <a:spcPts val="500"/>
              </a:spcBef>
              <a:buClr>
                <a:schemeClr val="tx2"/>
              </a:buClr>
              <a:buFontTx/>
              <a:buNone/>
              <a:defRPr sz="7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chemeClr val="tx2"/>
              </a:buClr>
              <a:buFontTx/>
              <a:buNone/>
              <a:defRPr sz="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Franklin Gothic Book"/>
              </a:rPr>
              <a:t>Source: L2 data mapping active registered voters as of 5/9/23 that voted in Primary Elections. Projected  2024 turnout based on likely voters as of 6/29/23, includes active/non-active registered voters. A18+ includes full electorate regardless of age match Percentages are rounded.</a:t>
            </a:r>
          </a:p>
        </p:txBody>
      </p:sp>
      <p:sp>
        <p:nvSpPr>
          <p:cNvPr id="6" name="Speech Bubble: Rectangle 5">
            <a:extLst>
              <a:ext uri="{FF2B5EF4-FFF2-40B4-BE49-F238E27FC236}">
                <a16:creationId xmlns:a16="http://schemas.microsoft.com/office/drawing/2014/main" id="{B465184A-1FDE-0FCB-9996-FD4CB0587060}"/>
              </a:ext>
            </a:extLst>
          </p:cNvPr>
          <p:cNvSpPr/>
          <p:nvPr/>
        </p:nvSpPr>
        <p:spPr>
          <a:xfrm>
            <a:off x="6349182" y="2028007"/>
            <a:ext cx="688408" cy="378581"/>
          </a:xfrm>
          <a:prstGeom prst="wedgeRectCallout">
            <a:avLst>
              <a:gd name="adj1" fmla="val -30804"/>
              <a:gd name="adj2" fmla="val 67400"/>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b="1" dirty="0"/>
              <a:t>+54% </a:t>
            </a:r>
            <a:r>
              <a:rPr lang="en-US" sz="800" dirty="0"/>
              <a:t>vs. 2020</a:t>
            </a:r>
          </a:p>
          <a:p>
            <a:pPr algn="ctr"/>
            <a:r>
              <a:rPr lang="en-US" sz="600" dirty="0"/>
              <a:t>NH: +22%</a:t>
            </a:r>
          </a:p>
        </p:txBody>
      </p:sp>
      <p:sp>
        <p:nvSpPr>
          <p:cNvPr id="9" name="Speech Bubble: Rectangle 8">
            <a:extLst>
              <a:ext uri="{FF2B5EF4-FFF2-40B4-BE49-F238E27FC236}">
                <a16:creationId xmlns:a16="http://schemas.microsoft.com/office/drawing/2014/main" id="{C6F1A443-E724-B018-ACC5-07297C825986}"/>
              </a:ext>
            </a:extLst>
          </p:cNvPr>
          <p:cNvSpPr/>
          <p:nvPr/>
        </p:nvSpPr>
        <p:spPr>
          <a:xfrm>
            <a:off x="4417778" y="2653636"/>
            <a:ext cx="688408" cy="378581"/>
          </a:xfrm>
          <a:prstGeom prst="wedgeRectCallout">
            <a:avLst>
              <a:gd name="adj1" fmla="val -30804"/>
              <a:gd name="adj2" fmla="val 67400"/>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b="1" dirty="0"/>
              <a:t>+26% </a:t>
            </a:r>
            <a:r>
              <a:rPr lang="en-US" sz="800" dirty="0"/>
              <a:t>vs. 2016</a:t>
            </a:r>
          </a:p>
          <a:p>
            <a:pPr algn="ctr"/>
            <a:r>
              <a:rPr lang="en-US" sz="600" dirty="0"/>
              <a:t>NH: +2%</a:t>
            </a:r>
          </a:p>
        </p:txBody>
      </p:sp>
      <p:sp>
        <p:nvSpPr>
          <p:cNvPr id="3" name="TextBox 2">
            <a:extLst>
              <a:ext uri="{FF2B5EF4-FFF2-40B4-BE49-F238E27FC236}">
                <a16:creationId xmlns:a16="http://schemas.microsoft.com/office/drawing/2014/main" id="{A026B935-EA59-4EF9-16FC-7F537B1EEA56}"/>
              </a:ext>
            </a:extLst>
          </p:cNvPr>
          <p:cNvSpPr txBox="1"/>
          <p:nvPr/>
        </p:nvSpPr>
        <p:spPr>
          <a:xfrm>
            <a:off x="503635" y="1076663"/>
            <a:ext cx="2125639" cy="380873"/>
          </a:xfrm>
          <a:prstGeom prst="rect">
            <a:avLst/>
          </a:prstGeom>
          <a:noFill/>
        </p:spPr>
        <p:txBody>
          <a:bodyPr wrap="square">
            <a:spAutoFit/>
          </a:bodyPr>
          <a:lstStyle/>
          <a:p>
            <a:pPr algn="l"/>
            <a:r>
              <a:rPr lang="en-US" dirty="0"/>
              <a:t>RALEIGH DMA</a:t>
            </a:r>
          </a:p>
        </p:txBody>
      </p:sp>
    </p:spTree>
    <p:extLst>
      <p:ext uri="{BB962C8B-B14F-4D97-AF65-F5344CB8AC3E}">
        <p14:creationId xmlns:p14="http://schemas.microsoft.com/office/powerpoint/2010/main" val="29869571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7270BF9A-B1CE-163E-5FD7-88579EE46C48}"/>
              </a:ext>
            </a:extLst>
          </p:cNvPr>
          <p:cNvCxnSpPr>
            <a:cxnSpLocks/>
          </p:cNvCxnSpPr>
          <p:nvPr/>
        </p:nvCxnSpPr>
        <p:spPr>
          <a:xfrm>
            <a:off x="606771" y="2429755"/>
            <a:ext cx="1078006" cy="0"/>
          </a:xfrm>
          <a:prstGeom prst="line">
            <a:avLst/>
          </a:prstGeom>
          <a:noFill/>
          <a:ln w="9525" cap="flat">
            <a:solidFill>
              <a:schemeClr val="bg1"/>
            </a:solidFill>
            <a:prstDash val="solid"/>
            <a:miter lim="400000"/>
          </a:ln>
          <a:effectLst/>
          <a:sp3d/>
        </p:spPr>
        <p:style>
          <a:lnRef idx="0">
            <a:scrgbClr r="0" g="0" b="0"/>
          </a:lnRef>
          <a:fillRef idx="0">
            <a:scrgbClr r="0" g="0" b="0"/>
          </a:fillRef>
          <a:effectRef idx="0">
            <a:scrgbClr r="0" g="0" b="0"/>
          </a:effectRef>
          <a:fontRef idx="none"/>
        </p:style>
      </p:cxnSp>
      <p:sp>
        <p:nvSpPr>
          <p:cNvPr id="12" name="Rectangle 11">
            <a:extLst>
              <a:ext uri="{FF2B5EF4-FFF2-40B4-BE49-F238E27FC236}">
                <a16:creationId xmlns:a16="http://schemas.microsoft.com/office/drawing/2014/main" id="{2F9D989F-E080-EB77-031F-809C9A7ED3CD}"/>
              </a:ext>
            </a:extLst>
          </p:cNvPr>
          <p:cNvSpPr/>
          <p:nvPr/>
        </p:nvSpPr>
        <p:spPr>
          <a:xfrm>
            <a:off x="512846" y="2646375"/>
            <a:ext cx="2722724" cy="523220"/>
          </a:xfrm>
          <a:prstGeom prst="rect">
            <a:avLst/>
          </a:prstGeom>
          <a:noFill/>
          <a:ln>
            <a:noFill/>
          </a:ln>
        </p:spPr>
        <p:txBody>
          <a:bodyPr wrap="square">
            <a:spAutoFit/>
          </a:bodyPr>
          <a:lstStyle/>
          <a:p>
            <a:pPr lvl="0" algn="l" defTabSz="825500">
              <a:defRPr/>
            </a:pPr>
            <a:r>
              <a:rPr lang="en-US" sz="1400" spc="100" dirty="0">
                <a:solidFill>
                  <a:schemeClr val="bg1"/>
                </a:solidFill>
                <a:latin typeface="+mj-lt"/>
              </a:rPr>
              <a:t>Electorate as of 5/9/23 </a:t>
            </a:r>
          </a:p>
          <a:p>
            <a:pPr lvl="0" algn="l" defTabSz="825500">
              <a:defRPr/>
            </a:pPr>
            <a:r>
              <a:rPr lang="en-US" sz="1400" spc="100" dirty="0">
                <a:solidFill>
                  <a:schemeClr val="bg1"/>
                </a:solidFill>
                <a:latin typeface="+mj-lt"/>
              </a:rPr>
              <a:t>Projected as of 6/29/23</a:t>
            </a:r>
          </a:p>
        </p:txBody>
      </p:sp>
      <p:sp>
        <p:nvSpPr>
          <p:cNvPr id="14" name="Rectangle 13">
            <a:extLst>
              <a:ext uri="{FF2B5EF4-FFF2-40B4-BE49-F238E27FC236}">
                <a16:creationId xmlns:a16="http://schemas.microsoft.com/office/drawing/2014/main" id="{C8319151-6FA9-6711-883A-D5870DEE9E6A}"/>
              </a:ext>
            </a:extLst>
          </p:cNvPr>
          <p:cNvSpPr/>
          <p:nvPr/>
        </p:nvSpPr>
        <p:spPr>
          <a:xfrm>
            <a:off x="487716" y="1155450"/>
            <a:ext cx="3627084" cy="990015"/>
          </a:xfrm>
          <a:prstGeom prst="rect">
            <a:avLst/>
          </a:prstGeom>
          <a:noFill/>
          <a:ln>
            <a:noFill/>
          </a:ln>
        </p:spPr>
        <p:txBody>
          <a:bodyPr wrap="square" anchor="b">
            <a:spAutoFit/>
          </a:bodyPr>
          <a:lstStyle/>
          <a:p>
            <a:pPr algn="l" defTabSz="825500">
              <a:lnSpc>
                <a:spcPts val="3500"/>
              </a:lnSpc>
            </a:pPr>
            <a:r>
              <a:rPr lang="en-US" sz="3500" dirty="0">
                <a:ln w="12700" cap="flat" cmpd="sng">
                  <a:noFill/>
                  <a:round/>
                </a:ln>
                <a:solidFill>
                  <a:schemeClr val="bg1"/>
                </a:solidFill>
                <a:latin typeface="+mj-lt"/>
              </a:rPr>
              <a:t>PRIMARIES</a:t>
            </a:r>
          </a:p>
          <a:p>
            <a:pPr algn="l" defTabSz="825500">
              <a:lnSpc>
                <a:spcPts val="3500"/>
              </a:lnSpc>
            </a:pPr>
            <a:r>
              <a:rPr lang="en-US" sz="3500" dirty="0">
                <a:ln w="12700" cap="flat" cmpd="sng">
                  <a:noFill/>
                  <a:round/>
                </a:ln>
                <a:solidFill>
                  <a:schemeClr val="accent5"/>
                </a:solidFill>
                <a:latin typeface="+mj-lt"/>
              </a:rPr>
              <a:t>PENNSYLVANIA</a:t>
            </a:r>
          </a:p>
        </p:txBody>
      </p:sp>
      <p:pic>
        <p:nvPicPr>
          <p:cNvPr id="15" name="Picture 14">
            <a:extLst>
              <a:ext uri="{FF2B5EF4-FFF2-40B4-BE49-F238E27FC236}">
                <a16:creationId xmlns:a16="http://schemas.microsoft.com/office/drawing/2014/main" id="{161B4C6F-ECE1-D751-B0FC-8BE5ADF5A2F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9600" y="4419599"/>
            <a:ext cx="979667" cy="359095"/>
          </a:xfrm>
          <a:prstGeom prst="rect">
            <a:avLst/>
          </a:prstGeom>
        </p:spPr>
      </p:pic>
      <p:pic>
        <p:nvPicPr>
          <p:cNvPr id="16" name="Picture 15">
            <a:extLst>
              <a:ext uri="{FF2B5EF4-FFF2-40B4-BE49-F238E27FC236}">
                <a16:creationId xmlns:a16="http://schemas.microsoft.com/office/drawing/2014/main" id="{B31FAB55-D74B-1ED3-80C3-1C53A25A8A71}"/>
              </a:ext>
            </a:extLst>
          </p:cNvPr>
          <p:cNvPicPr>
            <a:picLocks noChangeAspect="1"/>
          </p:cNvPicPr>
          <p:nvPr/>
        </p:nvPicPr>
        <p:blipFill rotWithShape="1">
          <a:blip r:embed="rId4" cstate="screen">
            <a:duotone>
              <a:schemeClr val="accent5">
                <a:shade val="45000"/>
                <a:satMod val="135000"/>
              </a:schemeClr>
              <a:prstClr val="white"/>
            </a:duotone>
            <a:extLst>
              <a:ext uri="{28A0092B-C50C-407E-A947-70E740481C1C}">
                <a14:useLocalDpi xmlns:a14="http://schemas.microsoft.com/office/drawing/2010/main"/>
              </a:ext>
            </a:extLst>
          </a:blip>
          <a:srcRect b="22562"/>
          <a:stretch/>
        </p:blipFill>
        <p:spPr>
          <a:xfrm>
            <a:off x="4114800" y="616302"/>
            <a:ext cx="4307305" cy="4527192"/>
          </a:xfrm>
          <a:prstGeom prst="rect">
            <a:avLst/>
          </a:prstGeom>
        </p:spPr>
      </p:pic>
      <p:sp>
        <p:nvSpPr>
          <p:cNvPr id="7" name="object 23">
            <a:extLst>
              <a:ext uri="{FF2B5EF4-FFF2-40B4-BE49-F238E27FC236}">
                <a16:creationId xmlns:a16="http://schemas.microsoft.com/office/drawing/2014/main" id="{AFBC0616-8C48-6A9C-E5D8-ABC6573A898D}"/>
              </a:ext>
            </a:extLst>
          </p:cNvPr>
          <p:cNvSpPr/>
          <p:nvPr/>
        </p:nvSpPr>
        <p:spPr>
          <a:xfrm>
            <a:off x="1812897" y="4288622"/>
            <a:ext cx="55533" cy="553999"/>
          </a:xfrm>
          <a:custGeom>
            <a:avLst/>
            <a:gdLst/>
            <a:ahLst/>
            <a:cxnLst/>
            <a:rect l="l" t="t" r="r" b="b"/>
            <a:pathLst>
              <a:path h="2893695">
                <a:moveTo>
                  <a:pt x="0" y="2893441"/>
                </a:moveTo>
                <a:lnTo>
                  <a:pt x="0" y="0"/>
                </a:lnTo>
              </a:path>
            </a:pathLst>
          </a:custGeom>
          <a:ln w="9525">
            <a:solidFill>
              <a:schemeClr val="accent1"/>
            </a:solidFill>
          </a:ln>
        </p:spPr>
        <p:txBody>
          <a:bodyPr wrap="square" lIns="0" tIns="0" rIns="0" bIns="0" rtlCol="0"/>
          <a:lstStyle/>
          <a:p>
            <a:pPr algn="l" defTabSz="685800" hangingPunct="1">
              <a:defRPr/>
            </a:pPr>
            <a:endParaRPr lang="en-US" sz="1350" kern="1200">
              <a:latin typeface="Franklin Gothic Medium" panose="020B0603020102020204" pitchFamily="34" charset="0"/>
            </a:endParaRPr>
          </a:p>
        </p:txBody>
      </p:sp>
    </p:spTree>
    <p:extLst>
      <p:ext uri="{BB962C8B-B14F-4D97-AF65-F5344CB8AC3E}">
        <p14:creationId xmlns:p14="http://schemas.microsoft.com/office/powerpoint/2010/main" val="22877682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AFE629E-975D-F5CA-DBDD-374B89340CEC}"/>
              </a:ext>
            </a:extLst>
          </p:cNvPr>
          <p:cNvSpPr>
            <a:spLocks noGrp="1"/>
          </p:cNvSpPr>
          <p:nvPr>
            <p:ph type="body" sz="quarter" idx="17"/>
          </p:nvPr>
        </p:nvSpPr>
        <p:spPr/>
        <p:txBody>
          <a:bodyPr/>
          <a:lstStyle/>
          <a:p>
            <a:r>
              <a:rPr lang="en-US" dirty="0"/>
              <a:t>As of 6/29/23 for 2024</a:t>
            </a:r>
          </a:p>
        </p:txBody>
      </p:sp>
      <p:sp>
        <p:nvSpPr>
          <p:cNvPr id="7" name="Text Placeholder 6">
            <a:extLst>
              <a:ext uri="{FF2B5EF4-FFF2-40B4-BE49-F238E27FC236}">
                <a16:creationId xmlns:a16="http://schemas.microsoft.com/office/drawing/2014/main" id="{FD215FF4-3B23-D76A-A498-B6A3377CC092}"/>
              </a:ext>
            </a:extLst>
          </p:cNvPr>
          <p:cNvSpPr>
            <a:spLocks noGrp="1"/>
          </p:cNvSpPr>
          <p:nvPr>
            <p:ph type="body" sz="quarter" idx="34"/>
          </p:nvPr>
        </p:nvSpPr>
        <p:spPr/>
        <p:txBody>
          <a:bodyPr/>
          <a:lstStyle/>
          <a:p>
            <a:r>
              <a:rPr lang="en-US" dirty="0"/>
              <a:t>PA Primary Hispanic Voters in Presidential Years</a:t>
            </a:r>
          </a:p>
        </p:txBody>
      </p:sp>
      <p:graphicFrame>
        <p:nvGraphicFramePr>
          <p:cNvPr id="12" name="Chart 11">
            <a:extLst>
              <a:ext uri="{FF2B5EF4-FFF2-40B4-BE49-F238E27FC236}">
                <a16:creationId xmlns:a16="http://schemas.microsoft.com/office/drawing/2014/main" id="{B91E7408-87BE-4BD2-B20C-D5998F8EE50C}"/>
              </a:ext>
            </a:extLst>
          </p:cNvPr>
          <p:cNvGraphicFramePr/>
          <p:nvPr>
            <p:extLst>
              <p:ext uri="{D42A27DB-BD31-4B8C-83A1-F6EECF244321}">
                <p14:modId xmlns:p14="http://schemas.microsoft.com/office/powerpoint/2010/main" val="4054306852"/>
              </p:ext>
            </p:extLst>
          </p:nvPr>
        </p:nvGraphicFramePr>
        <p:xfrm>
          <a:off x="1524000" y="1624084"/>
          <a:ext cx="6096000" cy="2979665"/>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570475E-F270-0A74-E704-66DAD86E164C}"/>
              </a:ext>
            </a:extLst>
          </p:cNvPr>
          <p:cNvSpPr/>
          <p:nvPr/>
        </p:nvSpPr>
        <p:spPr>
          <a:xfrm>
            <a:off x="6160183" y="2320119"/>
            <a:ext cx="699247" cy="2208522"/>
          </a:xfrm>
          <a:prstGeom prst="rect">
            <a:avLst/>
          </a:prstGeom>
          <a:no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5">
            <a:extLst>
              <a:ext uri="{FF2B5EF4-FFF2-40B4-BE49-F238E27FC236}">
                <a16:creationId xmlns:a16="http://schemas.microsoft.com/office/drawing/2014/main" id="{5E82B2EF-AEE6-CF2C-94A8-4362D7226584}"/>
              </a:ext>
            </a:extLst>
          </p:cNvPr>
          <p:cNvSpPr txBox="1">
            <a:spLocks/>
          </p:cNvSpPr>
          <p:nvPr/>
        </p:nvSpPr>
        <p:spPr>
          <a:xfrm>
            <a:off x="518385" y="4672820"/>
            <a:ext cx="6238761" cy="178827"/>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Tx/>
              <a:buNone/>
              <a:defRPr sz="600" b="0" i="1" kern="1200">
                <a:solidFill>
                  <a:schemeClr val="tx1"/>
                </a:solidFill>
                <a:latin typeface="Franklin Gothic Book" panose="020B0503020102020204" pitchFamily="34" charset="0"/>
                <a:ea typeface="+mn-ea"/>
                <a:cs typeface="+mn-cs"/>
              </a:defRPr>
            </a:lvl1pPr>
            <a:lvl2pPr marL="457200" indent="0" algn="l" defTabSz="914400" rtl="0" eaLnBrk="1" latinLnBrk="0" hangingPunct="1">
              <a:lnSpc>
                <a:spcPct val="90000"/>
              </a:lnSpc>
              <a:spcBef>
                <a:spcPts val="500"/>
              </a:spcBef>
              <a:buClr>
                <a:schemeClr val="tx2"/>
              </a:buClr>
              <a:buFontTx/>
              <a:buNone/>
              <a:defRPr sz="700" kern="1200">
                <a:solidFill>
                  <a:schemeClr val="tx1"/>
                </a:solidFill>
                <a:latin typeface="+mn-lt"/>
                <a:ea typeface="+mn-ea"/>
                <a:cs typeface="+mn-cs"/>
              </a:defRPr>
            </a:lvl2pPr>
            <a:lvl3pPr marL="914400" indent="0" algn="l" defTabSz="914400" rtl="0" eaLnBrk="1" latinLnBrk="0" hangingPunct="1">
              <a:lnSpc>
                <a:spcPct val="90000"/>
              </a:lnSpc>
              <a:spcBef>
                <a:spcPts val="500"/>
              </a:spcBef>
              <a:buClr>
                <a:schemeClr val="tx2"/>
              </a:buClr>
              <a:buFontTx/>
              <a:buNone/>
              <a:defRPr sz="700" kern="1200">
                <a:solidFill>
                  <a:schemeClr val="tx1"/>
                </a:solidFill>
                <a:latin typeface="+mn-lt"/>
                <a:ea typeface="+mn-ea"/>
                <a:cs typeface="+mn-cs"/>
              </a:defRPr>
            </a:lvl3pPr>
            <a:lvl4pPr marL="1371600" indent="0" algn="l" defTabSz="914400" rtl="0" eaLnBrk="1" latinLnBrk="0" hangingPunct="1">
              <a:lnSpc>
                <a:spcPct val="90000"/>
              </a:lnSpc>
              <a:spcBef>
                <a:spcPts val="500"/>
              </a:spcBef>
              <a:buClr>
                <a:schemeClr val="tx2"/>
              </a:buClr>
              <a:buFontTx/>
              <a:buNone/>
              <a:defRPr sz="7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chemeClr val="tx2"/>
              </a:buClr>
              <a:buFontTx/>
              <a:buNone/>
              <a:defRPr sz="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Franklin Gothic Book"/>
              </a:rPr>
              <a:t>Source: L2 data mapping active registered voters as of 5/9/23 that voted in Primary Elections. Projected  2024 turnout based on likely voters as of 6/29/23, includes active/non-active registered voters. A18+ includes full electorate regardless of age match Percentages are rounded.</a:t>
            </a:r>
          </a:p>
        </p:txBody>
      </p:sp>
      <p:sp>
        <p:nvSpPr>
          <p:cNvPr id="6" name="Speech Bubble: Rectangle 5">
            <a:extLst>
              <a:ext uri="{FF2B5EF4-FFF2-40B4-BE49-F238E27FC236}">
                <a16:creationId xmlns:a16="http://schemas.microsoft.com/office/drawing/2014/main" id="{B465184A-1FDE-0FCB-9996-FD4CB0587060}"/>
              </a:ext>
            </a:extLst>
          </p:cNvPr>
          <p:cNvSpPr/>
          <p:nvPr/>
        </p:nvSpPr>
        <p:spPr>
          <a:xfrm>
            <a:off x="6349182" y="1871764"/>
            <a:ext cx="688408" cy="378581"/>
          </a:xfrm>
          <a:prstGeom prst="wedgeRectCallout">
            <a:avLst>
              <a:gd name="adj1" fmla="val -30804"/>
              <a:gd name="adj2" fmla="val 67400"/>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b="1" dirty="0"/>
              <a:t>+30% </a:t>
            </a:r>
            <a:r>
              <a:rPr lang="en-US" sz="800" dirty="0"/>
              <a:t>vs. 2020</a:t>
            </a:r>
          </a:p>
          <a:p>
            <a:pPr algn="ctr"/>
            <a:r>
              <a:rPr lang="en-US" sz="600" dirty="0"/>
              <a:t>NH: +18%</a:t>
            </a:r>
          </a:p>
        </p:txBody>
      </p:sp>
      <p:sp>
        <p:nvSpPr>
          <p:cNvPr id="9" name="Speech Bubble: Rectangle 8">
            <a:extLst>
              <a:ext uri="{FF2B5EF4-FFF2-40B4-BE49-F238E27FC236}">
                <a16:creationId xmlns:a16="http://schemas.microsoft.com/office/drawing/2014/main" id="{C6F1A443-E724-B018-ACC5-07297C825986}"/>
              </a:ext>
            </a:extLst>
          </p:cNvPr>
          <p:cNvSpPr/>
          <p:nvPr/>
        </p:nvSpPr>
        <p:spPr>
          <a:xfrm>
            <a:off x="4486017" y="2312850"/>
            <a:ext cx="688408" cy="378581"/>
          </a:xfrm>
          <a:prstGeom prst="wedgeRectCallout">
            <a:avLst>
              <a:gd name="adj1" fmla="val -30804"/>
              <a:gd name="adj2" fmla="val 67400"/>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b="1" dirty="0"/>
              <a:t>-7% </a:t>
            </a:r>
            <a:r>
              <a:rPr lang="en-US" sz="800" dirty="0"/>
              <a:t>vs. </a:t>
            </a:r>
          </a:p>
          <a:p>
            <a:pPr algn="ctr"/>
            <a:r>
              <a:rPr lang="en-US" sz="800" dirty="0"/>
              <a:t>2016</a:t>
            </a:r>
          </a:p>
          <a:p>
            <a:pPr algn="ctr"/>
            <a:r>
              <a:rPr lang="en-US" sz="600" dirty="0"/>
              <a:t>NH: -7%</a:t>
            </a:r>
          </a:p>
        </p:txBody>
      </p:sp>
    </p:spTree>
    <p:extLst>
      <p:ext uri="{BB962C8B-B14F-4D97-AF65-F5344CB8AC3E}">
        <p14:creationId xmlns:p14="http://schemas.microsoft.com/office/powerpoint/2010/main" val="16071371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EE67BB4-99E8-9366-654E-F626A69AEF2D}"/>
              </a:ext>
            </a:extLst>
          </p:cNvPr>
          <p:cNvSpPr txBox="1"/>
          <p:nvPr/>
        </p:nvSpPr>
        <p:spPr>
          <a:xfrm>
            <a:off x="2111232" y="2408830"/>
            <a:ext cx="4921540" cy="769441"/>
          </a:xfrm>
          <a:prstGeom prst="rect">
            <a:avLst/>
          </a:prstGeom>
          <a:noFill/>
        </p:spPr>
        <p:txBody>
          <a:bodyPr wrap="none" rtlCol="0">
            <a:spAutoFit/>
          </a:bodyPr>
          <a:lstStyle/>
          <a:p>
            <a:r>
              <a:rPr lang="en-US" sz="4400" dirty="0"/>
              <a:t>PHILADELPHIA DMA</a:t>
            </a:r>
          </a:p>
        </p:txBody>
      </p:sp>
    </p:spTree>
    <p:extLst>
      <p:ext uri="{BB962C8B-B14F-4D97-AF65-F5344CB8AC3E}">
        <p14:creationId xmlns:p14="http://schemas.microsoft.com/office/powerpoint/2010/main" val="34421345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AFE629E-975D-F5CA-DBDD-374B89340CEC}"/>
              </a:ext>
            </a:extLst>
          </p:cNvPr>
          <p:cNvSpPr>
            <a:spLocks noGrp="1"/>
          </p:cNvSpPr>
          <p:nvPr>
            <p:ph type="body" sz="quarter" idx="17"/>
          </p:nvPr>
        </p:nvSpPr>
        <p:spPr>
          <a:xfrm>
            <a:off x="503635" y="1387330"/>
            <a:ext cx="3485198" cy="274637"/>
          </a:xfrm>
        </p:spPr>
        <p:txBody>
          <a:bodyPr/>
          <a:lstStyle/>
          <a:p>
            <a:r>
              <a:rPr lang="en-US" dirty="0"/>
              <a:t>As of 6/29/23 for 2024</a:t>
            </a:r>
          </a:p>
        </p:txBody>
      </p:sp>
      <p:sp>
        <p:nvSpPr>
          <p:cNvPr id="7" name="Text Placeholder 6">
            <a:extLst>
              <a:ext uri="{FF2B5EF4-FFF2-40B4-BE49-F238E27FC236}">
                <a16:creationId xmlns:a16="http://schemas.microsoft.com/office/drawing/2014/main" id="{FD215FF4-3B23-D76A-A498-B6A3377CC092}"/>
              </a:ext>
            </a:extLst>
          </p:cNvPr>
          <p:cNvSpPr>
            <a:spLocks noGrp="1"/>
          </p:cNvSpPr>
          <p:nvPr>
            <p:ph type="body" sz="quarter" idx="34"/>
          </p:nvPr>
        </p:nvSpPr>
        <p:spPr>
          <a:xfrm>
            <a:off x="503635" y="548609"/>
            <a:ext cx="8901621" cy="784709"/>
          </a:xfrm>
        </p:spPr>
        <p:txBody>
          <a:bodyPr/>
          <a:lstStyle/>
          <a:p>
            <a:r>
              <a:rPr lang="en-US" dirty="0"/>
              <a:t>Primary Hispanic Voters in Presidential Years</a:t>
            </a:r>
          </a:p>
        </p:txBody>
      </p:sp>
      <p:graphicFrame>
        <p:nvGraphicFramePr>
          <p:cNvPr id="12" name="Chart 11">
            <a:extLst>
              <a:ext uri="{FF2B5EF4-FFF2-40B4-BE49-F238E27FC236}">
                <a16:creationId xmlns:a16="http://schemas.microsoft.com/office/drawing/2014/main" id="{B91E7408-87BE-4BD2-B20C-D5998F8EE50C}"/>
              </a:ext>
            </a:extLst>
          </p:cNvPr>
          <p:cNvGraphicFramePr/>
          <p:nvPr>
            <p:extLst>
              <p:ext uri="{D42A27DB-BD31-4B8C-83A1-F6EECF244321}">
                <p14:modId xmlns:p14="http://schemas.microsoft.com/office/powerpoint/2010/main" val="381775332"/>
              </p:ext>
            </p:extLst>
          </p:nvPr>
        </p:nvGraphicFramePr>
        <p:xfrm>
          <a:off x="1524000" y="1715979"/>
          <a:ext cx="6096000" cy="288777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570475E-F270-0A74-E704-66DAD86E164C}"/>
              </a:ext>
            </a:extLst>
          </p:cNvPr>
          <p:cNvSpPr/>
          <p:nvPr/>
        </p:nvSpPr>
        <p:spPr>
          <a:xfrm>
            <a:off x="6160183" y="2481697"/>
            <a:ext cx="699247" cy="2046943"/>
          </a:xfrm>
          <a:prstGeom prst="rect">
            <a:avLst/>
          </a:prstGeom>
          <a:no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5">
            <a:extLst>
              <a:ext uri="{FF2B5EF4-FFF2-40B4-BE49-F238E27FC236}">
                <a16:creationId xmlns:a16="http://schemas.microsoft.com/office/drawing/2014/main" id="{5E82B2EF-AEE6-CF2C-94A8-4362D7226584}"/>
              </a:ext>
            </a:extLst>
          </p:cNvPr>
          <p:cNvSpPr txBox="1">
            <a:spLocks/>
          </p:cNvSpPr>
          <p:nvPr/>
        </p:nvSpPr>
        <p:spPr>
          <a:xfrm>
            <a:off x="518385" y="4672820"/>
            <a:ext cx="6238761" cy="178827"/>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Tx/>
              <a:buNone/>
              <a:defRPr sz="600" b="0" i="1" kern="1200">
                <a:solidFill>
                  <a:schemeClr val="tx1"/>
                </a:solidFill>
                <a:latin typeface="Franklin Gothic Book" panose="020B0503020102020204" pitchFamily="34" charset="0"/>
                <a:ea typeface="+mn-ea"/>
                <a:cs typeface="+mn-cs"/>
              </a:defRPr>
            </a:lvl1pPr>
            <a:lvl2pPr marL="457200" indent="0" algn="l" defTabSz="914400" rtl="0" eaLnBrk="1" latinLnBrk="0" hangingPunct="1">
              <a:lnSpc>
                <a:spcPct val="90000"/>
              </a:lnSpc>
              <a:spcBef>
                <a:spcPts val="500"/>
              </a:spcBef>
              <a:buClr>
                <a:schemeClr val="tx2"/>
              </a:buClr>
              <a:buFontTx/>
              <a:buNone/>
              <a:defRPr sz="700" kern="1200">
                <a:solidFill>
                  <a:schemeClr val="tx1"/>
                </a:solidFill>
                <a:latin typeface="+mn-lt"/>
                <a:ea typeface="+mn-ea"/>
                <a:cs typeface="+mn-cs"/>
              </a:defRPr>
            </a:lvl2pPr>
            <a:lvl3pPr marL="914400" indent="0" algn="l" defTabSz="914400" rtl="0" eaLnBrk="1" latinLnBrk="0" hangingPunct="1">
              <a:lnSpc>
                <a:spcPct val="90000"/>
              </a:lnSpc>
              <a:spcBef>
                <a:spcPts val="500"/>
              </a:spcBef>
              <a:buClr>
                <a:schemeClr val="tx2"/>
              </a:buClr>
              <a:buFontTx/>
              <a:buNone/>
              <a:defRPr sz="700" kern="1200">
                <a:solidFill>
                  <a:schemeClr val="tx1"/>
                </a:solidFill>
                <a:latin typeface="+mn-lt"/>
                <a:ea typeface="+mn-ea"/>
                <a:cs typeface="+mn-cs"/>
              </a:defRPr>
            </a:lvl3pPr>
            <a:lvl4pPr marL="1371600" indent="0" algn="l" defTabSz="914400" rtl="0" eaLnBrk="1" latinLnBrk="0" hangingPunct="1">
              <a:lnSpc>
                <a:spcPct val="90000"/>
              </a:lnSpc>
              <a:spcBef>
                <a:spcPts val="500"/>
              </a:spcBef>
              <a:buClr>
                <a:schemeClr val="tx2"/>
              </a:buClr>
              <a:buFontTx/>
              <a:buNone/>
              <a:defRPr sz="7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chemeClr val="tx2"/>
              </a:buClr>
              <a:buFontTx/>
              <a:buNone/>
              <a:defRPr sz="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Franklin Gothic Book"/>
              </a:rPr>
              <a:t>Source: L2 data mapping active registered voters as of 5/9/23 that voted in Primary Elections. Projected  2024 turnout based on likely voters as of 6/29/23, includes active/non-active registered voters. A18+ includes full electorate regardless of age match Percentages are rounded.</a:t>
            </a:r>
          </a:p>
        </p:txBody>
      </p:sp>
      <p:sp>
        <p:nvSpPr>
          <p:cNvPr id="6" name="Speech Bubble: Rectangle 5">
            <a:extLst>
              <a:ext uri="{FF2B5EF4-FFF2-40B4-BE49-F238E27FC236}">
                <a16:creationId xmlns:a16="http://schemas.microsoft.com/office/drawing/2014/main" id="{B465184A-1FDE-0FCB-9996-FD4CB0587060}"/>
              </a:ext>
            </a:extLst>
          </p:cNvPr>
          <p:cNvSpPr/>
          <p:nvPr/>
        </p:nvSpPr>
        <p:spPr>
          <a:xfrm>
            <a:off x="6349182" y="2028007"/>
            <a:ext cx="688408" cy="378581"/>
          </a:xfrm>
          <a:prstGeom prst="wedgeRectCallout">
            <a:avLst>
              <a:gd name="adj1" fmla="val -30804"/>
              <a:gd name="adj2" fmla="val 67400"/>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b="1" dirty="0"/>
              <a:t>+25% </a:t>
            </a:r>
            <a:r>
              <a:rPr lang="en-US" sz="800" dirty="0"/>
              <a:t>vs. 2020</a:t>
            </a:r>
          </a:p>
          <a:p>
            <a:pPr algn="ctr"/>
            <a:r>
              <a:rPr lang="en-US" sz="600" dirty="0"/>
              <a:t>NH: +14%</a:t>
            </a:r>
          </a:p>
        </p:txBody>
      </p:sp>
      <p:sp>
        <p:nvSpPr>
          <p:cNvPr id="3" name="TextBox 2">
            <a:extLst>
              <a:ext uri="{FF2B5EF4-FFF2-40B4-BE49-F238E27FC236}">
                <a16:creationId xmlns:a16="http://schemas.microsoft.com/office/drawing/2014/main" id="{A026B935-EA59-4EF9-16FC-7F537B1EEA56}"/>
              </a:ext>
            </a:extLst>
          </p:cNvPr>
          <p:cNvSpPr txBox="1"/>
          <p:nvPr/>
        </p:nvSpPr>
        <p:spPr>
          <a:xfrm>
            <a:off x="503635" y="1076663"/>
            <a:ext cx="2294156" cy="380873"/>
          </a:xfrm>
          <a:prstGeom prst="rect">
            <a:avLst/>
          </a:prstGeom>
          <a:noFill/>
        </p:spPr>
        <p:txBody>
          <a:bodyPr wrap="square">
            <a:spAutoFit/>
          </a:bodyPr>
          <a:lstStyle/>
          <a:p>
            <a:pPr algn="l"/>
            <a:r>
              <a:rPr lang="en-US" dirty="0"/>
              <a:t>PHILADELPHIA DMA</a:t>
            </a:r>
          </a:p>
        </p:txBody>
      </p:sp>
    </p:spTree>
    <p:extLst>
      <p:ext uri="{BB962C8B-B14F-4D97-AF65-F5344CB8AC3E}">
        <p14:creationId xmlns:p14="http://schemas.microsoft.com/office/powerpoint/2010/main" val="26980855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7270BF9A-B1CE-163E-5FD7-88579EE46C48}"/>
              </a:ext>
            </a:extLst>
          </p:cNvPr>
          <p:cNvCxnSpPr>
            <a:cxnSpLocks/>
          </p:cNvCxnSpPr>
          <p:nvPr/>
        </p:nvCxnSpPr>
        <p:spPr>
          <a:xfrm>
            <a:off x="606771" y="2429755"/>
            <a:ext cx="1078006" cy="0"/>
          </a:xfrm>
          <a:prstGeom prst="line">
            <a:avLst/>
          </a:prstGeom>
          <a:noFill/>
          <a:ln w="9525" cap="flat">
            <a:solidFill>
              <a:schemeClr val="bg1"/>
            </a:solidFill>
            <a:prstDash val="solid"/>
            <a:miter lim="400000"/>
          </a:ln>
          <a:effectLst/>
          <a:sp3d/>
        </p:spPr>
        <p:style>
          <a:lnRef idx="0">
            <a:scrgbClr r="0" g="0" b="0"/>
          </a:lnRef>
          <a:fillRef idx="0">
            <a:scrgbClr r="0" g="0" b="0"/>
          </a:fillRef>
          <a:effectRef idx="0">
            <a:scrgbClr r="0" g="0" b="0"/>
          </a:effectRef>
          <a:fontRef idx="none"/>
        </p:style>
      </p:cxnSp>
      <p:sp>
        <p:nvSpPr>
          <p:cNvPr id="12" name="Rectangle 11">
            <a:extLst>
              <a:ext uri="{FF2B5EF4-FFF2-40B4-BE49-F238E27FC236}">
                <a16:creationId xmlns:a16="http://schemas.microsoft.com/office/drawing/2014/main" id="{2F9D989F-E080-EB77-031F-809C9A7ED3CD}"/>
              </a:ext>
            </a:extLst>
          </p:cNvPr>
          <p:cNvSpPr/>
          <p:nvPr/>
        </p:nvSpPr>
        <p:spPr>
          <a:xfrm>
            <a:off x="512846" y="2646375"/>
            <a:ext cx="2722724" cy="523220"/>
          </a:xfrm>
          <a:prstGeom prst="rect">
            <a:avLst/>
          </a:prstGeom>
          <a:noFill/>
          <a:ln>
            <a:noFill/>
          </a:ln>
        </p:spPr>
        <p:txBody>
          <a:bodyPr wrap="square">
            <a:spAutoFit/>
          </a:bodyPr>
          <a:lstStyle/>
          <a:p>
            <a:pPr lvl="0" algn="l" defTabSz="825500">
              <a:defRPr/>
            </a:pPr>
            <a:r>
              <a:rPr lang="en-US" sz="1400" spc="100" dirty="0">
                <a:solidFill>
                  <a:schemeClr val="bg1"/>
                </a:solidFill>
                <a:latin typeface="+mj-lt"/>
              </a:rPr>
              <a:t>Electorate as of 5/9/23 </a:t>
            </a:r>
          </a:p>
          <a:p>
            <a:pPr lvl="0" algn="l" defTabSz="825500">
              <a:defRPr/>
            </a:pPr>
            <a:r>
              <a:rPr lang="en-US" sz="1400" spc="100" dirty="0">
                <a:solidFill>
                  <a:schemeClr val="bg1"/>
                </a:solidFill>
                <a:latin typeface="+mj-lt"/>
              </a:rPr>
              <a:t>Projected as of 6/29/23</a:t>
            </a:r>
          </a:p>
        </p:txBody>
      </p:sp>
      <p:sp>
        <p:nvSpPr>
          <p:cNvPr id="14" name="Rectangle 13">
            <a:extLst>
              <a:ext uri="{FF2B5EF4-FFF2-40B4-BE49-F238E27FC236}">
                <a16:creationId xmlns:a16="http://schemas.microsoft.com/office/drawing/2014/main" id="{C8319151-6FA9-6711-883A-D5870DEE9E6A}"/>
              </a:ext>
            </a:extLst>
          </p:cNvPr>
          <p:cNvSpPr/>
          <p:nvPr/>
        </p:nvSpPr>
        <p:spPr>
          <a:xfrm>
            <a:off x="487716" y="1155450"/>
            <a:ext cx="3627084" cy="990015"/>
          </a:xfrm>
          <a:prstGeom prst="rect">
            <a:avLst/>
          </a:prstGeom>
          <a:noFill/>
          <a:ln>
            <a:noFill/>
          </a:ln>
        </p:spPr>
        <p:txBody>
          <a:bodyPr wrap="square" anchor="b">
            <a:spAutoFit/>
          </a:bodyPr>
          <a:lstStyle/>
          <a:p>
            <a:pPr algn="l" defTabSz="825500">
              <a:lnSpc>
                <a:spcPts val="3500"/>
              </a:lnSpc>
            </a:pPr>
            <a:r>
              <a:rPr lang="en-US" sz="3500" dirty="0">
                <a:ln w="12700" cap="flat" cmpd="sng">
                  <a:noFill/>
                  <a:round/>
                </a:ln>
                <a:solidFill>
                  <a:schemeClr val="bg1"/>
                </a:solidFill>
                <a:latin typeface="+mj-lt"/>
              </a:rPr>
              <a:t>PRIMARIES</a:t>
            </a:r>
          </a:p>
          <a:p>
            <a:pPr algn="l" defTabSz="825500">
              <a:lnSpc>
                <a:spcPts val="3500"/>
              </a:lnSpc>
            </a:pPr>
            <a:r>
              <a:rPr lang="en-US" sz="3500" dirty="0">
                <a:ln w="12700" cap="flat" cmpd="sng">
                  <a:noFill/>
                  <a:round/>
                </a:ln>
                <a:solidFill>
                  <a:schemeClr val="accent5"/>
                </a:solidFill>
                <a:latin typeface="+mj-lt"/>
              </a:rPr>
              <a:t>TEXAS</a:t>
            </a:r>
          </a:p>
        </p:txBody>
      </p:sp>
      <p:pic>
        <p:nvPicPr>
          <p:cNvPr id="15" name="Picture 14">
            <a:extLst>
              <a:ext uri="{FF2B5EF4-FFF2-40B4-BE49-F238E27FC236}">
                <a16:creationId xmlns:a16="http://schemas.microsoft.com/office/drawing/2014/main" id="{161B4C6F-ECE1-D751-B0FC-8BE5ADF5A2F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9600" y="4419599"/>
            <a:ext cx="979667" cy="359095"/>
          </a:xfrm>
          <a:prstGeom prst="rect">
            <a:avLst/>
          </a:prstGeom>
        </p:spPr>
      </p:pic>
      <p:pic>
        <p:nvPicPr>
          <p:cNvPr id="16" name="Picture 15">
            <a:extLst>
              <a:ext uri="{FF2B5EF4-FFF2-40B4-BE49-F238E27FC236}">
                <a16:creationId xmlns:a16="http://schemas.microsoft.com/office/drawing/2014/main" id="{B31FAB55-D74B-1ED3-80C3-1C53A25A8A71}"/>
              </a:ext>
            </a:extLst>
          </p:cNvPr>
          <p:cNvPicPr>
            <a:picLocks noChangeAspect="1"/>
          </p:cNvPicPr>
          <p:nvPr/>
        </p:nvPicPr>
        <p:blipFill rotWithShape="1">
          <a:blip r:embed="rId4" cstate="screen">
            <a:duotone>
              <a:schemeClr val="accent5">
                <a:shade val="45000"/>
                <a:satMod val="135000"/>
              </a:schemeClr>
              <a:prstClr val="white"/>
            </a:duotone>
            <a:extLst>
              <a:ext uri="{28A0092B-C50C-407E-A947-70E740481C1C}">
                <a14:useLocalDpi xmlns:a14="http://schemas.microsoft.com/office/drawing/2010/main"/>
              </a:ext>
            </a:extLst>
          </a:blip>
          <a:srcRect b="22562"/>
          <a:stretch/>
        </p:blipFill>
        <p:spPr>
          <a:xfrm>
            <a:off x="4114800" y="616302"/>
            <a:ext cx="4307305" cy="4527192"/>
          </a:xfrm>
          <a:prstGeom prst="rect">
            <a:avLst/>
          </a:prstGeom>
        </p:spPr>
      </p:pic>
      <p:sp>
        <p:nvSpPr>
          <p:cNvPr id="7" name="object 23">
            <a:extLst>
              <a:ext uri="{FF2B5EF4-FFF2-40B4-BE49-F238E27FC236}">
                <a16:creationId xmlns:a16="http://schemas.microsoft.com/office/drawing/2014/main" id="{AFBC0616-8C48-6A9C-E5D8-ABC6573A898D}"/>
              </a:ext>
            </a:extLst>
          </p:cNvPr>
          <p:cNvSpPr/>
          <p:nvPr/>
        </p:nvSpPr>
        <p:spPr>
          <a:xfrm>
            <a:off x="1812897" y="4288622"/>
            <a:ext cx="55533" cy="553999"/>
          </a:xfrm>
          <a:custGeom>
            <a:avLst/>
            <a:gdLst/>
            <a:ahLst/>
            <a:cxnLst/>
            <a:rect l="l" t="t" r="r" b="b"/>
            <a:pathLst>
              <a:path h="2893695">
                <a:moveTo>
                  <a:pt x="0" y="2893441"/>
                </a:moveTo>
                <a:lnTo>
                  <a:pt x="0" y="0"/>
                </a:lnTo>
              </a:path>
            </a:pathLst>
          </a:custGeom>
          <a:ln w="9525">
            <a:solidFill>
              <a:schemeClr val="accent1"/>
            </a:solidFill>
          </a:ln>
        </p:spPr>
        <p:txBody>
          <a:bodyPr wrap="square" lIns="0" tIns="0" rIns="0" bIns="0" rtlCol="0"/>
          <a:lstStyle/>
          <a:p>
            <a:pPr algn="l" defTabSz="685800" hangingPunct="1">
              <a:defRPr/>
            </a:pPr>
            <a:endParaRPr lang="en-US" sz="1350" kern="1200">
              <a:latin typeface="Franklin Gothic Medium" panose="020B0603020102020204" pitchFamily="34" charset="0"/>
            </a:endParaRPr>
          </a:p>
        </p:txBody>
      </p:sp>
    </p:spTree>
    <p:extLst>
      <p:ext uri="{BB962C8B-B14F-4D97-AF65-F5344CB8AC3E}">
        <p14:creationId xmlns:p14="http://schemas.microsoft.com/office/powerpoint/2010/main" val="277303263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AFE629E-975D-F5CA-DBDD-374B89340CEC}"/>
              </a:ext>
            </a:extLst>
          </p:cNvPr>
          <p:cNvSpPr>
            <a:spLocks noGrp="1"/>
          </p:cNvSpPr>
          <p:nvPr>
            <p:ph type="body" sz="quarter" idx="17"/>
          </p:nvPr>
        </p:nvSpPr>
        <p:spPr/>
        <p:txBody>
          <a:bodyPr/>
          <a:lstStyle/>
          <a:p>
            <a:r>
              <a:rPr lang="en-US" dirty="0"/>
              <a:t>As of 6/29/23 for 2024</a:t>
            </a:r>
          </a:p>
        </p:txBody>
      </p:sp>
      <p:sp>
        <p:nvSpPr>
          <p:cNvPr id="7" name="Text Placeholder 6">
            <a:extLst>
              <a:ext uri="{FF2B5EF4-FFF2-40B4-BE49-F238E27FC236}">
                <a16:creationId xmlns:a16="http://schemas.microsoft.com/office/drawing/2014/main" id="{FD215FF4-3B23-D76A-A498-B6A3377CC092}"/>
              </a:ext>
            </a:extLst>
          </p:cNvPr>
          <p:cNvSpPr>
            <a:spLocks noGrp="1"/>
          </p:cNvSpPr>
          <p:nvPr>
            <p:ph type="body" sz="quarter" idx="34"/>
          </p:nvPr>
        </p:nvSpPr>
        <p:spPr/>
        <p:txBody>
          <a:bodyPr/>
          <a:lstStyle/>
          <a:p>
            <a:r>
              <a:rPr lang="en-US" dirty="0"/>
              <a:t>TX Primary Hispanic Voters in Presidential Years</a:t>
            </a:r>
          </a:p>
        </p:txBody>
      </p:sp>
      <p:graphicFrame>
        <p:nvGraphicFramePr>
          <p:cNvPr id="12" name="Chart 11">
            <a:extLst>
              <a:ext uri="{FF2B5EF4-FFF2-40B4-BE49-F238E27FC236}">
                <a16:creationId xmlns:a16="http://schemas.microsoft.com/office/drawing/2014/main" id="{B91E7408-87BE-4BD2-B20C-D5998F8EE50C}"/>
              </a:ext>
            </a:extLst>
          </p:cNvPr>
          <p:cNvGraphicFramePr/>
          <p:nvPr/>
        </p:nvGraphicFramePr>
        <p:xfrm>
          <a:off x="1524000" y="1624084"/>
          <a:ext cx="6096000" cy="2979665"/>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570475E-F270-0A74-E704-66DAD86E164C}"/>
              </a:ext>
            </a:extLst>
          </p:cNvPr>
          <p:cNvSpPr/>
          <p:nvPr/>
        </p:nvSpPr>
        <p:spPr>
          <a:xfrm>
            <a:off x="6160183" y="2320119"/>
            <a:ext cx="699247" cy="2208522"/>
          </a:xfrm>
          <a:prstGeom prst="rect">
            <a:avLst/>
          </a:prstGeom>
          <a:no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5">
            <a:extLst>
              <a:ext uri="{FF2B5EF4-FFF2-40B4-BE49-F238E27FC236}">
                <a16:creationId xmlns:a16="http://schemas.microsoft.com/office/drawing/2014/main" id="{5E82B2EF-AEE6-CF2C-94A8-4362D7226584}"/>
              </a:ext>
            </a:extLst>
          </p:cNvPr>
          <p:cNvSpPr txBox="1">
            <a:spLocks/>
          </p:cNvSpPr>
          <p:nvPr/>
        </p:nvSpPr>
        <p:spPr>
          <a:xfrm>
            <a:off x="518385" y="4672820"/>
            <a:ext cx="6238761" cy="178827"/>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Tx/>
              <a:buNone/>
              <a:defRPr sz="600" b="0" i="1" kern="1200">
                <a:solidFill>
                  <a:schemeClr val="tx1"/>
                </a:solidFill>
                <a:latin typeface="Franklin Gothic Book" panose="020B0503020102020204" pitchFamily="34" charset="0"/>
                <a:ea typeface="+mn-ea"/>
                <a:cs typeface="+mn-cs"/>
              </a:defRPr>
            </a:lvl1pPr>
            <a:lvl2pPr marL="457200" indent="0" algn="l" defTabSz="914400" rtl="0" eaLnBrk="1" latinLnBrk="0" hangingPunct="1">
              <a:lnSpc>
                <a:spcPct val="90000"/>
              </a:lnSpc>
              <a:spcBef>
                <a:spcPts val="500"/>
              </a:spcBef>
              <a:buClr>
                <a:schemeClr val="tx2"/>
              </a:buClr>
              <a:buFontTx/>
              <a:buNone/>
              <a:defRPr sz="700" kern="1200">
                <a:solidFill>
                  <a:schemeClr val="tx1"/>
                </a:solidFill>
                <a:latin typeface="+mn-lt"/>
                <a:ea typeface="+mn-ea"/>
                <a:cs typeface="+mn-cs"/>
              </a:defRPr>
            </a:lvl2pPr>
            <a:lvl3pPr marL="914400" indent="0" algn="l" defTabSz="914400" rtl="0" eaLnBrk="1" latinLnBrk="0" hangingPunct="1">
              <a:lnSpc>
                <a:spcPct val="90000"/>
              </a:lnSpc>
              <a:spcBef>
                <a:spcPts val="500"/>
              </a:spcBef>
              <a:buClr>
                <a:schemeClr val="tx2"/>
              </a:buClr>
              <a:buFontTx/>
              <a:buNone/>
              <a:defRPr sz="700" kern="1200">
                <a:solidFill>
                  <a:schemeClr val="tx1"/>
                </a:solidFill>
                <a:latin typeface="+mn-lt"/>
                <a:ea typeface="+mn-ea"/>
                <a:cs typeface="+mn-cs"/>
              </a:defRPr>
            </a:lvl3pPr>
            <a:lvl4pPr marL="1371600" indent="0" algn="l" defTabSz="914400" rtl="0" eaLnBrk="1" latinLnBrk="0" hangingPunct="1">
              <a:lnSpc>
                <a:spcPct val="90000"/>
              </a:lnSpc>
              <a:spcBef>
                <a:spcPts val="500"/>
              </a:spcBef>
              <a:buClr>
                <a:schemeClr val="tx2"/>
              </a:buClr>
              <a:buFontTx/>
              <a:buNone/>
              <a:defRPr sz="7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chemeClr val="tx2"/>
              </a:buClr>
              <a:buFontTx/>
              <a:buNone/>
              <a:defRPr sz="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Franklin Gothic Book"/>
              </a:rPr>
              <a:t>Source: L2 data mapping active registered voters as of 5/9/23 that voted in Primary Elections. Projected  2024 turnout based on likely voters as of 6/29/23, includes active/non-active registered voters. A18+ includes full electorate regardless of age match Percentages are rounded.</a:t>
            </a:r>
          </a:p>
        </p:txBody>
      </p:sp>
      <p:sp>
        <p:nvSpPr>
          <p:cNvPr id="6" name="Speech Bubble: Rectangle 5">
            <a:extLst>
              <a:ext uri="{FF2B5EF4-FFF2-40B4-BE49-F238E27FC236}">
                <a16:creationId xmlns:a16="http://schemas.microsoft.com/office/drawing/2014/main" id="{B465184A-1FDE-0FCB-9996-FD4CB0587060}"/>
              </a:ext>
            </a:extLst>
          </p:cNvPr>
          <p:cNvSpPr/>
          <p:nvPr/>
        </p:nvSpPr>
        <p:spPr>
          <a:xfrm>
            <a:off x="6349182" y="1871764"/>
            <a:ext cx="688408" cy="378581"/>
          </a:xfrm>
          <a:prstGeom prst="wedgeRectCallout">
            <a:avLst>
              <a:gd name="adj1" fmla="val -30804"/>
              <a:gd name="adj2" fmla="val 67400"/>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b="1" dirty="0"/>
              <a:t>+51% </a:t>
            </a:r>
            <a:r>
              <a:rPr lang="en-US" sz="800" dirty="0"/>
              <a:t>vs. 2020</a:t>
            </a:r>
          </a:p>
          <a:p>
            <a:pPr algn="ctr"/>
            <a:r>
              <a:rPr lang="en-US" sz="600" dirty="0"/>
              <a:t>NH: +31%</a:t>
            </a:r>
          </a:p>
        </p:txBody>
      </p:sp>
      <p:sp>
        <p:nvSpPr>
          <p:cNvPr id="9" name="Speech Bubble: Rectangle 8">
            <a:extLst>
              <a:ext uri="{FF2B5EF4-FFF2-40B4-BE49-F238E27FC236}">
                <a16:creationId xmlns:a16="http://schemas.microsoft.com/office/drawing/2014/main" id="{C6F1A443-E724-B018-ACC5-07297C825986}"/>
              </a:ext>
            </a:extLst>
          </p:cNvPr>
          <p:cNvSpPr/>
          <p:nvPr/>
        </p:nvSpPr>
        <p:spPr>
          <a:xfrm>
            <a:off x="4486017" y="2462976"/>
            <a:ext cx="688408" cy="378581"/>
          </a:xfrm>
          <a:prstGeom prst="wedgeRectCallout">
            <a:avLst>
              <a:gd name="adj1" fmla="val -30804"/>
              <a:gd name="adj2" fmla="val 67400"/>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b="1" dirty="0"/>
              <a:t>+14% </a:t>
            </a:r>
            <a:r>
              <a:rPr lang="en-US" sz="800" dirty="0"/>
              <a:t>vs. 2016</a:t>
            </a:r>
          </a:p>
          <a:p>
            <a:pPr algn="ctr"/>
            <a:r>
              <a:rPr lang="en-US" sz="600" dirty="0"/>
              <a:t>NH: +4%</a:t>
            </a:r>
          </a:p>
        </p:txBody>
      </p:sp>
    </p:spTree>
    <p:extLst>
      <p:ext uri="{BB962C8B-B14F-4D97-AF65-F5344CB8AC3E}">
        <p14:creationId xmlns:p14="http://schemas.microsoft.com/office/powerpoint/2010/main" val="237600220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EE67BB4-99E8-9366-654E-F626A69AEF2D}"/>
              </a:ext>
            </a:extLst>
          </p:cNvPr>
          <p:cNvSpPr txBox="1"/>
          <p:nvPr/>
        </p:nvSpPr>
        <p:spPr>
          <a:xfrm>
            <a:off x="2971249" y="2408830"/>
            <a:ext cx="3201518" cy="769441"/>
          </a:xfrm>
          <a:prstGeom prst="rect">
            <a:avLst/>
          </a:prstGeom>
          <a:noFill/>
        </p:spPr>
        <p:txBody>
          <a:bodyPr wrap="none" rtlCol="0">
            <a:spAutoFit/>
          </a:bodyPr>
          <a:lstStyle/>
          <a:p>
            <a:r>
              <a:rPr lang="en-US" sz="4400" dirty="0"/>
              <a:t>AUSTIN DMA</a:t>
            </a:r>
          </a:p>
        </p:txBody>
      </p:sp>
    </p:spTree>
    <p:extLst>
      <p:ext uri="{BB962C8B-B14F-4D97-AF65-F5344CB8AC3E}">
        <p14:creationId xmlns:p14="http://schemas.microsoft.com/office/powerpoint/2010/main" val="39554653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AFE629E-975D-F5CA-DBDD-374B89340CEC}"/>
              </a:ext>
            </a:extLst>
          </p:cNvPr>
          <p:cNvSpPr>
            <a:spLocks noGrp="1"/>
          </p:cNvSpPr>
          <p:nvPr>
            <p:ph type="body" sz="quarter" idx="17"/>
          </p:nvPr>
        </p:nvSpPr>
        <p:spPr/>
        <p:txBody>
          <a:bodyPr/>
          <a:lstStyle/>
          <a:p>
            <a:r>
              <a:rPr lang="en-US" dirty="0"/>
              <a:t>As of 6/29/23 for 2024</a:t>
            </a:r>
          </a:p>
        </p:txBody>
      </p:sp>
      <p:sp>
        <p:nvSpPr>
          <p:cNvPr id="7" name="Text Placeholder 6">
            <a:extLst>
              <a:ext uri="{FF2B5EF4-FFF2-40B4-BE49-F238E27FC236}">
                <a16:creationId xmlns:a16="http://schemas.microsoft.com/office/drawing/2014/main" id="{FD215FF4-3B23-D76A-A498-B6A3377CC092}"/>
              </a:ext>
            </a:extLst>
          </p:cNvPr>
          <p:cNvSpPr>
            <a:spLocks noGrp="1"/>
          </p:cNvSpPr>
          <p:nvPr>
            <p:ph type="body" sz="quarter" idx="34"/>
          </p:nvPr>
        </p:nvSpPr>
        <p:spPr/>
        <p:txBody>
          <a:bodyPr/>
          <a:lstStyle/>
          <a:p>
            <a:r>
              <a:rPr lang="en-US" dirty="0"/>
              <a:t>AZ Primary Hispanic Voters in Presidential Years</a:t>
            </a:r>
          </a:p>
        </p:txBody>
      </p:sp>
      <p:graphicFrame>
        <p:nvGraphicFramePr>
          <p:cNvPr id="12" name="Chart 11">
            <a:extLst>
              <a:ext uri="{FF2B5EF4-FFF2-40B4-BE49-F238E27FC236}">
                <a16:creationId xmlns:a16="http://schemas.microsoft.com/office/drawing/2014/main" id="{B91E7408-87BE-4BD2-B20C-D5998F8EE50C}"/>
              </a:ext>
            </a:extLst>
          </p:cNvPr>
          <p:cNvGraphicFramePr/>
          <p:nvPr>
            <p:extLst>
              <p:ext uri="{D42A27DB-BD31-4B8C-83A1-F6EECF244321}">
                <p14:modId xmlns:p14="http://schemas.microsoft.com/office/powerpoint/2010/main" val="3446396909"/>
              </p:ext>
            </p:extLst>
          </p:nvPr>
        </p:nvGraphicFramePr>
        <p:xfrm>
          <a:off x="1524000" y="1715979"/>
          <a:ext cx="6096000" cy="288777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570475E-F270-0A74-E704-66DAD86E164C}"/>
              </a:ext>
            </a:extLst>
          </p:cNvPr>
          <p:cNvSpPr/>
          <p:nvPr/>
        </p:nvSpPr>
        <p:spPr>
          <a:xfrm>
            <a:off x="6160183" y="2393253"/>
            <a:ext cx="699247" cy="2135387"/>
          </a:xfrm>
          <a:prstGeom prst="rect">
            <a:avLst/>
          </a:prstGeom>
          <a:no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5">
            <a:extLst>
              <a:ext uri="{FF2B5EF4-FFF2-40B4-BE49-F238E27FC236}">
                <a16:creationId xmlns:a16="http://schemas.microsoft.com/office/drawing/2014/main" id="{5E82B2EF-AEE6-CF2C-94A8-4362D7226584}"/>
              </a:ext>
            </a:extLst>
          </p:cNvPr>
          <p:cNvSpPr txBox="1">
            <a:spLocks/>
          </p:cNvSpPr>
          <p:nvPr/>
        </p:nvSpPr>
        <p:spPr>
          <a:xfrm>
            <a:off x="518385" y="4672820"/>
            <a:ext cx="6238761" cy="178827"/>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Tx/>
              <a:buNone/>
              <a:defRPr sz="600" b="0" i="1" kern="1200">
                <a:solidFill>
                  <a:schemeClr val="tx1"/>
                </a:solidFill>
                <a:latin typeface="Franklin Gothic Book" panose="020B0503020102020204" pitchFamily="34" charset="0"/>
                <a:ea typeface="+mn-ea"/>
                <a:cs typeface="+mn-cs"/>
              </a:defRPr>
            </a:lvl1pPr>
            <a:lvl2pPr marL="457200" indent="0" algn="l" defTabSz="914400" rtl="0" eaLnBrk="1" latinLnBrk="0" hangingPunct="1">
              <a:lnSpc>
                <a:spcPct val="90000"/>
              </a:lnSpc>
              <a:spcBef>
                <a:spcPts val="500"/>
              </a:spcBef>
              <a:buClr>
                <a:schemeClr val="tx2"/>
              </a:buClr>
              <a:buFontTx/>
              <a:buNone/>
              <a:defRPr sz="700" kern="1200">
                <a:solidFill>
                  <a:schemeClr val="tx1"/>
                </a:solidFill>
                <a:latin typeface="+mn-lt"/>
                <a:ea typeface="+mn-ea"/>
                <a:cs typeface="+mn-cs"/>
              </a:defRPr>
            </a:lvl2pPr>
            <a:lvl3pPr marL="914400" indent="0" algn="l" defTabSz="914400" rtl="0" eaLnBrk="1" latinLnBrk="0" hangingPunct="1">
              <a:lnSpc>
                <a:spcPct val="90000"/>
              </a:lnSpc>
              <a:spcBef>
                <a:spcPts val="500"/>
              </a:spcBef>
              <a:buClr>
                <a:schemeClr val="tx2"/>
              </a:buClr>
              <a:buFontTx/>
              <a:buNone/>
              <a:defRPr sz="700" kern="1200">
                <a:solidFill>
                  <a:schemeClr val="tx1"/>
                </a:solidFill>
                <a:latin typeface="+mn-lt"/>
                <a:ea typeface="+mn-ea"/>
                <a:cs typeface="+mn-cs"/>
              </a:defRPr>
            </a:lvl3pPr>
            <a:lvl4pPr marL="1371600" indent="0" algn="l" defTabSz="914400" rtl="0" eaLnBrk="1" latinLnBrk="0" hangingPunct="1">
              <a:lnSpc>
                <a:spcPct val="90000"/>
              </a:lnSpc>
              <a:spcBef>
                <a:spcPts val="500"/>
              </a:spcBef>
              <a:buClr>
                <a:schemeClr val="tx2"/>
              </a:buClr>
              <a:buFontTx/>
              <a:buNone/>
              <a:defRPr sz="7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chemeClr val="tx2"/>
              </a:buClr>
              <a:buFontTx/>
              <a:buNone/>
              <a:defRPr sz="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Franklin Gothic Book"/>
              </a:rPr>
              <a:t>Source: L2 data mapping active registered voters as of 5/9/23 that voted in Primary Elections. Projected  2024 turnout based on likely voters as of 6/29/23, includes active/non-active registered voters. A18+ includes full electorate regardless of age match Percentages are rounded.</a:t>
            </a:r>
          </a:p>
        </p:txBody>
      </p:sp>
      <p:sp>
        <p:nvSpPr>
          <p:cNvPr id="6" name="Speech Bubble: Rectangle 5">
            <a:extLst>
              <a:ext uri="{FF2B5EF4-FFF2-40B4-BE49-F238E27FC236}">
                <a16:creationId xmlns:a16="http://schemas.microsoft.com/office/drawing/2014/main" id="{B465184A-1FDE-0FCB-9996-FD4CB0587060}"/>
              </a:ext>
            </a:extLst>
          </p:cNvPr>
          <p:cNvSpPr/>
          <p:nvPr/>
        </p:nvSpPr>
        <p:spPr>
          <a:xfrm>
            <a:off x="6349182" y="1909548"/>
            <a:ext cx="688408" cy="378581"/>
          </a:xfrm>
          <a:prstGeom prst="wedgeRectCallout">
            <a:avLst>
              <a:gd name="adj1" fmla="val -30804"/>
              <a:gd name="adj2" fmla="val 67400"/>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b="1" dirty="0"/>
              <a:t>+20% </a:t>
            </a:r>
            <a:r>
              <a:rPr lang="en-US" sz="800" dirty="0"/>
              <a:t>vs. 2020</a:t>
            </a:r>
          </a:p>
          <a:p>
            <a:pPr algn="ctr"/>
            <a:r>
              <a:rPr lang="en-US" sz="600" dirty="0"/>
              <a:t>NH: +23%</a:t>
            </a:r>
          </a:p>
        </p:txBody>
      </p:sp>
      <p:sp>
        <p:nvSpPr>
          <p:cNvPr id="9" name="Speech Bubble: Rectangle 8">
            <a:extLst>
              <a:ext uri="{FF2B5EF4-FFF2-40B4-BE49-F238E27FC236}">
                <a16:creationId xmlns:a16="http://schemas.microsoft.com/office/drawing/2014/main" id="{C6F1A443-E724-B018-ACC5-07297C825986}"/>
              </a:ext>
            </a:extLst>
          </p:cNvPr>
          <p:cNvSpPr/>
          <p:nvPr/>
        </p:nvSpPr>
        <p:spPr>
          <a:xfrm>
            <a:off x="4486017" y="2273686"/>
            <a:ext cx="688408" cy="378581"/>
          </a:xfrm>
          <a:prstGeom prst="wedgeRectCallout">
            <a:avLst>
              <a:gd name="adj1" fmla="val -30804"/>
              <a:gd name="adj2" fmla="val 67400"/>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b="1" dirty="0"/>
              <a:t>+88% </a:t>
            </a:r>
            <a:r>
              <a:rPr lang="en-US" sz="800" dirty="0"/>
              <a:t>vs. 2016</a:t>
            </a:r>
          </a:p>
          <a:p>
            <a:pPr algn="ctr"/>
            <a:r>
              <a:rPr lang="en-US" sz="600" dirty="0"/>
              <a:t>NH: +62%</a:t>
            </a:r>
          </a:p>
        </p:txBody>
      </p:sp>
    </p:spTree>
    <p:extLst>
      <p:ext uri="{BB962C8B-B14F-4D97-AF65-F5344CB8AC3E}">
        <p14:creationId xmlns:p14="http://schemas.microsoft.com/office/powerpoint/2010/main" val="217789400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AFE629E-975D-F5CA-DBDD-374B89340CEC}"/>
              </a:ext>
            </a:extLst>
          </p:cNvPr>
          <p:cNvSpPr>
            <a:spLocks noGrp="1"/>
          </p:cNvSpPr>
          <p:nvPr>
            <p:ph type="body" sz="quarter" idx="17"/>
          </p:nvPr>
        </p:nvSpPr>
        <p:spPr>
          <a:xfrm>
            <a:off x="503635" y="1387330"/>
            <a:ext cx="3485198" cy="274637"/>
          </a:xfrm>
        </p:spPr>
        <p:txBody>
          <a:bodyPr/>
          <a:lstStyle/>
          <a:p>
            <a:r>
              <a:rPr lang="en-US" dirty="0"/>
              <a:t>As of 6/29/23 for 2024</a:t>
            </a:r>
          </a:p>
        </p:txBody>
      </p:sp>
      <p:sp>
        <p:nvSpPr>
          <p:cNvPr id="7" name="Text Placeholder 6">
            <a:extLst>
              <a:ext uri="{FF2B5EF4-FFF2-40B4-BE49-F238E27FC236}">
                <a16:creationId xmlns:a16="http://schemas.microsoft.com/office/drawing/2014/main" id="{FD215FF4-3B23-D76A-A498-B6A3377CC092}"/>
              </a:ext>
            </a:extLst>
          </p:cNvPr>
          <p:cNvSpPr>
            <a:spLocks noGrp="1"/>
          </p:cNvSpPr>
          <p:nvPr>
            <p:ph type="body" sz="quarter" idx="34"/>
          </p:nvPr>
        </p:nvSpPr>
        <p:spPr>
          <a:xfrm>
            <a:off x="503635" y="548609"/>
            <a:ext cx="8901621" cy="784709"/>
          </a:xfrm>
        </p:spPr>
        <p:txBody>
          <a:bodyPr/>
          <a:lstStyle/>
          <a:p>
            <a:r>
              <a:rPr lang="en-US" dirty="0"/>
              <a:t>Primary Hispanic Voters in Presidential Years</a:t>
            </a:r>
          </a:p>
        </p:txBody>
      </p:sp>
      <p:graphicFrame>
        <p:nvGraphicFramePr>
          <p:cNvPr id="12" name="Chart 11">
            <a:extLst>
              <a:ext uri="{FF2B5EF4-FFF2-40B4-BE49-F238E27FC236}">
                <a16:creationId xmlns:a16="http://schemas.microsoft.com/office/drawing/2014/main" id="{B91E7408-87BE-4BD2-B20C-D5998F8EE50C}"/>
              </a:ext>
            </a:extLst>
          </p:cNvPr>
          <p:cNvGraphicFramePr/>
          <p:nvPr>
            <p:extLst>
              <p:ext uri="{D42A27DB-BD31-4B8C-83A1-F6EECF244321}">
                <p14:modId xmlns:p14="http://schemas.microsoft.com/office/powerpoint/2010/main" val="3861889185"/>
              </p:ext>
            </p:extLst>
          </p:nvPr>
        </p:nvGraphicFramePr>
        <p:xfrm>
          <a:off x="1524000" y="1624084"/>
          <a:ext cx="6096000" cy="2979665"/>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570475E-F270-0A74-E704-66DAD86E164C}"/>
              </a:ext>
            </a:extLst>
          </p:cNvPr>
          <p:cNvSpPr/>
          <p:nvPr/>
        </p:nvSpPr>
        <p:spPr>
          <a:xfrm>
            <a:off x="6160183" y="2250345"/>
            <a:ext cx="699247" cy="2278296"/>
          </a:xfrm>
          <a:prstGeom prst="rect">
            <a:avLst/>
          </a:prstGeom>
          <a:no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5">
            <a:extLst>
              <a:ext uri="{FF2B5EF4-FFF2-40B4-BE49-F238E27FC236}">
                <a16:creationId xmlns:a16="http://schemas.microsoft.com/office/drawing/2014/main" id="{5E82B2EF-AEE6-CF2C-94A8-4362D7226584}"/>
              </a:ext>
            </a:extLst>
          </p:cNvPr>
          <p:cNvSpPr txBox="1">
            <a:spLocks/>
          </p:cNvSpPr>
          <p:nvPr/>
        </p:nvSpPr>
        <p:spPr>
          <a:xfrm>
            <a:off x="518385" y="4672820"/>
            <a:ext cx="6238761" cy="178827"/>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Tx/>
              <a:buNone/>
              <a:defRPr sz="600" b="0" i="1" kern="1200">
                <a:solidFill>
                  <a:schemeClr val="tx1"/>
                </a:solidFill>
                <a:latin typeface="Franklin Gothic Book" panose="020B0503020102020204" pitchFamily="34" charset="0"/>
                <a:ea typeface="+mn-ea"/>
                <a:cs typeface="+mn-cs"/>
              </a:defRPr>
            </a:lvl1pPr>
            <a:lvl2pPr marL="457200" indent="0" algn="l" defTabSz="914400" rtl="0" eaLnBrk="1" latinLnBrk="0" hangingPunct="1">
              <a:lnSpc>
                <a:spcPct val="90000"/>
              </a:lnSpc>
              <a:spcBef>
                <a:spcPts val="500"/>
              </a:spcBef>
              <a:buClr>
                <a:schemeClr val="tx2"/>
              </a:buClr>
              <a:buFontTx/>
              <a:buNone/>
              <a:defRPr sz="700" kern="1200">
                <a:solidFill>
                  <a:schemeClr val="tx1"/>
                </a:solidFill>
                <a:latin typeface="+mn-lt"/>
                <a:ea typeface="+mn-ea"/>
                <a:cs typeface="+mn-cs"/>
              </a:defRPr>
            </a:lvl2pPr>
            <a:lvl3pPr marL="914400" indent="0" algn="l" defTabSz="914400" rtl="0" eaLnBrk="1" latinLnBrk="0" hangingPunct="1">
              <a:lnSpc>
                <a:spcPct val="90000"/>
              </a:lnSpc>
              <a:spcBef>
                <a:spcPts val="500"/>
              </a:spcBef>
              <a:buClr>
                <a:schemeClr val="tx2"/>
              </a:buClr>
              <a:buFontTx/>
              <a:buNone/>
              <a:defRPr sz="700" kern="1200">
                <a:solidFill>
                  <a:schemeClr val="tx1"/>
                </a:solidFill>
                <a:latin typeface="+mn-lt"/>
                <a:ea typeface="+mn-ea"/>
                <a:cs typeface="+mn-cs"/>
              </a:defRPr>
            </a:lvl3pPr>
            <a:lvl4pPr marL="1371600" indent="0" algn="l" defTabSz="914400" rtl="0" eaLnBrk="1" latinLnBrk="0" hangingPunct="1">
              <a:lnSpc>
                <a:spcPct val="90000"/>
              </a:lnSpc>
              <a:spcBef>
                <a:spcPts val="500"/>
              </a:spcBef>
              <a:buClr>
                <a:schemeClr val="tx2"/>
              </a:buClr>
              <a:buFontTx/>
              <a:buNone/>
              <a:defRPr sz="7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chemeClr val="tx2"/>
              </a:buClr>
              <a:buFontTx/>
              <a:buNone/>
              <a:defRPr sz="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Franklin Gothic Book"/>
              </a:rPr>
              <a:t>Source: L2 data mapping active registered voters as of 5/9/23 that voted in Primary Elections. Projected  2024 turnout based on likely voters as of 6/29/23, includes active/non-active registered voters. A18+ includes full electorate regardless of age match Percentages are rounded.</a:t>
            </a:r>
          </a:p>
        </p:txBody>
      </p:sp>
      <p:sp>
        <p:nvSpPr>
          <p:cNvPr id="6" name="Speech Bubble: Rectangle 5">
            <a:extLst>
              <a:ext uri="{FF2B5EF4-FFF2-40B4-BE49-F238E27FC236}">
                <a16:creationId xmlns:a16="http://schemas.microsoft.com/office/drawing/2014/main" id="{B465184A-1FDE-0FCB-9996-FD4CB0587060}"/>
              </a:ext>
            </a:extLst>
          </p:cNvPr>
          <p:cNvSpPr/>
          <p:nvPr/>
        </p:nvSpPr>
        <p:spPr>
          <a:xfrm>
            <a:off x="6349182" y="1871764"/>
            <a:ext cx="688408" cy="378581"/>
          </a:xfrm>
          <a:prstGeom prst="wedgeRectCallout">
            <a:avLst>
              <a:gd name="adj1" fmla="val -30804"/>
              <a:gd name="adj2" fmla="val 67400"/>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b="1" dirty="0"/>
              <a:t>+45% </a:t>
            </a:r>
            <a:r>
              <a:rPr lang="en-US" sz="800" dirty="0"/>
              <a:t>vs. 2020</a:t>
            </a:r>
          </a:p>
          <a:p>
            <a:pPr algn="ctr"/>
            <a:r>
              <a:rPr lang="en-US" sz="600" dirty="0"/>
              <a:t>NH: +27%</a:t>
            </a:r>
          </a:p>
        </p:txBody>
      </p:sp>
      <p:sp>
        <p:nvSpPr>
          <p:cNvPr id="9" name="Speech Bubble: Rectangle 8">
            <a:extLst>
              <a:ext uri="{FF2B5EF4-FFF2-40B4-BE49-F238E27FC236}">
                <a16:creationId xmlns:a16="http://schemas.microsoft.com/office/drawing/2014/main" id="{C6F1A443-E724-B018-ACC5-07297C825986}"/>
              </a:ext>
            </a:extLst>
          </p:cNvPr>
          <p:cNvSpPr/>
          <p:nvPr/>
        </p:nvSpPr>
        <p:spPr>
          <a:xfrm>
            <a:off x="4486017" y="2382459"/>
            <a:ext cx="688408" cy="378581"/>
          </a:xfrm>
          <a:prstGeom prst="wedgeRectCallout">
            <a:avLst>
              <a:gd name="adj1" fmla="val -30804"/>
              <a:gd name="adj2" fmla="val 67400"/>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b="1" dirty="0"/>
              <a:t>+31% </a:t>
            </a:r>
            <a:r>
              <a:rPr lang="en-US" sz="800" dirty="0"/>
              <a:t>vs. 2016</a:t>
            </a:r>
          </a:p>
          <a:p>
            <a:pPr algn="ctr"/>
            <a:r>
              <a:rPr lang="en-US" sz="600" dirty="0"/>
              <a:t>NH: +16%</a:t>
            </a:r>
          </a:p>
        </p:txBody>
      </p:sp>
      <p:sp>
        <p:nvSpPr>
          <p:cNvPr id="2" name="TextBox 1">
            <a:extLst>
              <a:ext uri="{FF2B5EF4-FFF2-40B4-BE49-F238E27FC236}">
                <a16:creationId xmlns:a16="http://schemas.microsoft.com/office/drawing/2014/main" id="{838A1CF6-4D0C-7A75-A5BC-81AD5D5BC177}"/>
              </a:ext>
            </a:extLst>
          </p:cNvPr>
          <p:cNvSpPr txBox="1"/>
          <p:nvPr/>
        </p:nvSpPr>
        <p:spPr>
          <a:xfrm>
            <a:off x="503635" y="1076663"/>
            <a:ext cx="2760261" cy="380873"/>
          </a:xfrm>
          <a:prstGeom prst="rect">
            <a:avLst/>
          </a:prstGeom>
          <a:noFill/>
        </p:spPr>
        <p:txBody>
          <a:bodyPr wrap="square">
            <a:spAutoFit/>
          </a:bodyPr>
          <a:lstStyle/>
          <a:p>
            <a:pPr algn="l"/>
            <a:r>
              <a:rPr lang="en-US" dirty="0"/>
              <a:t>AUSTIN DMA</a:t>
            </a:r>
          </a:p>
        </p:txBody>
      </p:sp>
    </p:spTree>
    <p:extLst>
      <p:ext uri="{BB962C8B-B14F-4D97-AF65-F5344CB8AC3E}">
        <p14:creationId xmlns:p14="http://schemas.microsoft.com/office/powerpoint/2010/main" val="360687173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EE67BB4-99E8-9366-654E-F626A69AEF2D}"/>
              </a:ext>
            </a:extLst>
          </p:cNvPr>
          <p:cNvSpPr txBox="1"/>
          <p:nvPr/>
        </p:nvSpPr>
        <p:spPr>
          <a:xfrm>
            <a:off x="1532554" y="2408830"/>
            <a:ext cx="6078908" cy="769441"/>
          </a:xfrm>
          <a:prstGeom prst="rect">
            <a:avLst/>
          </a:prstGeom>
          <a:noFill/>
        </p:spPr>
        <p:txBody>
          <a:bodyPr wrap="none" rtlCol="0">
            <a:spAutoFit/>
          </a:bodyPr>
          <a:lstStyle/>
          <a:p>
            <a:r>
              <a:rPr lang="en-US" sz="4400" dirty="0"/>
              <a:t>DALLAS-FT. WORTH DMA</a:t>
            </a:r>
          </a:p>
        </p:txBody>
      </p:sp>
    </p:spTree>
    <p:extLst>
      <p:ext uri="{BB962C8B-B14F-4D97-AF65-F5344CB8AC3E}">
        <p14:creationId xmlns:p14="http://schemas.microsoft.com/office/powerpoint/2010/main" val="322056378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AFE629E-975D-F5CA-DBDD-374B89340CEC}"/>
              </a:ext>
            </a:extLst>
          </p:cNvPr>
          <p:cNvSpPr>
            <a:spLocks noGrp="1"/>
          </p:cNvSpPr>
          <p:nvPr>
            <p:ph type="body" sz="quarter" idx="17"/>
          </p:nvPr>
        </p:nvSpPr>
        <p:spPr>
          <a:xfrm>
            <a:off x="503635" y="1387330"/>
            <a:ext cx="3485198" cy="274637"/>
          </a:xfrm>
        </p:spPr>
        <p:txBody>
          <a:bodyPr/>
          <a:lstStyle/>
          <a:p>
            <a:r>
              <a:rPr lang="en-US" dirty="0"/>
              <a:t>As of 6/29/23 for 2024</a:t>
            </a:r>
          </a:p>
        </p:txBody>
      </p:sp>
      <p:sp>
        <p:nvSpPr>
          <p:cNvPr id="7" name="Text Placeholder 6">
            <a:extLst>
              <a:ext uri="{FF2B5EF4-FFF2-40B4-BE49-F238E27FC236}">
                <a16:creationId xmlns:a16="http://schemas.microsoft.com/office/drawing/2014/main" id="{FD215FF4-3B23-D76A-A498-B6A3377CC092}"/>
              </a:ext>
            </a:extLst>
          </p:cNvPr>
          <p:cNvSpPr>
            <a:spLocks noGrp="1"/>
          </p:cNvSpPr>
          <p:nvPr>
            <p:ph type="body" sz="quarter" idx="34"/>
          </p:nvPr>
        </p:nvSpPr>
        <p:spPr>
          <a:xfrm>
            <a:off x="503635" y="548609"/>
            <a:ext cx="8901621" cy="784709"/>
          </a:xfrm>
        </p:spPr>
        <p:txBody>
          <a:bodyPr/>
          <a:lstStyle/>
          <a:p>
            <a:r>
              <a:rPr lang="en-US" dirty="0"/>
              <a:t>Primary Hispanic Voters in Presidential Years</a:t>
            </a:r>
          </a:p>
        </p:txBody>
      </p:sp>
      <p:graphicFrame>
        <p:nvGraphicFramePr>
          <p:cNvPr id="12" name="Chart 11">
            <a:extLst>
              <a:ext uri="{FF2B5EF4-FFF2-40B4-BE49-F238E27FC236}">
                <a16:creationId xmlns:a16="http://schemas.microsoft.com/office/drawing/2014/main" id="{B91E7408-87BE-4BD2-B20C-D5998F8EE50C}"/>
              </a:ext>
            </a:extLst>
          </p:cNvPr>
          <p:cNvGraphicFramePr/>
          <p:nvPr>
            <p:extLst>
              <p:ext uri="{D42A27DB-BD31-4B8C-83A1-F6EECF244321}">
                <p14:modId xmlns:p14="http://schemas.microsoft.com/office/powerpoint/2010/main" val="3341837508"/>
              </p:ext>
            </p:extLst>
          </p:nvPr>
        </p:nvGraphicFramePr>
        <p:xfrm>
          <a:off x="1524000" y="1624084"/>
          <a:ext cx="6096000" cy="2979665"/>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570475E-F270-0A74-E704-66DAD86E164C}"/>
              </a:ext>
            </a:extLst>
          </p:cNvPr>
          <p:cNvSpPr/>
          <p:nvPr/>
        </p:nvSpPr>
        <p:spPr>
          <a:xfrm>
            <a:off x="6160183" y="2320119"/>
            <a:ext cx="699247" cy="2208522"/>
          </a:xfrm>
          <a:prstGeom prst="rect">
            <a:avLst/>
          </a:prstGeom>
          <a:no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5">
            <a:extLst>
              <a:ext uri="{FF2B5EF4-FFF2-40B4-BE49-F238E27FC236}">
                <a16:creationId xmlns:a16="http://schemas.microsoft.com/office/drawing/2014/main" id="{5E82B2EF-AEE6-CF2C-94A8-4362D7226584}"/>
              </a:ext>
            </a:extLst>
          </p:cNvPr>
          <p:cNvSpPr txBox="1">
            <a:spLocks/>
          </p:cNvSpPr>
          <p:nvPr/>
        </p:nvSpPr>
        <p:spPr>
          <a:xfrm>
            <a:off x="518385" y="4672820"/>
            <a:ext cx="6238761" cy="178827"/>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Tx/>
              <a:buNone/>
              <a:defRPr sz="600" b="0" i="1" kern="1200">
                <a:solidFill>
                  <a:schemeClr val="tx1"/>
                </a:solidFill>
                <a:latin typeface="Franklin Gothic Book" panose="020B0503020102020204" pitchFamily="34" charset="0"/>
                <a:ea typeface="+mn-ea"/>
                <a:cs typeface="+mn-cs"/>
              </a:defRPr>
            </a:lvl1pPr>
            <a:lvl2pPr marL="457200" indent="0" algn="l" defTabSz="914400" rtl="0" eaLnBrk="1" latinLnBrk="0" hangingPunct="1">
              <a:lnSpc>
                <a:spcPct val="90000"/>
              </a:lnSpc>
              <a:spcBef>
                <a:spcPts val="500"/>
              </a:spcBef>
              <a:buClr>
                <a:schemeClr val="tx2"/>
              </a:buClr>
              <a:buFontTx/>
              <a:buNone/>
              <a:defRPr sz="700" kern="1200">
                <a:solidFill>
                  <a:schemeClr val="tx1"/>
                </a:solidFill>
                <a:latin typeface="+mn-lt"/>
                <a:ea typeface="+mn-ea"/>
                <a:cs typeface="+mn-cs"/>
              </a:defRPr>
            </a:lvl2pPr>
            <a:lvl3pPr marL="914400" indent="0" algn="l" defTabSz="914400" rtl="0" eaLnBrk="1" latinLnBrk="0" hangingPunct="1">
              <a:lnSpc>
                <a:spcPct val="90000"/>
              </a:lnSpc>
              <a:spcBef>
                <a:spcPts val="500"/>
              </a:spcBef>
              <a:buClr>
                <a:schemeClr val="tx2"/>
              </a:buClr>
              <a:buFontTx/>
              <a:buNone/>
              <a:defRPr sz="700" kern="1200">
                <a:solidFill>
                  <a:schemeClr val="tx1"/>
                </a:solidFill>
                <a:latin typeface="+mn-lt"/>
                <a:ea typeface="+mn-ea"/>
                <a:cs typeface="+mn-cs"/>
              </a:defRPr>
            </a:lvl3pPr>
            <a:lvl4pPr marL="1371600" indent="0" algn="l" defTabSz="914400" rtl="0" eaLnBrk="1" latinLnBrk="0" hangingPunct="1">
              <a:lnSpc>
                <a:spcPct val="90000"/>
              </a:lnSpc>
              <a:spcBef>
                <a:spcPts val="500"/>
              </a:spcBef>
              <a:buClr>
                <a:schemeClr val="tx2"/>
              </a:buClr>
              <a:buFontTx/>
              <a:buNone/>
              <a:defRPr sz="7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chemeClr val="tx2"/>
              </a:buClr>
              <a:buFontTx/>
              <a:buNone/>
              <a:defRPr sz="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Franklin Gothic Book"/>
              </a:rPr>
              <a:t>Source: L2 data mapping active registered voters as of 5/9/23 that voted in Primary Elections. Projected  2024 turnout based on likely voters as of 6/29/23, includes active/non-active registered voters. A18+ includes full electorate regardless of age match Percentages are rounded.</a:t>
            </a:r>
          </a:p>
        </p:txBody>
      </p:sp>
      <p:sp>
        <p:nvSpPr>
          <p:cNvPr id="6" name="Speech Bubble: Rectangle 5">
            <a:extLst>
              <a:ext uri="{FF2B5EF4-FFF2-40B4-BE49-F238E27FC236}">
                <a16:creationId xmlns:a16="http://schemas.microsoft.com/office/drawing/2014/main" id="{B465184A-1FDE-0FCB-9996-FD4CB0587060}"/>
              </a:ext>
            </a:extLst>
          </p:cNvPr>
          <p:cNvSpPr/>
          <p:nvPr/>
        </p:nvSpPr>
        <p:spPr>
          <a:xfrm>
            <a:off x="6349182" y="1871764"/>
            <a:ext cx="688408" cy="378581"/>
          </a:xfrm>
          <a:prstGeom prst="wedgeRectCallout">
            <a:avLst>
              <a:gd name="adj1" fmla="val -30804"/>
              <a:gd name="adj2" fmla="val 67400"/>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b="1" dirty="0"/>
              <a:t>+67% </a:t>
            </a:r>
            <a:r>
              <a:rPr lang="en-US" sz="800" dirty="0"/>
              <a:t>vs. 2020</a:t>
            </a:r>
          </a:p>
          <a:p>
            <a:pPr algn="ctr"/>
            <a:r>
              <a:rPr lang="en-US" sz="600" dirty="0"/>
              <a:t>NH: +32%</a:t>
            </a:r>
          </a:p>
        </p:txBody>
      </p:sp>
      <p:sp>
        <p:nvSpPr>
          <p:cNvPr id="9" name="Speech Bubble: Rectangle 8">
            <a:extLst>
              <a:ext uri="{FF2B5EF4-FFF2-40B4-BE49-F238E27FC236}">
                <a16:creationId xmlns:a16="http://schemas.microsoft.com/office/drawing/2014/main" id="{C6F1A443-E724-B018-ACC5-07297C825986}"/>
              </a:ext>
            </a:extLst>
          </p:cNvPr>
          <p:cNvSpPr/>
          <p:nvPr/>
        </p:nvSpPr>
        <p:spPr>
          <a:xfrm>
            <a:off x="4486017" y="2462976"/>
            <a:ext cx="688408" cy="378581"/>
          </a:xfrm>
          <a:prstGeom prst="wedgeRectCallout">
            <a:avLst>
              <a:gd name="adj1" fmla="val -30804"/>
              <a:gd name="adj2" fmla="val 67400"/>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b="1" dirty="0"/>
              <a:t>+17% </a:t>
            </a:r>
            <a:r>
              <a:rPr lang="en-US" sz="800" dirty="0"/>
              <a:t>vs. 2016</a:t>
            </a:r>
          </a:p>
          <a:p>
            <a:pPr algn="ctr"/>
            <a:r>
              <a:rPr lang="en-US" sz="600" dirty="0"/>
              <a:t>NH: +3%</a:t>
            </a:r>
          </a:p>
        </p:txBody>
      </p:sp>
      <p:sp>
        <p:nvSpPr>
          <p:cNvPr id="2" name="TextBox 1">
            <a:extLst>
              <a:ext uri="{FF2B5EF4-FFF2-40B4-BE49-F238E27FC236}">
                <a16:creationId xmlns:a16="http://schemas.microsoft.com/office/drawing/2014/main" id="{838A1CF6-4D0C-7A75-A5BC-81AD5D5BC177}"/>
              </a:ext>
            </a:extLst>
          </p:cNvPr>
          <p:cNvSpPr txBox="1"/>
          <p:nvPr/>
        </p:nvSpPr>
        <p:spPr>
          <a:xfrm>
            <a:off x="503635" y="1076663"/>
            <a:ext cx="2760261" cy="380873"/>
          </a:xfrm>
          <a:prstGeom prst="rect">
            <a:avLst/>
          </a:prstGeom>
          <a:noFill/>
        </p:spPr>
        <p:txBody>
          <a:bodyPr wrap="square">
            <a:spAutoFit/>
          </a:bodyPr>
          <a:lstStyle/>
          <a:p>
            <a:pPr algn="l"/>
            <a:r>
              <a:rPr lang="en-US" dirty="0"/>
              <a:t>DALLAS-FT. WORTH DMA</a:t>
            </a:r>
          </a:p>
        </p:txBody>
      </p:sp>
    </p:spTree>
    <p:extLst>
      <p:ext uri="{BB962C8B-B14F-4D97-AF65-F5344CB8AC3E}">
        <p14:creationId xmlns:p14="http://schemas.microsoft.com/office/powerpoint/2010/main" val="220959569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EE67BB4-99E8-9366-654E-F626A69AEF2D}"/>
              </a:ext>
            </a:extLst>
          </p:cNvPr>
          <p:cNvSpPr txBox="1"/>
          <p:nvPr/>
        </p:nvSpPr>
        <p:spPr>
          <a:xfrm>
            <a:off x="2656259" y="2408830"/>
            <a:ext cx="3831498" cy="769441"/>
          </a:xfrm>
          <a:prstGeom prst="rect">
            <a:avLst/>
          </a:prstGeom>
          <a:noFill/>
        </p:spPr>
        <p:txBody>
          <a:bodyPr wrap="none" rtlCol="0">
            <a:spAutoFit/>
          </a:bodyPr>
          <a:lstStyle/>
          <a:p>
            <a:r>
              <a:rPr lang="en-US" sz="4400" dirty="0"/>
              <a:t>HOUSTON DMA</a:t>
            </a:r>
          </a:p>
        </p:txBody>
      </p:sp>
    </p:spTree>
    <p:extLst>
      <p:ext uri="{BB962C8B-B14F-4D97-AF65-F5344CB8AC3E}">
        <p14:creationId xmlns:p14="http://schemas.microsoft.com/office/powerpoint/2010/main" val="335284221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AFE629E-975D-F5CA-DBDD-374B89340CEC}"/>
              </a:ext>
            </a:extLst>
          </p:cNvPr>
          <p:cNvSpPr>
            <a:spLocks noGrp="1"/>
          </p:cNvSpPr>
          <p:nvPr>
            <p:ph type="body" sz="quarter" idx="17"/>
          </p:nvPr>
        </p:nvSpPr>
        <p:spPr>
          <a:xfrm>
            <a:off x="503635" y="1387330"/>
            <a:ext cx="3485198" cy="274637"/>
          </a:xfrm>
        </p:spPr>
        <p:txBody>
          <a:bodyPr/>
          <a:lstStyle/>
          <a:p>
            <a:r>
              <a:rPr lang="en-US" dirty="0"/>
              <a:t>As of 6/29/23 for 2024</a:t>
            </a:r>
          </a:p>
        </p:txBody>
      </p:sp>
      <p:sp>
        <p:nvSpPr>
          <p:cNvPr id="7" name="Text Placeholder 6">
            <a:extLst>
              <a:ext uri="{FF2B5EF4-FFF2-40B4-BE49-F238E27FC236}">
                <a16:creationId xmlns:a16="http://schemas.microsoft.com/office/drawing/2014/main" id="{FD215FF4-3B23-D76A-A498-B6A3377CC092}"/>
              </a:ext>
            </a:extLst>
          </p:cNvPr>
          <p:cNvSpPr>
            <a:spLocks noGrp="1"/>
          </p:cNvSpPr>
          <p:nvPr>
            <p:ph type="body" sz="quarter" idx="34"/>
          </p:nvPr>
        </p:nvSpPr>
        <p:spPr>
          <a:xfrm>
            <a:off x="503635" y="548609"/>
            <a:ext cx="8901621" cy="784709"/>
          </a:xfrm>
        </p:spPr>
        <p:txBody>
          <a:bodyPr/>
          <a:lstStyle/>
          <a:p>
            <a:r>
              <a:rPr lang="en-US" dirty="0"/>
              <a:t>Primary Hispanic Voters in Presidential Years</a:t>
            </a:r>
          </a:p>
        </p:txBody>
      </p:sp>
      <p:graphicFrame>
        <p:nvGraphicFramePr>
          <p:cNvPr id="12" name="Chart 11">
            <a:extLst>
              <a:ext uri="{FF2B5EF4-FFF2-40B4-BE49-F238E27FC236}">
                <a16:creationId xmlns:a16="http://schemas.microsoft.com/office/drawing/2014/main" id="{B91E7408-87BE-4BD2-B20C-D5998F8EE50C}"/>
              </a:ext>
            </a:extLst>
          </p:cNvPr>
          <p:cNvGraphicFramePr/>
          <p:nvPr>
            <p:extLst>
              <p:ext uri="{D42A27DB-BD31-4B8C-83A1-F6EECF244321}">
                <p14:modId xmlns:p14="http://schemas.microsoft.com/office/powerpoint/2010/main" val="3205486008"/>
              </p:ext>
            </p:extLst>
          </p:nvPr>
        </p:nvGraphicFramePr>
        <p:xfrm>
          <a:off x="1524000" y="1624084"/>
          <a:ext cx="6096000" cy="2979665"/>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570475E-F270-0A74-E704-66DAD86E164C}"/>
              </a:ext>
            </a:extLst>
          </p:cNvPr>
          <p:cNvSpPr/>
          <p:nvPr/>
        </p:nvSpPr>
        <p:spPr>
          <a:xfrm>
            <a:off x="6160183" y="2462975"/>
            <a:ext cx="699247" cy="2065665"/>
          </a:xfrm>
          <a:prstGeom prst="rect">
            <a:avLst/>
          </a:prstGeom>
          <a:no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5">
            <a:extLst>
              <a:ext uri="{FF2B5EF4-FFF2-40B4-BE49-F238E27FC236}">
                <a16:creationId xmlns:a16="http://schemas.microsoft.com/office/drawing/2014/main" id="{5E82B2EF-AEE6-CF2C-94A8-4362D7226584}"/>
              </a:ext>
            </a:extLst>
          </p:cNvPr>
          <p:cNvSpPr txBox="1">
            <a:spLocks/>
          </p:cNvSpPr>
          <p:nvPr/>
        </p:nvSpPr>
        <p:spPr>
          <a:xfrm>
            <a:off x="518385" y="4672820"/>
            <a:ext cx="6238761" cy="178827"/>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Tx/>
              <a:buNone/>
              <a:defRPr sz="600" b="0" i="1" kern="1200">
                <a:solidFill>
                  <a:schemeClr val="tx1"/>
                </a:solidFill>
                <a:latin typeface="Franklin Gothic Book" panose="020B0503020102020204" pitchFamily="34" charset="0"/>
                <a:ea typeface="+mn-ea"/>
                <a:cs typeface="+mn-cs"/>
              </a:defRPr>
            </a:lvl1pPr>
            <a:lvl2pPr marL="457200" indent="0" algn="l" defTabSz="914400" rtl="0" eaLnBrk="1" latinLnBrk="0" hangingPunct="1">
              <a:lnSpc>
                <a:spcPct val="90000"/>
              </a:lnSpc>
              <a:spcBef>
                <a:spcPts val="500"/>
              </a:spcBef>
              <a:buClr>
                <a:schemeClr val="tx2"/>
              </a:buClr>
              <a:buFontTx/>
              <a:buNone/>
              <a:defRPr sz="700" kern="1200">
                <a:solidFill>
                  <a:schemeClr val="tx1"/>
                </a:solidFill>
                <a:latin typeface="+mn-lt"/>
                <a:ea typeface="+mn-ea"/>
                <a:cs typeface="+mn-cs"/>
              </a:defRPr>
            </a:lvl2pPr>
            <a:lvl3pPr marL="914400" indent="0" algn="l" defTabSz="914400" rtl="0" eaLnBrk="1" latinLnBrk="0" hangingPunct="1">
              <a:lnSpc>
                <a:spcPct val="90000"/>
              </a:lnSpc>
              <a:spcBef>
                <a:spcPts val="500"/>
              </a:spcBef>
              <a:buClr>
                <a:schemeClr val="tx2"/>
              </a:buClr>
              <a:buFontTx/>
              <a:buNone/>
              <a:defRPr sz="700" kern="1200">
                <a:solidFill>
                  <a:schemeClr val="tx1"/>
                </a:solidFill>
                <a:latin typeface="+mn-lt"/>
                <a:ea typeface="+mn-ea"/>
                <a:cs typeface="+mn-cs"/>
              </a:defRPr>
            </a:lvl3pPr>
            <a:lvl4pPr marL="1371600" indent="0" algn="l" defTabSz="914400" rtl="0" eaLnBrk="1" latinLnBrk="0" hangingPunct="1">
              <a:lnSpc>
                <a:spcPct val="90000"/>
              </a:lnSpc>
              <a:spcBef>
                <a:spcPts val="500"/>
              </a:spcBef>
              <a:buClr>
                <a:schemeClr val="tx2"/>
              </a:buClr>
              <a:buFontTx/>
              <a:buNone/>
              <a:defRPr sz="7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chemeClr val="tx2"/>
              </a:buClr>
              <a:buFontTx/>
              <a:buNone/>
              <a:defRPr sz="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Franklin Gothic Book"/>
              </a:rPr>
              <a:t>Source: L2 data mapping active registered voters as of 5/9/23 that voted in Primary Elections. Projected  2024 turnout based on likely voters as of 6/29/23, includes active/non-active registered voters. A18+ includes full electorate regardless of age match Percentages are rounded.</a:t>
            </a:r>
          </a:p>
        </p:txBody>
      </p:sp>
      <p:sp>
        <p:nvSpPr>
          <p:cNvPr id="6" name="Speech Bubble: Rectangle 5">
            <a:extLst>
              <a:ext uri="{FF2B5EF4-FFF2-40B4-BE49-F238E27FC236}">
                <a16:creationId xmlns:a16="http://schemas.microsoft.com/office/drawing/2014/main" id="{B465184A-1FDE-0FCB-9996-FD4CB0587060}"/>
              </a:ext>
            </a:extLst>
          </p:cNvPr>
          <p:cNvSpPr/>
          <p:nvPr/>
        </p:nvSpPr>
        <p:spPr>
          <a:xfrm>
            <a:off x="6349182" y="1966017"/>
            <a:ext cx="688408" cy="378581"/>
          </a:xfrm>
          <a:prstGeom prst="wedgeRectCallout">
            <a:avLst>
              <a:gd name="adj1" fmla="val -30804"/>
              <a:gd name="adj2" fmla="val 67400"/>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b="1" dirty="0"/>
              <a:t>+62% </a:t>
            </a:r>
            <a:r>
              <a:rPr lang="en-US" sz="800" dirty="0"/>
              <a:t>vs. 2020</a:t>
            </a:r>
          </a:p>
          <a:p>
            <a:pPr algn="ctr"/>
            <a:r>
              <a:rPr lang="en-US" sz="600" dirty="0"/>
              <a:t>NH: +26%</a:t>
            </a:r>
          </a:p>
        </p:txBody>
      </p:sp>
      <p:sp>
        <p:nvSpPr>
          <p:cNvPr id="9" name="Speech Bubble: Rectangle 8">
            <a:extLst>
              <a:ext uri="{FF2B5EF4-FFF2-40B4-BE49-F238E27FC236}">
                <a16:creationId xmlns:a16="http://schemas.microsoft.com/office/drawing/2014/main" id="{C6F1A443-E724-B018-ACC5-07297C825986}"/>
              </a:ext>
            </a:extLst>
          </p:cNvPr>
          <p:cNvSpPr/>
          <p:nvPr/>
        </p:nvSpPr>
        <p:spPr>
          <a:xfrm>
            <a:off x="4445074" y="2734890"/>
            <a:ext cx="688408" cy="378581"/>
          </a:xfrm>
          <a:prstGeom prst="wedgeRectCallout">
            <a:avLst>
              <a:gd name="adj1" fmla="val -30804"/>
              <a:gd name="adj2" fmla="val 67400"/>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b="1" dirty="0"/>
              <a:t>+9% </a:t>
            </a:r>
            <a:r>
              <a:rPr lang="en-US" sz="800" dirty="0"/>
              <a:t>vs. 2016</a:t>
            </a:r>
          </a:p>
          <a:p>
            <a:pPr algn="ctr"/>
            <a:r>
              <a:rPr lang="en-US" sz="600" dirty="0"/>
              <a:t>NH: +6%</a:t>
            </a:r>
          </a:p>
        </p:txBody>
      </p:sp>
      <p:sp>
        <p:nvSpPr>
          <p:cNvPr id="2" name="TextBox 1">
            <a:extLst>
              <a:ext uri="{FF2B5EF4-FFF2-40B4-BE49-F238E27FC236}">
                <a16:creationId xmlns:a16="http://schemas.microsoft.com/office/drawing/2014/main" id="{838A1CF6-4D0C-7A75-A5BC-81AD5D5BC177}"/>
              </a:ext>
            </a:extLst>
          </p:cNvPr>
          <p:cNvSpPr txBox="1"/>
          <p:nvPr/>
        </p:nvSpPr>
        <p:spPr>
          <a:xfrm>
            <a:off x="503635" y="1076663"/>
            <a:ext cx="2760261" cy="380873"/>
          </a:xfrm>
          <a:prstGeom prst="rect">
            <a:avLst/>
          </a:prstGeom>
          <a:noFill/>
        </p:spPr>
        <p:txBody>
          <a:bodyPr wrap="square">
            <a:spAutoFit/>
          </a:bodyPr>
          <a:lstStyle/>
          <a:p>
            <a:pPr algn="l"/>
            <a:r>
              <a:rPr lang="en-US" dirty="0"/>
              <a:t>HOUSTON DMA</a:t>
            </a:r>
          </a:p>
        </p:txBody>
      </p:sp>
    </p:spTree>
    <p:extLst>
      <p:ext uri="{BB962C8B-B14F-4D97-AF65-F5344CB8AC3E}">
        <p14:creationId xmlns:p14="http://schemas.microsoft.com/office/powerpoint/2010/main" val="323052789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EE67BB4-99E8-9366-654E-F626A69AEF2D}"/>
              </a:ext>
            </a:extLst>
          </p:cNvPr>
          <p:cNvSpPr txBox="1"/>
          <p:nvPr/>
        </p:nvSpPr>
        <p:spPr>
          <a:xfrm>
            <a:off x="2123263" y="2408830"/>
            <a:ext cx="4897495" cy="769441"/>
          </a:xfrm>
          <a:prstGeom prst="rect">
            <a:avLst/>
          </a:prstGeom>
          <a:noFill/>
        </p:spPr>
        <p:txBody>
          <a:bodyPr wrap="none" rtlCol="0">
            <a:spAutoFit/>
          </a:bodyPr>
          <a:lstStyle/>
          <a:p>
            <a:r>
              <a:rPr lang="en-US" sz="4400" dirty="0"/>
              <a:t>SAN ANTONIO DMA</a:t>
            </a:r>
          </a:p>
        </p:txBody>
      </p:sp>
    </p:spTree>
    <p:extLst>
      <p:ext uri="{BB962C8B-B14F-4D97-AF65-F5344CB8AC3E}">
        <p14:creationId xmlns:p14="http://schemas.microsoft.com/office/powerpoint/2010/main" val="241106910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AFE629E-975D-F5CA-DBDD-374B89340CEC}"/>
              </a:ext>
            </a:extLst>
          </p:cNvPr>
          <p:cNvSpPr>
            <a:spLocks noGrp="1"/>
          </p:cNvSpPr>
          <p:nvPr>
            <p:ph type="body" sz="quarter" idx="17"/>
          </p:nvPr>
        </p:nvSpPr>
        <p:spPr>
          <a:xfrm>
            <a:off x="503635" y="1387330"/>
            <a:ext cx="3485198" cy="274637"/>
          </a:xfrm>
        </p:spPr>
        <p:txBody>
          <a:bodyPr/>
          <a:lstStyle/>
          <a:p>
            <a:r>
              <a:rPr lang="en-US" dirty="0"/>
              <a:t>As of 6/29/23 for 2024</a:t>
            </a:r>
          </a:p>
        </p:txBody>
      </p:sp>
      <p:sp>
        <p:nvSpPr>
          <p:cNvPr id="7" name="Text Placeholder 6">
            <a:extLst>
              <a:ext uri="{FF2B5EF4-FFF2-40B4-BE49-F238E27FC236}">
                <a16:creationId xmlns:a16="http://schemas.microsoft.com/office/drawing/2014/main" id="{FD215FF4-3B23-D76A-A498-B6A3377CC092}"/>
              </a:ext>
            </a:extLst>
          </p:cNvPr>
          <p:cNvSpPr>
            <a:spLocks noGrp="1"/>
          </p:cNvSpPr>
          <p:nvPr>
            <p:ph type="body" sz="quarter" idx="34"/>
          </p:nvPr>
        </p:nvSpPr>
        <p:spPr>
          <a:xfrm>
            <a:off x="503635" y="548609"/>
            <a:ext cx="8901621" cy="784709"/>
          </a:xfrm>
        </p:spPr>
        <p:txBody>
          <a:bodyPr/>
          <a:lstStyle/>
          <a:p>
            <a:r>
              <a:rPr lang="en-US" dirty="0"/>
              <a:t>Primary Hispanic Voters in Presidential Years</a:t>
            </a:r>
          </a:p>
        </p:txBody>
      </p:sp>
      <p:graphicFrame>
        <p:nvGraphicFramePr>
          <p:cNvPr id="12" name="Chart 11">
            <a:extLst>
              <a:ext uri="{FF2B5EF4-FFF2-40B4-BE49-F238E27FC236}">
                <a16:creationId xmlns:a16="http://schemas.microsoft.com/office/drawing/2014/main" id="{B91E7408-87BE-4BD2-B20C-D5998F8EE50C}"/>
              </a:ext>
            </a:extLst>
          </p:cNvPr>
          <p:cNvGraphicFramePr/>
          <p:nvPr>
            <p:extLst>
              <p:ext uri="{D42A27DB-BD31-4B8C-83A1-F6EECF244321}">
                <p14:modId xmlns:p14="http://schemas.microsoft.com/office/powerpoint/2010/main" val="2731174916"/>
              </p:ext>
            </p:extLst>
          </p:nvPr>
        </p:nvGraphicFramePr>
        <p:xfrm>
          <a:off x="1524000" y="1624084"/>
          <a:ext cx="6096000" cy="2979665"/>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570475E-F270-0A74-E704-66DAD86E164C}"/>
              </a:ext>
            </a:extLst>
          </p:cNvPr>
          <p:cNvSpPr/>
          <p:nvPr/>
        </p:nvSpPr>
        <p:spPr>
          <a:xfrm>
            <a:off x="6160183" y="2571750"/>
            <a:ext cx="699247" cy="1956890"/>
          </a:xfrm>
          <a:prstGeom prst="rect">
            <a:avLst/>
          </a:prstGeom>
          <a:no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5">
            <a:extLst>
              <a:ext uri="{FF2B5EF4-FFF2-40B4-BE49-F238E27FC236}">
                <a16:creationId xmlns:a16="http://schemas.microsoft.com/office/drawing/2014/main" id="{5E82B2EF-AEE6-CF2C-94A8-4362D7226584}"/>
              </a:ext>
            </a:extLst>
          </p:cNvPr>
          <p:cNvSpPr txBox="1">
            <a:spLocks/>
          </p:cNvSpPr>
          <p:nvPr/>
        </p:nvSpPr>
        <p:spPr>
          <a:xfrm>
            <a:off x="518385" y="4672820"/>
            <a:ext cx="6238761" cy="178827"/>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Tx/>
              <a:buNone/>
              <a:defRPr sz="600" b="0" i="1" kern="1200">
                <a:solidFill>
                  <a:schemeClr val="tx1"/>
                </a:solidFill>
                <a:latin typeface="Franklin Gothic Book" panose="020B0503020102020204" pitchFamily="34" charset="0"/>
                <a:ea typeface="+mn-ea"/>
                <a:cs typeface="+mn-cs"/>
              </a:defRPr>
            </a:lvl1pPr>
            <a:lvl2pPr marL="457200" indent="0" algn="l" defTabSz="914400" rtl="0" eaLnBrk="1" latinLnBrk="0" hangingPunct="1">
              <a:lnSpc>
                <a:spcPct val="90000"/>
              </a:lnSpc>
              <a:spcBef>
                <a:spcPts val="500"/>
              </a:spcBef>
              <a:buClr>
                <a:schemeClr val="tx2"/>
              </a:buClr>
              <a:buFontTx/>
              <a:buNone/>
              <a:defRPr sz="700" kern="1200">
                <a:solidFill>
                  <a:schemeClr val="tx1"/>
                </a:solidFill>
                <a:latin typeface="+mn-lt"/>
                <a:ea typeface="+mn-ea"/>
                <a:cs typeface="+mn-cs"/>
              </a:defRPr>
            </a:lvl2pPr>
            <a:lvl3pPr marL="914400" indent="0" algn="l" defTabSz="914400" rtl="0" eaLnBrk="1" latinLnBrk="0" hangingPunct="1">
              <a:lnSpc>
                <a:spcPct val="90000"/>
              </a:lnSpc>
              <a:spcBef>
                <a:spcPts val="500"/>
              </a:spcBef>
              <a:buClr>
                <a:schemeClr val="tx2"/>
              </a:buClr>
              <a:buFontTx/>
              <a:buNone/>
              <a:defRPr sz="700" kern="1200">
                <a:solidFill>
                  <a:schemeClr val="tx1"/>
                </a:solidFill>
                <a:latin typeface="+mn-lt"/>
                <a:ea typeface="+mn-ea"/>
                <a:cs typeface="+mn-cs"/>
              </a:defRPr>
            </a:lvl3pPr>
            <a:lvl4pPr marL="1371600" indent="0" algn="l" defTabSz="914400" rtl="0" eaLnBrk="1" latinLnBrk="0" hangingPunct="1">
              <a:lnSpc>
                <a:spcPct val="90000"/>
              </a:lnSpc>
              <a:spcBef>
                <a:spcPts val="500"/>
              </a:spcBef>
              <a:buClr>
                <a:schemeClr val="tx2"/>
              </a:buClr>
              <a:buFontTx/>
              <a:buNone/>
              <a:defRPr sz="7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chemeClr val="tx2"/>
              </a:buClr>
              <a:buFontTx/>
              <a:buNone/>
              <a:defRPr sz="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Franklin Gothic Book"/>
              </a:rPr>
              <a:t>Source: L2 data mapping active registered voters as of 5/9/23 that voted in Primary Elections. Projected  2024 turnout based on likely voters as of 6/29/23, includes active/non-active registered voters. A18+ includes full electorate regardless of age match Percentages are rounded.</a:t>
            </a:r>
          </a:p>
        </p:txBody>
      </p:sp>
      <p:sp>
        <p:nvSpPr>
          <p:cNvPr id="6" name="Speech Bubble: Rectangle 5">
            <a:extLst>
              <a:ext uri="{FF2B5EF4-FFF2-40B4-BE49-F238E27FC236}">
                <a16:creationId xmlns:a16="http://schemas.microsoft.com/office/drawing/2014/main" id="{B465184A-1FDE-0FCB-9996-FD4CB0587060}"/>
              </a:ext>
            </a:extLst>
          </p:cNvPr>
          <p:cNvSpPr/>
          <p:nvPr/>
        </p:nvSpPr>
        <p:spPr>
          <a:xfrm>
            <a:off x="6349182" y="2074792"/>
            <a:ext cx="688408" cy="378581"/>
          </a:xfrm>
          <a:prstGeom prst="wedgeRectCallout">
            <a:avLst>
              <a:gd name="adj1" fmla="val -30804"/>
              <a:gd name="adj2" fmla="val 67400"/>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b="1" dirty="0"/>
              <a:t>+35% </a:t>
            </a:r>
            <a:r>
              <a:rPr lang="en-US" sz="800" dirty="0"/>
              <a:t>vs. 2020</a:t>
            </a:r>
          </a:p>
          <a:p>
            <a:pPr algn="ctr"/>
            <a:r>
              <a:rPr lang="en-US" sz="600" dirty="0"/>
              <a:t>NH: +35%</a:t>
            </a:r>
          </a:p>
        </p:txBody>
      </p:sp>
      <p:sp>
        <p:nvSpPr>
          <p:cNvPr id="9" name="Speech Bubble: Rectangle 8">
            <a:extLst>
              <a:ext uri="{FF2B5EF4-FFF2-40B4-BE49-F238E27FC236}">
                <a16:creationId xmlns:a16="http://schemas.microsoft.com/office/drawing/2014/main" id="{C6F1A443-E724-B018-ACC5-07297C825986}"/>
              </a:ext>
            </a:extLst>
          </p:cNvPr>
          <p:cNvSpPr/>
          <p:nvPr/>
        </p:nvSpPr>
        <p:spPr>
          <a:xfrm>
            <a:off x="4445074" y="2545599"/>
            <a:ext cx="688408" cy="378581"/>
          </a:xfrm>
          <a:prstGeom prst="wedgeRectCallout">
            <a:avLst>
              <a:gd name="adj1" fmla="val -30804"/>
              <a:gd name="adj2" fmla="val 67400"/>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b="1" dirty="0"/>
              <a:t>+22% </a:t>
            </a:r>
            <a:r>
              <a:rPr lang="en-US" sz="800" dirty="0"/>
              <a:t>vs. 2016</a:t>
            </a:r>
          </a:p>
          <a:p>
            <a:pPr algn="ctr"/>
            <a:r>
              <a:rPr lang="en-US" sz="600" dirty="0"/>
              <a:t>NH: +5%</a:t>
            </a:r>
          </a:p>
        </p:txBody>
      </p:sp>
      <p:sp>
        <p:nvSpPr>
          <p:cNvPr id="2" name="TextBox 1">
            <a:extLst>
              <a:ext uri="{FF2B5EF4-FFF2-40B4-BE49-F238E27FC236}">
                <a16:creationId xmlns:a16="http://schemas.microsoft.com/office/drawing/2014/main" id="{838A1CF6-4D0C-7A75-A5BC-81AD5D5BC177}"/>
              </a:ext>
            </a:extLst>
          </p:cNvPr>
          <p:cNvSpPr txBox="1"/>
          <p:nvPr/>
        </p:nvSpPr>
        <p:spPr>
          <a:xfrm>
            <a:off x="503635" y="1076663"/>
            <a:ext cx="2760261" cy="380873"/>
          </a:xfrm>
          <a:prstGeom prst="rect">
            <a:avLst/>
          </a:prstGeom>
          <a:noFill/>
        </p:spPr>
        <p:txBody>
          <a:bodyPr wrap="square">
            <a:spAutoFit/>
          </a:bodyPr>
          <a:lstStyle/>
          <a:p>
            <a:pPr algn="l"/>
            <a:r>
              <a:rPr lang="en-US" dirty="0"/>
              <a:t>SAN ANTONIO DMA</a:t>
            </a:r>
          </a:p>
        </p:txBody>
      </p:sp>
    </p:spTree>
    <p:extLst>
      <p:ext uri="{BB962C8B-B14F-4D97-AF65-F5344CB8AC3E}">
        <p14:creationId xmlns:p14="http://schemas.microsoft.com/office/powerpoint/2010/main" val="178952349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7270BF9A-B1CE-163E-5FD7-88579EE46C48}"/>
              </a:ext>
            </a:extLst>
          </p:cNvPr>
          <p:cNvCxnSpPr>
            <a:cxnSpLocks/>
          </p:cNvCxnSpPr>
          <p:nvPr/>
        </p:nvCxnSpPr>
        <p:spPr>
          <a:xfrm>
            <a:off x="606771" y="2429755"/>
            <a:ext cx="1078006" cy="0"/>
          </a:xfrm>
          <a:prstGeom prst="line">
            <a:avLst/>
          </a:prstGeom>
          <a:noFill/>
          <a:ln w="9525" cap="flat">
            <a:solidFill>
              <a:schemeClr val="bg1"/>
            </a:solidFill>
            <a:prstDash val="solid"/>
            <a:miter lim="400000"/>
          </a:ln>
          <a:effectLst/>
          <a:sp3d/>
        </p:spPr>
        <p:style>
          <a:lnRef idx="0">
            <a:scrgbClr r="0" g="0" b="0"/>
          </a:lnRef>
          <a:fillRef idx="0">
            <a:scrgbClr r="0" g="0" b="0"/>
          </a:fillRef>
          <a:effectRef idx="0">
            <a:scrgbClr r="0" g="0" b="0"/>
          </a:effectRef>
          <a:fontRef idx="none"/>
        </p:style>
      </p:cxnSp>
      <p:sp>
        <p:nvSpPr>
          <p:cNvPr id="12" name="Rectangle 11">
            <a:extLst>
              <a:ext uri="{FF2B5EF4-FFF2-40B4-BE49-F238E27FC236}">
                <a16:creationId xmlns:a16="http://schemas.microsoft.com/office/drawing/2014/main" id="{2F9D989F-E080-EB77-031F-809C9A7ED3CD}"/>
              </a:ext>
            </a:extLst>
          </p:cNvPr>
          <p:cNvSpPr/>
          <p:nvPr/>
        </p:nvSpPr>
        <p:spPr>
          <a:xfrm>
            <a:off x="512846" y="2646375"/>
            <a:ext cx="2722724" cy="523220"/>
          </a:xfrm>
          <a:prstGeom prst="rect">
            <a:avLst/>
          </a:prstGeom>
          <a:noFill/>
          <a:ln>
            <a:noFill/>
          </a:ln>
        </p:spPr>
        <p:txBody>
          <a:bodyPr wrap="square">
            <a:spAutoFit/>
          </a:bodyPr>
          <a:lstStyle/>
          <a:p>
            <a:pPr lvl="0" algn="l" defTabSz="825500">
              <a:defRPr/>
            </a:pPr>
            <a:r>
              <a:rPr lang="en-US" sz="1400" spc="100" dirty="0">
                <a:solidFill>
                  <a:schemeClr val="bg1"/>
                </a:solidFill>
                <a:latin typeface="+mj-lt"/>
              </a:rPr>
              <a:t>Electorate as of 5/9/23 </a:t>
            </a:r>
          </a:p>
          <a:p>
            <a:pPr lvl="0" algn="l" defTabSz="825500">
              <a:defRPr/>
            </a:pPr>
            <a:r>
              <a:rPr lang="en-US" sz="1400" spc="100" dirty="0">
                <a:solidFill>
                  <a:schemeClr val="bg1"/>
                </a:solidFill>
                <a:latin typeface="+mj-lt"/>
              </a:rPr>
              <a:t>Projected as of 6/29/23</a:t>
            </a:r>
          </a:p>
        </p:txBody>
      </p:sp>
      <p:sp>
        <p:nvSpPr>
          <p:cNvPr id="14" name="Rectangle 13">
            <a:extLst>
              <a:ext uri="{FF2B5EF4-FFF2-40B4-BE49-F238E27FC236}">
                <a16:creationId xmlns:a16="http://schemas.microsoft.com/office/drawing/2014/main" id="{C8319151-6FA9-6711-883A-D5870DEE9E6A}"/>
              </a:ext>
            </a:extLst>
          </p:cNvPr>
          <p:cNvSpPr/>
          <p:nvPr/>
        </p:nvSpPr>
        <p:spPr>
          <a:xfrm>
            <a:off x="487716" y="1155450"/>
            <a:ext cx="3627084" cy="990015"/>
          </a:xfrm>
          <a:prstGeom prst="rect">
            <a:avLst/>
          </a:prstGeom>
          <a:noFill/>
          <a:ln>
            <a:noFill/>
          </a:ln>
        </p:spPr>
        <p:txBody>
          <a:bodyPr wrap="square" anchor="b">
            <a:spAutoFit/>
          </a:bodyPr>
          <a:lstStyle/>
          <a:p>
            <a:pPr algn="l" defTabSz="825500">
              <a:lnSpc>
                <a:spcPts val="3500"/>
              </a:lnSpc>
            </a:pPr>
            <a:r>
              <a:rPr lang="en-US" sz="3500" dirty="0">
                <a:ln w="12700" cap="flat" cmpd="sng">
                  <a:noFill/>
                  <a:round/>
                </a:ln>
                <a:solidFill>
                  <a:schemeClr val="bg1"/>
                </a:solidFill>
                <a:latin typeface="+mj-lt"/>
              </a:rPr>
              <a:t>PRIMARIES</a:t>
            </a:r>
          </a:p>
          <a:p>
            <a:pPr algn="l" defTabSz="825500">
              <a:lnSpc>
                <a:spcPts val="3500"/>
              </a:lnSpc>
            </a:pPr>
            <a:r>
              <a:rPr lang="en-US" sz="3500" dirty="0">
                <a:ln w="12700" cap="flat" cmpd="sng">
                  <a:noFill/>
                  <a:round/>
                </a:ln>
                <a:solidFill>
                  <a:schemeClr val="accent5"/>
                </a:solidFill>
                <a:latin typeface="+mj-lt"/>
              </a:rPr>
              <a:t>VIRGINIA</a:t>
            </a:r>
          </a:p>
        </p:txBody>
      </p:sp>
      <p:pic>
        <p:nvPicPr>
          <p:cNvPr id="15" name="Picture 14">
            <a:extLst>
              <a:ext uri="{FF2B5EF4-FFF2-40B4-BE49-F238E27FC236}">
                <a16:creationId xmlns:a16="http://schemas.microsoft.com/office/drawing/2014/main" id="{161B4C6F-ECE1-D751-B0FC-8BE5ADF5A2F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9600" y="4419599"/>
            <a:ext cx="979667" cy="359095"/>
          </a:xfrm>
          <a:prstGeom prst="rect">
            <a:avLst/>
          </a:prstGeom>
        </p:spPr>
      </p:pic>
      <p:pic>
        <p:nvPicPr>
          <p:cNvPr id="16" name="Picture 15">
            <a:extLst>
              <a:ext uri="{FF2B5EF4-FFF2-40B4-BE49-F238E27FC236}">
                <a16:creationId xmlns:a16="http://schemas.microsoft.com/office/drawing/2014/main" id="{B31FAB55-D74B-1ED3-80C3-1C53A25A8A71}"/>
              </a:ext>
            </a:extLst>
          </p:cNvPr>
          <p:cNvPicPr>
            <a:picLocks noChangeAspect="1"/>
          </p:cNvPicPr>
          <p:nvPr/>
        </p:nvPicPr>
        <p:blipFill rotWithShape="1">
          <a:blip r:embed="rId4" cstate="screen">
            <a:duotone>
              <a:schemeClr val="accent5">
                <a:shade val="45000"/>
                <a:satMod val="135000"/>
              </a:schemeClr>
              <a:prstClr val="white"/>
            </a:duotone>
            <a:extLst>
              <a:ext uri="{28A0092B-C50C-407E-A947-70E740481C1C}">
                <a14:useLocalDpi xmlns:a14="http://schemas.microsoft.com/office/drawing/2010/main"/>
              </a:ext>
            </a:extLst>
          </a:blip>
          <a:srcRect b="22562"/>
          <a:stretch/>
        </p:blipFill>
        <p:spPr>
          <a:xfrm>
            <a:off x="4114800" y="616302"/>
            <a:ext cx="4307305" cy="4527192"/>
          </a:xfrm>
          <a:prstGeom prst="rect">
            <a:avLst/>
          </a:prstGeom>
        </p:spPr>
      </p:pic>
      <p:sp>
        <p:nvSpPr>
          <p:cNvPr id="7" name="object 23">
            <a:extLst>
              <a:ext uri="{FF2B5EF4-FFF2-40B4-BE49-F238E27FC236}">
                <a16:creationId xmlns:a16="http://schemas.microsoft.com/office/drawing/2014/main" id="{AFBC0616-8C48-6A9C-E5D8-ABC6573A898D}"/>
              </a:ext>
            </a:extLst>
          </p:cNvPr>
          <p:cNvSpPr/>
          <p:nvPr/>
        </p:nvSpPr>
        <p:spPr>
          <a:xfrm>
            <a:off x="1812897" y="4288622"/>
            <a:ext cx="55533" cy="553999"/>
          </a:xfrm>
          <a:custGeom>
            <a:avLst/>
            <a:gdLst/>
            <a:ahLst/>
            <a:cxnLst/>
            <a:rect l="l" t="t" r="r" b="b"/>
            <a:pathLst>
              <a:path h="2893695">
                <a:moveTo>
                  <a:pt x="0" y="2893441"/>
                </a:moveTo>
                <a:lnTo>
                  <a:pt x="0" y="0"/>
                </a:lnTo>
              </a:path>
            </a:pathLst>
          </a:custGeom>
          <a:ln w="9525">
            <a:solidFill>
              <a:schemeClr val="accent1"/>
            </a:solidFill>
          </a:ln>
        </p:spPr>
        <p:txBody>
          <a:bodyPr wrap="square" lIns="0" tIns="0" rIns="0" bIns="0" rtlCol="0"/>
          <a:lstStyle/>
          <a:p>
            <a:pPr algn="l" defTabSz="685800" hangingPunct="1">
              <a:defRPr/>
            </a:pPr>
            <a:endParaRPr lang="en-US" sz="1350" kern="1200">
              <a:latin typeface="Franklin Gothic Medium" panose="020B0603020102020204" pitchFamily="34" charset="0"/>
            </a:endParaRPr>
          </a:p>
        </p:txBody>
      </p:sp>
    </p:spTree>
    <p:extLst>
      <p:ext uri="{BB962C8B-B14F-4D97-AF65-F5344CB8AC3E}">
        <p14:creationId xmlns:p14="http://schemas.microsoft.com/office/powerpoint/2010/main" val="163853473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AFE629E-975D-F5CA-DBDD-374B89340CEC}"/>
              </a:ext>
            </a:extLst>
          </p:cNvPr>
          <p:cNvSpPr>
            <a:spLocks noGrp="1"/>
          </p:cNvSpPr>
          <p:nvPr>
            <p:ph type="body" sz="quarter" idx="17"/>
          </p:nvPr>
        </p:nvSpPr>
        <p:spPr/>
        <p:txBody>
          <a:bodyPr/>
          <a:lstStyle/>
          <a:p>
            <a:r>
              <a:rPr lang="en-US" dirty="0"/>
              <a:t>As of 6/29/23 for 2024</a:t>
            </a:r>
          </a:p>
        </p:txBody>
      </p:sp>
      <p:sp>
        <p:nvSpPr>
          <p:cNvPr id="7" name="Text Placeholder 6">
            <a:extLst>
              <a:ext uri="{FF2B5EF4-FFF2-40B4-BE49-F238E27FC236}">
                <a16:creationId xmlns:a16="http://schemas.microsoft.com/office/drawing/2014/main" id="{FD215FF4-3B23-D76A-A498-B6A3377CC092}"/>
              </a:ext>
            </a:extLst>
          </p:cNvPr>
          <p:cNvSpPr>
            <a:spLocks noGrp="1"/>
          </p:cNvSpPr>
          <p:nvPr>
            <p:ph type="body" sz="quarter" idx="34"/>
          </p:nvPr>
        </p:nvSpPr>
        <p:spPr/>
        <p:txBody>
          <a:bodyPr/>
          <a:lstStyle/>
          <a:p>
            <a:r>
              <a:rPr lang="en-US" dirty="0"/>
              <a:t>VA Primary Hispanic Voters in Presidential Years</a:t>
            </a:r>
          </a:p>
        </p:txBody>
      </p:sp>
      <p:graphicFrame>
        <p:nvGraphicFramePr>
          <p:cNvPr id="12" name="Chart 11">
            <a:extLst>
              <a:ext uri="{FF2B5EF4-FFF2-40B4-BE49-F238E27FC236}">
                <a16:creationId xmlns:a16="http://schemas.microsoft.com/office/drawing/2014/main" id="{B91E7408-87BE-4BD2-B20C-D5998F8EE50C}"/>
              </a:ext>
            </a:extLst>
          </p:cNvPr>
          <p:cNvGraphicFramePr/>
          <p:nvPr>
            <p:extLst>
              <p:ext uri="{D42A27DB-BD31-4B8C-83A1-F6EECF244321}">
                <p14:modId xmlns:p14="http://schemas.microsoft.com/office/powerpoint/2010/main" val="3946956941"/>
              </p:ext>
            </p:extLst>
          </p:nvPr>
        </p:nvGraphicFramePr>
        <p:xfrm>
          <a:off x="1524000" y="1661967"/>
          <a:ext cx="6096000" cy="2941782"/>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570475E-F270-0A74-E704-66DAD86E164C}"/>
              </a:ext>
            </a:extLst>
          </p:cNvPr>
          <p:cNvSpPr/>
          <p:nvPr/>
        </p:nvSpPr>
        <p:spPr>
          <a:xfrm>
            <a:off x="6160183" y="2470245"/>
            <a:ext cx="699247" cy="2058395"/>
          </a:xfrm>
          <a:prstGeom prst="rect">
            <a:avLst/>
          </a:prstGeom>
          <a:no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5">
            <a:extLst>
              <a:ext uri="{FF2B5EF4-FFF2-40B4-BE49-F238E27FC236}">
                <a16:creationId xmlns:a16="http://schemas.microsoft.com/office/drawing/2014/main" id="{5E82B2EF-AEE6-CF2C-94A8-4362D7226584}"/>
              </a:ext>
            </a:extLst>
          </p:cNvPr>
          <p:cNvSpPr txBox="1">
            <a:spLocks/>
          </p:cNvSpPr>
          <p:nvPr/>
        </p:nvSpPr>
        <p:spPr>
          <a:xfrm>
            <a:off x="518385" y="4672820"/>
            <a:ext cx="6238761" cy="178827"/>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Tx/>
              <a:buNone/>
              <a:defRPr sz="600" b="0" i="1" kern="1200">
                <a:solidFill>
                  <a:schemeClr val="tx1"/>
                </a:solidFill>
                <a:latin typeface="Franklin Gothic Book" panose="020B0503020102020204" pitchFamily="34" charset="0"/>
                <a:ea typeface="+mn-ea"/>
                <a:cs typeface="+mn-cs"/>
              </a:defRPr>
            </a:lvl1pPr>
            <a:lvl2pPr marL="457200" indent="0" algn="l" defTabSz="914400" rtl="0" eaLnBrk="1" latinLnBrk="0" hangingPunct="1">
              <a:lnSpc>
                <a:spcPct val="90000"/>
              </a:lnSpc>
              <a:spcBef>
                <a:spcPts val="500"/>
              </a:spcBef>
              <a:buClr>
                <a:schemeClr val="tx2"/>
              </a:buClr>
              <a:buFontTx/>
              <a:buNone/>
              <a:defRPr sz="700" kern="1200">
                <a:solidFill>
                  <a:schemeClr val="tx1"/>
                </a:solidFill>
                <a:latin typeface="+mn-lt"/>
                <a:ea typeface="+mn-ea"/>
                <a:cs typeface="+mn-cs"/>
              </a:defRPr>
            </a:lvl2pPr>
            <a:lvl3pPr marL="914400" indent="0" algn="l" defTabSz="914400" rtl="0" eaLnBrk="1" latinLnBrk="0" hangingPunct="1">
              <a:lnSpc>
                <a:spcPct val="90000"/>
              </a:lnSpc>
              <a:spcBef>
                <a:spcPts val="500"/>
              </a:spcBef>
              <a:buClr>
                <a:schemeClr val="tx2"/>
              </a:buClr>
              <a:buFontTx/>
              <a:buNone/>
              <a:defRPr sz="700" kern="1200">
                <a:solidFill>
                  <a:schemeClr val="tx1"/>
                </a:solidFill>
                <a:latin typeface="+mn-lt"/>
                <a:ea typeface="+mn-ea"/>
                <a:cs typeface="+mn-cs"/>
              </a:defRPr>
            </a:lvl3pPr>
            <a:lvl4pPr marL="1371600" indent="0" algn="l" defTabSz="914400" rtl="0" eaLnBrk="1" latinLnBrk="0" hangingPunct="1">
              <a:lnSpc>
                <a:spcPct val="90000"/>
              </a:lnSpc>
              <a:spcBef>
                <a:spcPts val="500"/>
              </a:spcBef>
              <a:buClr>
                <a:schemeClr val="tx2"/>
              </a:buClr>
              <a:buFontTx/>
              <a:buNone/>
              <a:defRPr sz="7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chemeClr val="tx2"/>
              </a:buClr>
              <a:buFontTx/>
              <a:buNone/>
              <a:defRPr sz="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Franklin Gothic Book"/>
              </a:rPr>
              <a:t>Source: L2 data mapping active registered voters as of 5/9/23 that voted in Primary Elections. Projected  2024 turnout based on likely voters as of 6/29/23, includes active/non-active registered voters. A18+ includes full electorate regardless of age match Percentages are rounded.</a:t>
            </a:r>
          </a:p>
        </p:txBody>
      </p:sp>
      <p:sp>
        <p:nvSpPr>
          <p:cNvPr id="6" name="Speech Bubble: Rectangle 5">
            <a:extLst>
              <a:ext uri="{FF2B5EF4-FFF2-40B4-BE49-F238E27FC236}">
                <a16:creationId xmlns:a16="http://schemas.microsoft.com/office/drawing/2014/main" id="{B465184A-1FDE-0FCB-9996-FD4CB0587060}"/>
              </a:ext>
            </a:extLst>
          </p:cNvPr>
          <p:cNvSpPr/>
          <p:nvPr/>
        </p:nvSpPr>
        <p:spPr>
          <a:xfrm>
            <a:off x="6349182" y="2008593"/>
            <a:ext cx="688408" cy="378581"/>
          </a:xfrm>
          <a:prstGeom prst="wedgeRectCallout">
            <a:avLst>
              <a:gd name="adj1" fmla="val -30804"/>
              <a:gd name="adj2" fmla="val 67400"/>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b="1" dirty="0"/>
              <a:t>+55% </a:t>
            </a:r>
            <a:r>
              <a:rPr lang="en-US" sz="800" dirty="0"/>
              <a:t>vs. 2020</a:t>
            </a:r>
          </a:p>
          <a:p>
            <a:pPr algn="ctr"/>
            <a:r>
              <a:rPr lang="en-US" sz="600" dirty="0"/>
              <a:t>NH: -18%</a:t>
            </a:r>
          </a:p>
        </p:txBody>
      </p:sp>
      <p:sp>
        <p:nvSpPr>
          <p:cNvPr id="9" name="Speech Bubble: Rectangle 8">
            <a:extLst>
              <a:ext uri="{FF2B5EF4-FFF2-40B4-BE49-F238E27FC236}">
                <a16:creationId xmlns:a16="http://schemas.microsoft.com/office/drawing/2014/main" id="{C6F1A443-E724-B018-ACC5-07297C825986}"/>
              </a:ext>
            </a:extLst>
          </p:cNvPr>
          <p:cNvSpPr/>
          <p:nvPr/>
        </p:nvSpPr>
        <p:spPr>
          <a:xfrm>
            <a:off x="4397306" y="2599522"/>
            <a:ext cx="688408" cy="378581"/>
          </a:xfrm>
          <a:prstGeom prst="wedgeRectCallout">
            <a:avLst>
              <a:gd name="adj1" fmla="val -30804"/>
              <a:gd name="adj2" fmla="val 67400"/>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b="1" dirty="0"/>
              <a:t>+7.2X </a:t>
            </a:r>
            <a:r>
              <a:rPr lang="en-US" sz="800" dirty="0"/>
              <a:t>vs. 2016</a:t>
            </a:r>
          </a:p>
          <a:p>
            <a:pPr algn="ctr"/>
            <a:r>
              <a:rPr lang="en-US" sz="600" dirty="0"/>
              <a:t>NH: +4.3X</a:t>
            </a:r>
          </a:p>
        </p:txBody>
      </p:sp>
    </p:spTree>
    <p:extLst>
      <p:ext uri="{BB962C8B-B14F-4D97-AF65-F5344CB8AC3E}">
        <p14:creationId xmlns:p14="http://schemas.microsoft.com/office/powerpoint/2010/main" val="301309619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EE67BB4-99E8-9366-654E-F626A69AEF2D}"/>
              </a:ext>
            </a:extLst>
          </p:cNvPr>
          <p:cNvSpPr txBox="1"/>
          <p:nvPr/>
        </p:nvSpPr>
        <p:spPr>
          <a:xfrm>
            <a:off x="1767389" y="2408830"/>
            <a:ext cx="5609228" cy="1446550"/>
          </a:xfrm>
          <a:prstGeom prst="rect">
            <a:avLst/>
          </a:prstGeom>
          <a:noFill/>
        </p:spPr>
        <p:txBody>
          <a:bodyPr wrap="none" rtlCol="0">
            <a:spAutoFit/>
          </a:bodyPr>
          <a:lstStyle/>
          <a:p>
            <a:r>
              <a:rPr lang="en-US" sz="4400" dirty="0"/>
              <a:t>WASHINGTON DC DMA</a:t>
            </a:r>
          </a:p>
          <a:p>
            <a:r>
              <a:rPr lang="en-US" sz="4400" dirty="0"/>
              <a:t>(VA)</a:t>
            </a:r>
          </a:p>
        </p:txBody>
      </p:sp>
    </p:spTree>
    <p:extLst>
      <p:ext uri="{BB962C8B-B14F-4D97-AF65-F5344CB8AC3E}">
        <p14:creationId xmlns:p14="http://schemas.microsoft.com/office/powerpoint/2010/main" val="2226204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EE67BB4-99E8-9366-654E-F626A69AEF2D}"/>
              </a:ext>
            </a:extLst>
          </p:cNvPr>
          <p:cNvSpPr txBox="1"/>
          <p:nvPr/>
        </p:nvSpPr>
        <p:spPr>
          <a:xfrm>
            <a:off x="2772470" y="2408830"/>
            <a:ext cx="3599062" cy="769441"/>
          </a:xfrm>
          <a:prstGeom prst="rect">
            <a:avLst/>
          </a:prstGeom>
          <a:noFill/>
        </p:spPr>
        <p:txBody>
          <a:bodyPr wrap="none" rtlCol="0">
            <a:spAutoFit/>
          </a:bodyPr>
          <a:lstStyle/>
          <a:p>
            <a:r>
              <a:rPr lang="en-US" sz="4400" dirty="0"/>
              <a:t>PHOENIX DMA</a:t>
            </a:r>
          </a:p>
        </p:txBody>
      </p:sp>
    </p:spTree>
    <p:extLst>
      <p:ext uri="{BB962C8B-B14F-4D97-AF65-F5344CB8AC3E}">
        <p14:creationId xmlns:p14="http://schemas.microsoft.com/office/powerpoint/2010/main" val="263778727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AFE629E-975D-F5CA-DBDD-374B89340CEC}"/>
              </a:ext>
            </a:extLst>
          </p:cNvPr>
          <p:cNvSpPr>
            <a:spLocks noGrp="1"/>
          </p:cNvSpPr>
          <p:nvPr>
            <p:ph type="body" sz="quarter" idx="17"/>
          </p:nvPr>
        </p:nvSpPr>
        <p:spPr>
          <a:xfrm>
            <a:off x="503635" y="1387330"/>
            <a:ext cx="3485198" cy="274637"/>
          </a:xfrm>
        </p:spPr>
        <p:txBody>
          <a:bodyPr/>
          <a:lstStyle/>
          <a:p>
            <a:r>
              <a:rPr lang="en-US" dirty="0"/>
              <a:t>As of 6/29/23 for 2024</a:t>
            </a:r>
          </a:p>
        </p:txBody>
      </p:sp>
      <p:sp>
        <p:nvSpPr>
          <p:cNvPr id="7" name="Text Placeholder 6">
            <a:extLst>
              <a:ext uri="{FF2B5EF4-FFF2-40B4-BE49-F238E27FC236}">
                <a16:creationId xmlns:a16="http://schemas.microsoft.com/office/drawing/2014/main" id="{FD215FF4-3B23-D76A-A498-B6A3377CC092}"/>
              </a:ext>
            </a:extLst>
          </p:cNvPr>
          <p:cNvSpPr>
            <a:spLocks noGrp="1"/>
          </p:cNvSpPr>
          <p:nvPr>
            <p:ph type="body" sz="quarter" idx="34"/>
          </p:nvPr>
        </p:nvSpPr>
        <p:spPr>
          <a:xfrm>
            <a:off x="503635" y="548609"/>
            <a:ext cx="8901621" cy="784709"/>
          </a:xfrm>
        </p:spPr>
        <p:txBody>
          <a:bodyPr/>
          <a:lstStyle/>
          <a:p>
            <a:r>
              <a:rPr lang="en-US" dirty="0"/>
              <a:t>Primary Hispanic Voters in Presidential Years</a:t>
            </a:r>
          </a:p>
        </p:txBody>
      </p:sp>
      <p:graphicFrame>
        <p:nvGraphicFramePr>
          <p:cNvPr id="12" name="Chart 11">
            <a:extLst>
              <a:ext uri="{FF2B5EF4-FFF2-40B4-BE49-F238E27FC236}">
                <a16:creationId xmlns:a16="http://schemas.microsoft.com/office/drawing/2014/main" id="{B91E7408-87BE-4BD2-B20C-D5998F8EE50C}"/>
              </a:ext>
            </a:extLst>
          </p:cNvPr>
          <p:cNvGraphicFramePr/>
          <p:nvPr>
            <p:extLst>
              <p:ext uri="{D42A27DB-BD31-4B8C-83A1-F6EECF244321}">
                <p14:modId xmlns:p14="http://schemas.microsoft.com/office/powerpoint/2010/main" val="1508260309"/>
              </p:ext>
            </p:extLst>
          </p:nvPr>
        </p:nvGraphicFramePr>
        <p:xfrm>
          <a:off x="1524000" y="1715979"/>
          <a:ext cx="6096000" cy="288777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570475E-F270-0A74-E704-66DAD86E164C}"/>
              </a:ext>
            </a:extLst>
          </p:cNvPr>
          <p:cNvSpPr/>
          <p:nvPr/>
        </p:nvSpPr>
        <p:spPr>
          <a:xfrm>
            <a:off x="6160183" y="2481697"/>
            <a:ext cx="699247" cy="2046943"/>
          </a:xfrm>
          <a:prstGeom prst="rect">
            <a:avLst/>
          </a:prstGeom>
          <a:no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5">
            <a:extLst>
              <a:ext uri="{FF2B5EF4-FFF2-40B4-BE49-F238E27FC236}">
                <a16:creationId xmlns:a16="http://schemas.microsoft.com/office/drawing/2014/main" id="{5E82B2EF-AEE6-CF2C-94A8-4362D7226584}"/>
              </a:ext>
            </a:extLst>
          </p:cNvPr>
          <p:cNvSpPr txBox="1">
            <a:spLocks/>
          </p:cNvSpPr>
          <p:nvPr/>
        </p:nvSpPr>
        <p:spPr>
          <a:xfrm>
            <a:off x="518385" y="4672820"/>
            <a:ext cx="6238761" cy="178827"/>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Tx/>
              <a:buNone/>
              <a:defRPr sz="600" b="0" i="1" kern="1200">
                <a:solidFill>
                  <a:schemeClr val="tx1"/>
                </a:solidFill>
                <a:latin typeface="Franklin Gothic Book" panose="020B0503020102020204" pitchFamily="34" charset="0"/>
                <a:ea typeface="+mn-ea"/>
                <a:cs typeface="+mn-cs"/>
              </a:defRPr>
            </a:lvl1pPr>
            <a:lvl2pPr marL="457200" indent="0" algn="l" defTabSz="914400" rtl="0" eaLnBrk="1" latinLnBrk="0" hangingPunct="1">
              <a:lnSpc>
                <a:spcPct val="90000"/>
              </a:lnSpc>
              <a:spcBef>
                <a:spcPts val="500"/>
              </a:spcBef>
              <a:buClr>
                <a:schemeClr val="tx2"/>
              </a:buClr>
              <a:buFontTx/>
              <a:buNone/>
              <a:defRPr sz="700" kern="1200">
                <a:solidFill>
                  <a:schemeClr val="tx1"/>
                </a:solidFill>
                <a:latin typeface="+mn-lt"/>
                <a:ea typeface="+mn-ea"/>
                <a:cs typeface="+mn-cs"/>
              </a:defRPr>
            </a:lvl2pPr>
            <a:lvl3pPr marL="914400" indent="0" algn="l" defTabSz="914400" rtl="0" eaLnBrk="1" latinLnBrk="0" hangingPunct="1">
              <a:lnSpc>
                <a:spcPct val="90000"/>
              </a:lnSpc>
              <a:spcBef>
                <a:spcPts val="500"/>
              </a:spcBef>
              <a:buClr>
                <a:schemeClr val="tx2"/>
              </a:buClr>
              <a:buFontTx/>
              <a:buNone/>
              <a:defRPr sz="700" kern="1200">
                <a:solidFill>
                  <a:schemeClr val="tx1"/>
                </a:solidFill>
                <a:latin typeface="+mn-lt"/>
                <a:ea typeface="+mn-ea"/>
                <a:cs typeface="+mn-cs"/>
              </a:defRPr>
            </a:lvl3pPr>
            <a:lvl4pPr marL="1371600" indent="0" algn="l" defTabSz="914400" rtl="0" eaLnBrk="1" latinLnBrk="0" hangingPunct="1">
              <a:lnSpc>
                <a:spcPct val="90000"/>
              </a:lnSpc>
              <a:spcBef>
                <a:spcPts val="500"/>
              </a:spcBef>
              <a:buClr>
                <a:schemeClr val="tx2"/>
              </a:buClr>
              <a:buFontTx/>
              <a:buNone/>
              <a:defRPr sz="7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chemeClr val="tx2"/>
              </a:buClr>
              <a:buFontTx/>
              <a:buNone/>
              <a:defRPr sz="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Franklin Gothic Book"/>
              </a:rPr>
              <a:t>Source: L2 data mapping active registered voters as of 5/9/23 that voted in Primary Elections. Projected  2024 turnout based on likely voters as of 6/29/23, includes active/non-active registered voters. A18+ includes full electorate regardless of age match Percentages are rounded.</a:t>
            </a:r>
          </a:p>
        </p:txBody>
      </p:sp>
      <p:sp>
        <p:nvSpPr>
          <p:cNvPr id="6" name="Speech Bubble: Rectangle 5">
            <a:extLst>
              <a:ext uri="{FF2B5EF4-FFF2-40B4-BE49-F238E27FC236}">
                <a16:creationId xmlns:a16="http://schemas.microsoft.com/office/drawing/2014/main" id="{B465184A-1FDE-0FCB-9996-FD4CB0587060}"/>
              </a:ext>
            </a:extLst>
          </p:cNvPr>
          <p:cNvSpPr/>
          <p:nvPr/>
        </p:nvSpPr>
        <p:spPr>
          <a:xfrm>
            <a:off x="6349182" y="2028007"/>
            <a:ext cx="688408" cy="378581"/>
          </a:xfrm>
          <a:prstGeom prst="wedgeRectCallout">
            <a:avLst>
              <a:gd name="adj1" fmla="val -30804"/>
              <a:gd name="adj2" fmla="val 67400"/>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b="1" dirty="0"/>
              <a:t>+55% </a:t>
            </a:r>
            <a:r>
              <a:rPr lang="en-US" sz="800" dirty="0"/>
              <a:t>vs. 2020</a:t>
            </a:r>
          </a:p>
          <a:p>
            <a:pPr algn="ctr"/>
            <a:r>
              <a:rPr lang="en-US" sz="600" dirty="0"/>
              <a:t>NH: +3%</a:t>
            </a:r>
          </a:p>
        </p:txBody>
      </p:sp>
      <p:sp>
        <p:nvSpPr>
          <p:cNvPr id="9" name="Speech Bubble: Rectangle 8">
            <a:extLst>
              <a:ext uri="{FF2B5EF4-FFF2-40B4-BE49-F238E27FC236}">
                <a16:creationId xmlns:a16="http://schemas.microsoft.com/office/drawing/2014/main" id="{C6F1A443-E724-B018-ACC5-07297C825986}"/>
              </a:ext>
            </a:extLst>
          </p:cNvPr>
          <p:cNvSpPr/>
          <p:nvPr/>
        </p:nvSpPr>
        <p:spPr>
          <a:xfrm>
            <a:off x="4417778" y="2653636"/>
            <a:ext cx="688408" cy="378581"/>
          </a:xfrm>
          <a:prstGeom prst="wedgeRectCallout">
            <a:avLst>
              <a:gd name="adj1" fmla="val -30804"/>
              <a:gd name="adj2" fmla="val 67400"/>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b="1" dirty="0"/>
              <a:t>+18.2X </a:t>
            </a:r>
            <a:r>
              <a:rPr lang="en-US" sz="800" dirty="0"/>
              <a:t>vs. 2016</a:t>
            </a:r>
          </a:p>
          <a:p>
            <a:pPr algn="ctr"/>
            <a:r>
              <a:rPr lang="en-US" sz="600" dirty="0"/>
              <a:t>NH: +9X</a:t>
            </a:r>
          </a:p>
        </p:txBody>
      </p:sp>
      <p:sp>
        <p:nvSpPr>
          <p:cNvPr id="3" name="TextBox 2">
            <a:extLst>
              <a:ext uri="{FF2B5EF4-FFF2-40B4-BE49-F238E27FC236}">
                <a16:creationId xmlns:a16="http://schemas.microsoft.com/office/drawing/2014/main" id="{A026B935-EA59-4EF9-16FC-7F537B1EEA56}"/>
              </a:ext>
            </a:extLst>
          </p:cNvPr>
          <p:cNvSpPr txBox="1"/>
          <p:nvPr/>
        </p:nvSpPr>
        <p:spPr>
          <a:xfrm>
            <a:off x="503634" y="1076663"/>
            <a:ext cx="3037959" cy="380873"/>
          </a:xfrm>
          <a:prstGeom prst="rect">
            <a:avLst/>
          </a:prstGeom>
          <a:noFill/>
        </p:spPr>
        <p:txBody>
          <a:bodyPr wrap="square">
            <a:spAutoFit/>
          </a:bodyPr>
          <a:lstStyle/>
          <a:p>
            <a:pPr algn="l"/>
            <a:r>
              <a:rPr lang="en-US" dirty="0"/>
              <a:t>WASHINGTON DC DMA (VA)</a:t>
            </a:r>
          </a:p>
        </p:txBody>
      </p:sp>
    </p:spTree>
    <p:extLst>
      <p:ext uri="{BB962C8B-B14F-4D97-AF65-F5344CB8AC3E}">
        <p14:creationId xmlns:p14="http://schemas.microsoft.com/office/powerpoint/2010/main" val="1663433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AFE629E-975D-F5CA-DBDD-374B89340CEC}"/>
              </a:ext>
            </a:extLst>
          </p:cNvPr>
          <p:cNvSpPr>
            <a:spLocks noGrp="1"/>
          </p:cNvSpPr>
          <p:nvPr>
            <p:ph type="body" sz="quarter" idx="17"/>
          </p:nvPr>
        </p:nvSpPr>
        <p:spPr>
          <a:xfrm>
            <a:off x="503635" y="1387330"/>
            <a:ext cx="3485198" cy="274637"/>
          </a:xfrm>
        </p:spPr>
        <p:txBody>
          <a:bodyPr/>
          <a:lstStyle/>
          <a:p>
            <a:r>
              <a:rPr lang="en-US" dirty="0"/>
              <a:t>As of 6/29/23 for 2024</a:t>
            </a:r>
          </a:p>
        </p:txBody>
      </p:sp>
      <p:sp>
        <p:nvSpPr>
          <p:cNvPr id="7" name="Text Placeholder 6">
            <a:extLst>
              <a:ext uri="{FF2B5EF4-FFF2-40B4-BE49-F238E27FC236}">
                <a16:creationId xmlns:a16="http://schemas.microsoft.com/office/drawing/2014/main" id="{FD215FF4-3B23-D76A-A498-B6A3377CC092}"/>
              </a:ext>
            </a:extLst>
          </p:cNvPr>
          <p:cNvSpPr>
            <a:spLocks noGrp="1"/>
          </p:cNvSpPr>
          <p:nvPr>
            <p:ph type="body" sz="quarter" idx="34"/>
          </p:nvPr>
        </p:nvSpPr>
        <p:spPr>
          <a:xfrm>
            <a:off x="503635" y="548609"/>
            <a:ext cx="8901621" cy="784709"/>
          </a:xfrm>
        </p:spPr>
        <p:txBody>
          <a:bodyPr/>
          <a:lstStyle/>
          <a:p>
            <a:r>
              <a:rPr lang="en-US" dirty="0"/>
              <a:t>Primary Hispanic Voters in Presidential Years</a:t>
            </a:r>
          </a:p>
        </p:txBody>
      </p:sp>
      <p:graphicFrame>
        <p:nvGraphicFramePr>
          <p:cNvPr id="12" name="Chart 11">
            <a:extLst>
              <a:ext uri="{FF2B5EF4-FFF2-40B4-BE49-F238E27FC236}">
                <a16:creationId xmlns:a16="http://schemas.microsoft.com/office/drawing/2014/main" id="{B91E7408-87BE-4BD2-B20C-D5998F8EE50C}"/>
              </a:ext>
            </a:extLst>
          </p:cNvPr>
          <p:cNvGraphicFramePr/>
          <p:nvPr>
            <p:extLst>
              <p:ext uri="{D42A27DB-BD31-4B8C-83A1-F6EECF244321}">
                <p14:modId xmlns:p14="http://schemas.microsoft.com/office/powerpoint/2010/main" val="2000941805"/>
              </p:ext>
            </p:extLst>
          </p:nvPr>
        </p:nvGraphicFramePr>
        <p:xfrm>
          <a:off x="1524000" y="1715979"/>
          <a:ext cx="6096000" cy="288777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570475E-F270-0A74-E704-66DAD86E164C}"/>
              </a:ext>
            </a:extLst>
          </p:cNvPr>
          <p:cNvSpPr/>
          <p:nvPr/>
        </p:nvSpPr>
        <p:spPr>
          <a:xfrm>
            <a:off x="6160183" y="2357201"/>
            <a:ext cx="699247" cy="2171440"/>
          </a:xfrm>
          <a:prstGeom prst="rect">
            <a:avLst/>
          </a:prstGeom>
          <a:no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5">
            <a:extLst>
              <a:ext uri="{FF2B5EF4-FFF2-40B4-BE49-F238E27FC236}">
                <a16:creationId xmlns:a16="http://schemas.microsoft.com/office/drawing/2014/main" id="{5E82B2EF-AEE6-CF2C-94A8-4362D7226584}"/>
              </a:ext>
            </a:extLst>
          </p:cNvPr>
          <p:cNvSpPr txBox="1">
            <a:spLocks/>
          </p:cNvSpPr>
          <p:nvPr/>
        </p:nvSpPr>
        <p:spPr>
          <a:xfrm>
            <a:off x="518385" y="4672820"/>
            <a:ext cx="6238761" cy="178827"/>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Tx/>
              <a:buNone/>
              <a:defRPr sz="600" b="0" i="1" kern="1200">
                <a:solidFill>
                  <a:schemeClr val="tx1"/>
                </a:solidFill>
                <a:latin typeface="Franklin Gothic Book" panose="020B0503020102020204" pitchFamily="34" charset="0"/>
                <a:ea typeface="+mn-ea"/>
                <a:cs typeface="+mn-cs"/>
              </a:defRPr>
            </a:lvl1pPr>
            <a:lvl2pPr marL="457200" indent="0" algn="l" defTabSz="914400" rtl="0" eaLnBrk="1" latinLnBrk="0" hangingPunct="1">
              <a:lnSpc>
                <a:spcPct val="90000"/>
              </a:lnSpc>
              <a:spcBef>
                <a:spcPts val="500"/>
              </a:spcBef>
              <a:buClr>
                <a:schemeClr val="tx2"/>
              </a:buClr>
              <a:buFontTx/>
              <a:buNone/>
              <a:defRPr sz="700" kern="1200">
                <a:solidFill>
                  <a:schemeClr val="tx1"/>
                </a:solidFill>
                <a:latin typeface="+mn-lt"/>
                <a:ea typeface="+mn-ea"/>
                <a:cs typeface="+mn-cs"/>
              </a:defRPr>
            </a:lvl2pPr>
            <a:lvl3pPr marL="914400" indent="0" algn="l" defTabSz="914400" rtl="0" eaLnBrk="1" latinLnBrk="0" hangingPunct="1">
              <a:lnSpc>
                <a:spcPct val="90000"/>
              </a:lnSpc>
              <a:spcBef>
                <a:spcPts val="500"/>
              </a:spcBef>
              <a:buClr>
                <a:schemeClr val="tx2"/>
              </a:buClr>
              <a:buFontTx/>
              <a:buNone/>
              <a:defRPr sz="700" kern="1200">
                <a:solidFill>
                  <a:schemeClr val="tx1"/>
                </a:solidFill>
                <a:latin typeface="+mn-lt"/>
                <a:ea typeface="+mn-ea"/>
                <a:cs typeface="+mn-cs"/>
              </a:defRPr>
            </a:lvl3pPr>
            <a:lvl4pPr marL="1371600" indent="0" algn="l" defTabSz="914400" rtl="0" eaLnBrk="1" latinLnBrk="0" hangingPunct="1">
              <a:lnSpc>
                <a:spcPct val="90000"/>
              </a:lnSpc>
              <a:spcBef>
                <a:spcPts val="500"/>
              </a:spcBef>
              <a:buClr>
                <a:schemeClr val="tx2"/>
              </a:buClr>
              <a:buFontTx/>
              <a:buNone/>
              <a:defRPr sz="7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chemeClr val="tx2"/>
              </a:buClr>
              <a:buFontTx/>
              <a:buNone/>
              <a:defRPr sz="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Franklin Gothic Book"/>
              </a:rPr>
              <a:t>Source: L2 data mapping active registered voters as of 5/9/23 that voted in Primary Elections. Projected  2024 turnout based on likely voters as of 6/29/23, includes active/non-active registered voters. A18+ includes full electorate regardless of age match Percentages are rounded.</a:t>
            </a:r>
          </a:p>
        </p:txBody>
      </p:sp>
      <p:sp>
        <p:nvSpPr>
          <p:cNvPr id="6" name="Speech Bubble: Rectangle 5">
            <a:extLst>
              <a:ext uri="{FF2B5EF4-FFF2-40B4-BE49-F238E27FC236}">
                <a16:creationId xmlns:a16="http://schemas.microsoft.com/office/drawing/2014/main" id="{B465184A-1FDE-0FCB-9996-FD4CB0587060}"/>
              </a:ext>
            </a:extLst>
          </p:cNvPr>
          <p:cNvSpPr/>
          <p:nvPr/>
        </p:nvSpPr>
        <p:spPr>
          <a:xfrm>
            <a:off x="6349182" y="1909548"/>
            <a:ext cx="688408" cy="378581"/>
          </a:xfrm>
          <a:prstGeom prst="wedgeRectCallout">
            <a:avLst>
              <a:gd name="adj1" fmla="val -30804"/>
              <a:gd name="adj2" fmla="val 67400"/>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b="1" dirty="0"/>
              <a:t>+23% </a:t>
            </a:r>
            <a:r>
              <a:rPr lang="en-US" sz="800" dirty="0"/>
              <a:t>vs. 2020</a:t>
            </a:r>
          </a:p>
          <a:p>
            <a:pPr algn="ctr"/>
            <a:r>
              <a:rPr lang="en-US" sz="600" dirty="0"/>
              <a:t>NH: +24%</a:t>
            </a:r>
          </a:p>
        </p:txBody>
      </p:sp>
      <p:sp>
        <p:nvSpPr>
          <p:cNvPr id="9" name="Speech Bubble: Rectangle 8">
            <a:extLst>
              <a:ext uri="{FF2B5EF4-FFF2-40B4-BE49-F238E27FC236}">
                <a16:creationId xmlns:a16="http://schemas.microsoft.com/office/drawing/2014/main" id="{C6F1A443-E724-B018-ACC5-07297C825986}"/>
              </a:ext>
            </a:extLst>
          </p:cNvPr>
          <p:cNvSpPr/>
          <p:nvPr/>
        </p:nvSpPr>
        <p:spPr>
          <a:xfrm>
            <a:off x="4486017" y="2260038"/>
            <a:ext cx="688408" cy="378581"/>
          </a:xfrm>
          <a:prstGeom prst="wedgeRectCallout">
            <a:avLst>
              <a:gd name="adj1" fmla="val -30804"/>
              <a:gd name="adj2" fmla="val 67400"/>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b="1" dirty="0"/>
              <a:t>+93% </a:t>
            </a:r>
            <a:r>
              <a:rPr lang="en-US" sz="800" dirty="0"/>
              <a:t>vs. 2016</a:t>
            </a:r>
          </a:p>
          <a:p>
            <a:pPr algn="ctr"/>
            <a:r>
              <a:rPr lang="en-US" sz="600" dirty="0"/>
              <a:t>NH: +65%</a:t>
            </a:r>
          </a:p>
        </p:txBody>
      </p:sp>
      <p:sp>
        <p:nvSpPr>
          <p:cNvPr id="2" name="TextBox 1">
            <a:extLst>
              <a:ext uri="{FF2B5EF4-FFF2-40B4-BE49-F238E27FC236}">
                <a16:creationId xmlns:a16="http://schemas.microsoft.com/office/drawing/2014/main" id="{5938667E-C7C4-B702-F8E1-9B921FDF3663}"/>
              </a:ext>
            </a:extLst>
          </p:cNvPr>
          <p:cNvSpPr txBox="1"/>
          <p:nvPr/>
        </p:nvSpPr>
        <p:spPr>
          <a:xfrm>
            <a:off x="503635" y="1076663"/>
            <a:ext cx="2125639" cy="380873"/>
          </a:xfrm>
          <a:prstGeom prst="rect">
            <a:avLst/>
          </a:prstGeom>
          <a:noFill/>
        </p:spPr>
        <p:txBody>
          <a:bodyPr wrap="square">
            <a:spAutoFit/>
          </a:bodyPr>
          <a:lstStyle/>
          <a:p>
            <a:pPr algn="l"/>
            <a:r>
              <a:rPr lang="en-US" dirty="0"/>
              <a:t>PHOENIX  DMA</a:t>
            </a:r>
          </a:p>
        </p:txBody>
      </p:sp>
    </p:spTree>
    <p:extLst>
      <p:ext uri="{BB962C8B-B14F-4D97-AF65-F5344CB8AC3E}">
        <p14:creationId xmlns:p14="http://schemas.microsoft.com/office/powerpoint/2010/main" val="1913782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EE67BB4-99E8-9366-654E-F626A69AEF2D}"/>
              </a:ext>
            </a:extLst>
          </p:cNvPr>
          <p:cNvSpPr txBox="1"/>
          <p:nvPr/>
        </p:nvSpPr>
        <p:spPr>
          <a:xfrm>
            <a:off x="2851819" y="2408830"/>
            <a:ext cx="3440365" cy="769441"/>
          </a:xfrm>
          <a:prstGeom prst="rect">
            <a:avLst/>
          </a:prstGeom>
          <a:noFill/>
        </p:spPr>
        <p:txBody>
          <a:bodyPr wrap="none" rtlCol="0">
            <a:spAutoFit/>
          </a:bodyPr>
          <a:lstStyle/>
          <a:p>
            <a:r>
              <a:rPr lang="en-US" sz="4400" dirty="0"/>
              <a:t>TUCSON DMA</a:t>
            </a:r>
          </a:p>
        </p:txBody>
      </p:sp>
    </p:spTree>
    <p:extLst>
      <p:ext uri="{BB962C8B-B14F-4D97-AF65-F5344CB8AC3E}">
        <p14:creationId xmlns:p14="http://schemas.microsoft.com/office/powerpoint/2010/main" val="2202993895"/>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36.png"/></Relationships>
</file>

<file path=ppt/theme/theme1.xml><?xml version="1.0" encoding="utf-8"?>
<a:theme xmlns:a="http://schemas.openxmlformats.org/drawingml/2006/main" name="Title, Divider, Information, Device Slides">
  <a:themeElements>
    <a:clrScheme name="Custom 15">
      <a:dk1>
        <a:srgbClr val="000000"/>
      </a:dk1>
      <a:lt1>
        <a:srgbClr val="FFFFFF"/>
      </a:lt1>
      <a:dk2>
        <a:srgbClr val="F52D1F"/>
      </a:dk2>
      <a:lt2>
        <a:srgbClr val="FE31FE"/>
      </a:lt2>
      <a:accent1>
        <a:srgbClr val="A4A8AB"/>
      </a:accent1>
      <a:accent2>
        <a:srgbClr val="F42C1F"/>
      </a:accent2>
      <a:accent3>
        <a:srgbClr val="000000"/>
      </a:accent3>
      <a:accent4>
        <a:srgbClr val="FFFB00"/>
      </a:accent4>
      <a:accent5>
        <a:srgbClr val="E95100"/>
      </a:accent5>
      <a:accent6>
        <a:srgbClr val="FD30FE"/>
      </a:accent6>
      <a:hlink>
        <a:srgbClr val="1D1DEA"/>
      </a:hlink>
      <a:folHlink>
        <a:srgbClr val="BEBFBE"/>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Montserrat Bold"/>
        <a:ea typeface="Montserrat Bold"/>
        <a:cs typeface="Montserrat Bold"/>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15">
    <a:dk1>
      <a:srgbClr val="000000"/>
    </a:dk1>
    <a:lt1>
      <a:srgbClr val="FFFFFF"/>
    </a:lt1>
    <a:dk2>
      <a:srgbClr val="F52D1F"/>
    </a:dk2>
    <a:lt2>
      <a:srgbClr val="FE31FE"/>
    </a:lt2>
    <a:accent1>
      <a:srgbClr val="A4A8AB"/>
    </a:accent1>
    <a:accent2>
      <a:srgbClr val="F42C1F"/>
    </a:accent2>
    <a:accent3>
      <a:srgbClr val="000000"/>
    </a:accent3>
    <a:accent4>
      <a:srgbClr val="FFFB00"/>
    </a:accent4>
    <a:accent5>
      <a:srgbClr val="E95100"/>
    </a:accent5>
    <a:accent6>
      <a:srgbClr val="FD30FE"/>
    </a:accent6>
    <a:hlink>
      <a:srgbClr val="1D1DEA"/>
    </a:hlink>
    <a:folHlink>
      <a:srgbClr val="BEBFBE"/>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Custom 15">
    <a:dk1>
      <a:srgbClr val="000000"/>
    </a:dk1>
    <a:lt1>
      <a:srgbClr val="FFFFFF"/>
    </a:lt1>
    <a:dk2>
      <a:srgbClr val="F52D1F"/>
    </a:dk2>
    <a:lt2>
      <a:srgbClr val="FE31FE"/>
    </a:lt2>
    <a:accent1>
      <a:srgbClr val="A4A8AB"/>
    </a:accent1>
    <a:accent2>
      <a:srgbClr val="F42C1F"/>
    </a:accent2>
    <a:accent3>
      <a:srgbClr val="000000"/>
    </a:accent3>
    <a:accent4>
      <a:srgbClr val="FFFB00"/>
    </a:accent4>
    <a:accent5>
      <a:srgbClr val="E95100"/>
    </a:accent5>
    <a:accent6>
      <a:srgbClr val="FD30FE"/>
    </a:accent6>
    <a:hlink>
      <a:srgbClr val="1D1DEA"/>
    </a:hlink>
    <a:folHlink>
      <a:srgbClr val="BEBFBE"/>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Custom 15">
    <a:dk1>
      <a:srgbClr val="000000"/>
    </a:dk1>
    <a:lt1>
      <a:srgbClr val="FFFFFF"/>
    </a:lt1>
    <a:dk2>
      <a:srgbClr val="F52D1F"/>
    </a:dk2>
    <a:lt2>
      <a:srgbClr val="FE31FE"/>
    </a:lt2>
    <a:accent1>
      <a:srgbClr val="A4A8AB"/>
    </a:accent1>
    <a:accent2>
      <a:srgbClr val="F42C1F"/>
    </a:accent2>
    <a:accent3>
      <a:srgbClr val="000000"/>
    </a:accent3>
    <a:accent4>
      <a:srgbClr val="FFFB00"/>
    </a:accent4>
    <a:accent5>
      <a:srgbClr val="E95100"/>
    </a:accent5>
    <a:accent6>
      <a:srgbClr val="FD30FE"/>
    </a:accent6>
    <a:hlink>
      <a:srgbClr val="1D1DEA"/>
    </a:hlink>
    <a:folHlink>
      <a:srgbClr val="BEBFBE"/>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Custom 15">
    <a:dk1>
      <a:srgbClr val="000000"/>
    </a:dk1>
    <a:lt1>
      <a:srgbClr val="FFFFFF"/>
    </a:lt1>
    <a:dk2>
      <a:srgbClr val="F52D1F"/>
    </a:dk2>
    <a:lt2>
      <a:srgbClr val="FE31FE"/>
    </a:lt2>
    <a:accent1>
      <a:srgbClr val="A4A8AB"/>
    </a:accent1>
    <a:accent2>
      <a:srgbClr val="F42C1F"/>
    </a:accent2>
    <a:accent3>
      <a:srgbClr val="000000"/>
    </a:accent3>
    <a:accent4>
      <a:srgbClr val="FFFB00"/>
    </a:accent4>
    <a:accent5>
      <a:srgbClr val="E95100"/>
    </a:accent5>
    <a:accent6>
      <a:srgbClr val="FD30FE"/>
    </a:accent6>
    <a:hlink>
      <a:srgbClr val="1D1DEA"/>
    </a:hlink>
    <a:folHlink>
      <a:srgbClr val="BEBFBE"/>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Custom 15">
    <a:dk1>
      <a:srgbClr val="000000"/>
    </a:dk1>
    <a:lt1>
      <a:srgbClr val="FFFFFF"/>
    </a:lt1>
    <a:dk2>
      <a:srgbClr val="F52D1F"/>
    </a:dk2>
    <a:lt2>
      <a:srgbClr val="FE31FE"/>
    </a:lt2>
    <a:accent1>
      <a:srgbClr val="A4A8AB"/>
    </a:accent1>
    <a:accent2>
      <a:srgbClr val="F42C1F"/>
    </a:accent2>
    <a:accent3>
      <a:srgbClr val="000000"/>
    </a:accent3>
    <a:accent4>
      <a:srgbClr val="FFFB00"/>
    </a:accent4>
    <a:accent5>
      <a:srgbClr val="E95100"/>
    </a:accent5>
    <a:accent6>
      <a:srgbClr val="FD30FE"/>
    </a:accent6>
    <a:hlink>
      <a:srgbClr val="1D1DEA"/>
    </a:hlink>
    <a:folHlink>
      <a:srgbClr val="BEBFBE"/>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Custom 15">
    <a:dk1>
      <a:srgbClr val="000000"/>
    </a:dk1>
    <a:lt1>
      <a:srgbClr val="FFFFFF"/>
    </a:lt1>
    <a:dk2>
      <a:srgbClr val="F52D1F"/>
    </a:dk2>
    <a:lt2>
      <a:srgbClr val="FE31FE"/>
    </a:lt2>
    <a:accent1>
      <a:srgbClr val="A4A8AB"/>
    </a:accent1>
    <a:accent2>
      <a:srgbClr val="F42C1F"/>
    </a:accent2>
    <a:accent3>
      <a:srgbClr val="000000"/>
    </a:accent3>
    <a:accent4>
      <a:srgbClr val="FFFB00"/>
    </a:accent4>
    <a:accent5>
      <a:srgbClr val="E95100"/>
    </a:accent5>
    <a:accent6>
      <a:srgbClr val="FD30FE"/>
    </a:accent6>
    <a:hlink>
      <a:srgbClr val="1D1DEA"/>
    </a:hlink>
    <a:folHlink>
      <a:srgbClr val="BEBFBE"/>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Custom 15">
    <a:dk1>
      <a:srgbClr val="000000"/>
    </a:dk1>
    <a:lt1>
      <a:srgbClr val="FFFFFF"/>
    </a:lt1>
    <a:dk2>
      <a:srgbClr val="F52D1F"/>
    </a:dk2>
    <a:lt2>
      <a:srgbClr val="FE31FE"/>
    </a:lt2>
    <a:accent1>
      <a:srgbClr val="A4A8AB"/>
    </a:accent1>
    <a:accent2>
      <a:srgbClr val="F42C1F"/>
    </a:accent2>
    <a:accent3>
      <a:srgbClr val="000000"/>
    </a:accent3>
    <a:accent4>
      <a:srgbClr val="FFFB00"/>
    </a:accent4>
    <a:accent5>
      <a:srgbClr val="E95100"/>
    </a:accent5>
    <a:accent6>
      <a:srgbClr val="FD30FE"/>
    </a:accent6>
    <a:hlink>
      <a:srgbClr val="1D1DEA"/>
    </a:hlink>
    <a:folHlink>
      <a:srgbClr val="BEBFBE"/>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Custom 15">
    <a:dk1>
      <a:srgbClr val="000000"/>
    </a:dk1>
    <a:lt1>
      <a:srgbClr val="FFFFFF"/>
    </a:lt1>
    <a:dk2>
      <a:srgbClr val="F52D1F"/>
    </a:dk2>
    <a:lt2>
      <a:srgbClr val="FE31FE"/>
    </a:lt2>
    <a:accent1>
      <a:srgbClr val="A4A8AB"/>
    </a:accent1>
    <a:accent2>
      <a:srgbClr val="F42C1F"/>
    </a:accent2>
    <a:accent3>
      <a:srgbClr val="000000"/>
    </a:accent3>
    <a:accent4>
      <a:srgbClr val="FFFB00"/>
    </a:accent4>
    <a:accent5>
      <a:srgbClr val="E95100"/>
    </a:accent5>
    <a:accent6>
      <a:srgbClr val="FD30FE"/>
    </a:accent6>
    <a:hlink>
      <a:srgbClr val="1D1DEA"/>
    </a:hlink>
    <a:folHlink>
      <a:srgbClr val="BEBFBE"/>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Custom 15">
    <a:dk1>
      <a:srgbClr val="000000"/>
    </a:dk1>
    <a:lt1>
      <a:srgbClr val="FFFFFF"/>
    </a:lt1>
    <a:dk2>
      <a:srgbClr val="F52D1F"/>
    </a:dk2>
    <a:lt2>
      <a:srgbClr val="FE31FE"/>
    </a:lt2>
    <a:accent1>
      <a:srgbClr val="A4A8AB"/>
    </a:accent1>
    <a:accent2>
      <a:srgbClr val="F42C1F"/>
    </a:accent2>
    <a:accent3>
      <a:srgbClr val="000000"/>
    </a:accent3>
    <a:accent4>
      <a:srgbClr val="FFFB00"/>
    </a:accent4>
    <a:accent5>
      <a:srgbClr val="E95100"/>
    </a:accent5>
    <a:accent6>
      <a:srgbClr val="FD30FE"/>
    </a:accent6>
    <a:hlink>
      <a:srgbClr val="1D1DEA"/>
    </a:hlink>
    <a:folHlink>
      <a:srgbClr val="BEBFBE"/>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Custom 15">
    <a:dk1>
      <a:srgbClr val="000000"/>
    </a:dk1>
    <a:lt1>
      <a:srgbClr val="FFFFFF"/>
    </a:lt1>
    <a:dk2>
      <a:srgbClr val="F52D1F"/>
    </a:dk2>
    <a:lt2>
      <a:srgbClr val="FE31FE"/>
    </a:lt2>
    <a:accent1>
      <a:srgbClr val="A4A8AB"/>
    </a:accent1>
    <a:accent2>
      <a:srgbClr val="F42C1F"/>
    </a:accent2>
    <a:accent3>
      <a:srgbClr val="000000"/>
    </a:accent3>
    <a:accent4>
      <a:srgbClr val="FFFB00"/>
    </a:accent4>
    <a:accent5>
      <a:srgbClr val="E95100"/>
    </a:accent5>
    <a:accent6>
      <a:srgbClr val="FD30FE"/>
    </a:accent6>
    <a:hlink>
      <a:srgbClr val="1D1DEA"/>
    </a:hlink>
    <a:folHlink>
      <a:srgbClr val="BEBFBE"/>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Custom 15">
    <a:dk1>
      <a:srgbClr val="000000"/>
    </a:dk1>
    <a:lt1>
      <a:srgbClr val="FFFFFF"/>
    </a:lt1>
    <a:dk2>
      <a:srgbClr val="F52D1F"/>
    </a:dk2>
    <a:lt2>
      <a:srgbClr val="FE31FE"/>
    </a:lt2>
    <a:accent1>
      <a:srgbClr val="A4A8AB"/>
    </a:accent1>
    <a:accent2>
      <a:srgbClr val="F42C1F"/>
    </a:accent2>
    <a:accent3>
      <a:srgbClr val="000000"/>
    </a:accent3>
    <a:accent4>
      <a:srgbClr val="FFFB00"/>
    </a:accent4>
    <a:accent5>
      <a:srgbClr val="E95100"/>
    </a:accent5>
    <a:accent6>
      <a:srgbClr val="FD30FE"/>
    </a:accent6>
    <a:hlink>
      <a:srgbClr val="1D1DEA"/>
    </a:hlink>
    <a:folHlink>
      <a:srgbClr val="BEBFBE"/>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Custom 15">
    <a:dk1>
      <a:srgbClr val="000000"/>
    </a:dk1>
    <a:lt1>
      <a:srgbClr val="FFFFFF"/>
    </a:lt1>
    <a:dk2>
      <a:srgbClr val="F52D1F"/>
    </a:dk2>
    <a:lt2>
      <a:srgbClr val="FE31FE"/>
    </a:lt2>
    <a:accent1>
      <a:srgbClr val="A4A8AB"/>
    </a:accent1>
    <a:accent2>
      <a:srgbClr val="F42C1F"/>
    </a:accent2>
    <a:accent3>
      <a:srgbClr val="000000"/>
    </a:accent3>
    <a:accent4>
      <a:srgbClr val="FFFB00"/>
    </a:accent4>
    <a:accent5>
      <a:srgbClr val="E95100"/>
    </a:accent5>
    <a:accent6>
      <a:srgbClr val="FD30FE"/>
    </a:accent6>
    <a:hlink>
      <a:srgbClr val="1D1DEA"/>
    </a:hlink>
    <a:folHlink>
      <a:srgbClr val="BEBFBE"/>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Custom 15">
    <a:dk1>
      <a:srgbClr val="000000"/>
    </a:dk1>
    <a:lt1>
      <a:srgbClr val="FFFFFF"/>
    </a:lt1>
    <a:dk2>
      <a:srgbClr val="F52D1F"/>
    </a:dk2>
    <a:lt2>
      <a:srgbClr val="FE31FE"/>
    </a:lt2>
    <a:accent1>
      <a:srgbClr val="A4A8AB"/>
    </a:accent1>
    <a:accent2>
      <a:srgbClr val="F42C1F"/>
    </a:accent2>
    <a:accent3>
      <a:srgbClr val="000000"/>
    </a:accent3>
    <a:accent4>
      <a:srgbClr val="FFFB00"/>
    </a:accent4>
    <a:accent5>
      <a:srgbClr val="E95100"/>
    </a:accent5>
    <a:accent6>
      <a:srgbClr val="FD30FE"/>
    </a:accent6>
    <a:hlink>
      <a:srgbClr val="1D1DEA"/>
    </a:hlink>
    <a:folHlink>
      <a:srgbClr val="BEBFBE"/>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Custom 15">
    <a:dk1>
      <a:srgbClr val="000000"/>
    </a:dk1>
    <a:lt1>
      <a:srgbClr val="FFFFFF"/>
    </a:lt1>
    <a:dk2>
      <a:srgbClr val="F52D1F"/>
    </a:dk2>
    <a:lt2>
      <a:srgbClr val="FE31FE"/>
    </a:lt2>
    <a:accent1>
      <a:srgbClr val="A4A8AB"/>
    </a:accent1>
    <a:accent2>
      <a:srgbClr val="F42C1F"/>
    </a:accent2>
    <a:accent3>
      <a:srgbClr val="000000"/>
    </a:accent3>
    <a:accent4>
      <a:srgbClr val="FFFB00"/>
    </a:accent4>
    <a:accent5>
      <a:srgbClr val="E95100"/>
    </a:accent5>
    <a:accent6>
      <a:srgbClr val="FD30FE"/>
    </a:accent6>
    <a:hlink>
      <a:srgbClr val="1D1DEA"/>
    </a:hlink>
    <a:folHlink>
      <a:srgbClr val="BEBFBE"/>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Custom 15">
    <a:dk1>
      <a:srgbClr val="000000"/>
    </a:dk1>
    <a:lt1>
      <a:srgbClr val="FFFFFF"/>
    </a:lt1>
    <a:dk2>
      <a:srgbClr val="F52D1F"/>
    </a:dk2>
    <a:lt2>
      <a:srgbClr val="FE31FE"/>
    </a:lt2>
    <a:accent1>
      <a:srgbClr val="A4A8AB"/>
    </a:accent1>
    <a:accent2>
      <a:srgbClr val="F42C1F"/>
    </a:accent2>
    <a:accent3>
      <a:srgbClr val="000000"/>
    </a:accent3>
    <a:accent4>
      <a:srgbClr val="FFFB00"/>
    </a:accent4>
    <a:accent5>
      <a:srgbClr val="E95100"/>
    </a:accent5>
    <a:accent6>
      <a:srgbClr val="FD30FE"/>
    </a:accent6>
    <a:hlink>
      <a:srgbClr val="1D1DEA"/>
    </a:hlink>
    <a:folHlink>
      <a:srgbClr val="BEBFBE"/>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Custom 15">
    <a:dk1>
      <a:srgbClr val="000000"/>
    </a:dk1>
    <a:lt1>
      <a:srgbClr val="FFFFFF"/>
    </a:lt1>
    <a:dk2>
      <a:srgbClr val="F52D1F"/>
    </a:dk2>
    <a:lt2>
      <a:srgbClr val="FE31FE"/>
    </a:lt2>
    <a:accent1>
      <a:srgbClr val="A4A8AB"/>
    </a:accent1>
    <a:accent2>
      <a:srgbClr val="F42C1F"/>
    </a:accent2>
    <a:accent3>
      <a:srgbClr val="000000"/>
    </a:accent3>
    <a:accent4>
      <a:srgbClr val="FFFB00"/>
    </a:accent4>
    <a:accent5>
      <a:srgbClr val="E95100"/>
    </a:accent5>
    <a:accent6>
      <a:srgbClr val="FD30FE"/>
    </a:accent6>
    <a:hlink>
      <a:srgbClr val="1D1DEA"/>
    </a:hlink>
    <a:folHlink>
      <a:srgbClr val="BEBFBE"/>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Custom 15">
    <a:dk1>
      <a:srgbClr val="000000"/>
    </a:dk1>
    <a:lt1>
      <a:srgbClr val="FFFFFF"/>
    </a:lt1>
    <a:dk2>
      <a:srgbClr val="F52D1F"/>
    </a:dk2>
    <a:lt2>
      <a:srgbClr val="FE31FE"/>
    </a:lt2>
    <a:accent1>
      <a:srgbClr val="A4A8AB"/>
    </a:accent1>
    <a:accent2>
      <a:srgbClr val="F42C1F"/>
    </a:accent2>
    <a:accent3>
      <a:srgbClr val="000000"/>
    </a:accent3>
    <a:accent4>
      <a:srgbClr val="FFFB00"/>
    </a:accent4>
    <a:accent5>
      <a:srgbClr val="E95100"/>
    </a:accent5>
    <a:accent6>
      <a:srgbClr val="FD30FE"/>
    </a:accent6>
    <a:hlink>
      <a:srgbClr val="1D1DEA"/>
    </a:hlink>
    <a:folHlink>
      <a:srgbClr val="BEBFBE"/>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5.xml><?xml version="1.0" encoding="utf-8"?>
<a:themeOverride xmlns:a="http://schemas.openxmlformats.org/drawingml/2006/main">
  <a:clrScheme name="Custom 15">
    <a:dk1>
      <a:srgbClr val="000000"/>
    </a:dk1>
    <a:lt1>
      <a:srgbClr val="FFFFFF"/>
    </a:lt1>
    <a:dk2>
      <a:srgbClr val="F52D1F"/>
    </a:dk2>
    <a:lt2>
      <a:srgbClr val="FE31FE"/>
    </a:lt2>
    <a:accent1>
      <a:srgbClr val="A4A8AB"/>
    </a:accent1>
    <a:accent2>
      <a:srgbClr val="F42C1F"/>
    </a:accent2>
    <a:accent3>
      <a:srgbClr val="000000"/>
    </a:accent3>
    <a:accent4>
      <a:srgbClr val="FFFB00"/>
    </a:accent4>
    <a:accent5>
      <a:srgbClr val="E95100"/>
    </a:accent5>
    <a:accent6>
      <a:srgbClr val="FD30FE"/>
    </a:accent6>
    <a:hlink>
      <a:srgbClr val="1D1DEA"/>
    </a:hlink>
    <a:folHlink>
      <a:srgbClr val="BEBFBE"/>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6.xml><?xml version="1.0" encoding="utf-8"?>
<a:themeOverride xmlns:a="http://schemas.openxmlformats.org/drawingml/2006/main">
  <a:clrScheme name="Custom 15">
    <a:dk1>
      <a:srgbClr val="000000"/>
    </a:dk1>
    <a:lt1>
      <a:srgbClr val="FFFFFF"/>
    </a:lt1>
    <a:dk2>
      <a:srgbClr val="F52D1F"/>
    </a:dk2>
    <a:lt2>
      <a:srgbClr val="FE31FE"/>
    </a:lt2>
    <a:accent1>
      <a:srgbClr val="A4A8AB"/>
    </a:accent1>
    <a:accent2>
      <a:srgbClr val="F42C1F"/>
    </a:accent2>
    <a:accent3>
      <a:srgbClr val="000000"/>
    </a:accent3>
    <a:accent4>
      <a:srgbClr val="FFFB00"/>
    </a:accent4>
    <a:accent5>
      <a:srgbClr val="E95100"/>
    </a:accent5>
    <a:accent6>
      <a:srgbClr val="FD30FE"/>
    </a:accent6>
    <a:hlink>
      <a:srgbClr val="1D1DEA"/>
    </a:hlink>
    <a:folHlink>
      <a:srgbClr val="BEBFBE"/>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7.xml><?xml version="1.0" encoding="utf-8"?>
<a:themeOverride xmlns:a="http://schemas.openxmlformats.org/drawingml/2006/main">
  <a:clrScheme name="Custom 15">
    <a:dk1>
      <a:srgbClr val="000000"/>
    </a:dk1>
    <a:lt1>
      <a:srgbClr val="FFFFFF"/>
    </a:lt1>
    <a:dk2>
      <a:srgbClr val="F52D1F"/>
    </a:dk2>
    <a:lt2>
      <a:srgbClr val="FE31FE"/>
    </a:lt2>
    <a:accent1>
      <a:srgbClr val="A4A8AB"/>
    </a:accent1>
    <a:accent2>
      <a:srgbClr val="F42C1F"/>
    </a:accent2>
    <a:accent3>
      <a:srgbClr val="000000"/>
    </a:accent3>
    <a:accent4>
      <a:srgbClr val="FFFB00"/>
    </a:accent4>
    <a:accent5>
      <a:srgbClr val="E95100"/>
    </a:accent5>
    <a:accent6>
      <a:srgbClr val="FD30FE"/>
    </a:accent6>
    <a:hlink>
      <a:srgbClr val="1D1DEA"/>
    </a:hlink>
    <a:folHlink>
      <a:srgbClr val="BEBFBE"/>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8.xml><?xml version="1.0" encoding="utf-8"?>
<a:themeOverride xmlns:a="http://schemas.openxmlformats.org/drawingml/2006/main">
  <a:clrScheme name="Custom 15">
    <a:dk1>
      <a:srgbClr val="000000"/>
    </a:dk1>
    <a:lt1>
      <a:srgbClr val="FFFFFF"/>
    </a:lt1>
    <a:dk2>
      <a:srgbClr val="F52D1F"/>
    </a:dk2>
    <a:lt2>
      <a:srgbClr val="FE31FE"/>
    </a:lt2>
    <a:accent1>
      <a:srgbClr val="A4A8AB"/>
    </a:accent1>
    <a:accent2>
      <a:srgbClr val="F42C1F"/>
    </a:accent2>
    <a:accent3>
      <a:srgbClr val="000000"/>
    </a:accent3>
    <a:accent4>
      <a:srgbClr val="FFFB00"/>
    </a:accent4>
    <a:accent5>
      <a:srgbClr val="E95100"/>
    </a:accent5>
    <a:accent6>
      <a:srgbClr val="FD30FE"/>
    </a:accent6>
    <a:hlink>
      <a:srgbClr val="1D1DEA"/>
    </a:hlink>
    <a:folHlink>
      <a:srgbClr val="BEBFBE"/>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9.xml><?xml version="1.0" encoding="utf-8"?>
<a:themeOverride xmlns:a="http://schemas.openxmlformats.org/drawingml/2006/main">
  <a:clrScheme name="Custom 15">
    <a:dk1>
      <a:srgbClr val="000000"/>
    </a:dk1>
    <a:lt1>
      <a:srgbClr val="FFFFFF"/>
    </a:lt1>
    <a:dk2>
      <a:srgbClr val="F52D1F"/>
    </a:dk2>
    <a:lt2>
      <a:srgbClr val="FE31FE"/>
    </a:lt2>
    <a:accent1>
      <a:srgbClr val="A4A8AB"/>
    </a:accent1>
    <a:accent2>
      <a:srgbClr val="F42C1F"/>
    </a:accent2>
    <a:accent3>
      <a:srgbClr val="000000"/>
    </a:accent3>
    <a:accent4>
      <a:srgbClr val="FFFB00"/>
    </a:accent4>
    <a:accent5>
      <a:srgbClr val="E95100"/>
    </a:accent5>
    <a:accent6>
      <a:srgbClr val="FD30FE"/>
    </a:accent6>
    <a:hlink>
      <a:srgbClr val="1D1DEA"/>
    </a:hlink>
    <a:folHlink>
      <a:srgbClr val="BEBFBE"/>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Custom 15">
    <a:dk1>
      <a:srgbClr val="000000"/>
    </a:dk1>
    <a:lt1>
      <a:srgbClr val="FFFFFF"/>
    </a:lt1>
    <a:dk2>
      <a:srgbClr val="F52D1F"/>
    </a:dk2>
    <a:lt2>
      <a:srgbClr val="FE31FE"/>
    </a:lt2>
    <a:accent1>
      <a:srgbClr val="A4A8AB"/>
    </a:accent1>
    <a:accent2>
      <a:srgbClr val="F42C1F"/>
    </a:accent2>
    <a:accent3>
      <a:srgbClr val="000000"/>
    </a:accent3>
    <a:accent4>
      <a:srgbClr val="FFFB00"/>
    </a:accent4>
    <a:accent5>
      <a:srgbClr val="E95100"/>
    </a:accent5>
    <a:accent6>
      <a:srgbClr val="FD30FE"/>
    </a:accent6>
    <a:hlink>
      <a:srgbClr val="1D1DEA"/>
    </a:hlink>
    <a:folHlink>
      <a:srgbClr val="BEBFBE"/>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0.xml><?xml version="1.0" encoding="utf-8"?>
<a:themeOverride xmlns:a="http://schemas.openxmlformats.org/drawingml/2006/main">
  <a:clrScheme name="Custom 15">
    <a:dk1>
      <a:srgbClr val="000000"/>
    </a:dk1>
    <a:lt1>
      <a:srgbClr val="FFFFFF"/>
    </a:lt1>
    <a:dk2>
      <a:srgbClr val="F52D1F"/>
    </a:dk2>
    <a:lt2>
      <a:srgbClr val="FE31FE"/>
    </a:lt2>
    <a:accent1>
      <a:srgbClr val="A4A8AB"/>
    </a:accent1>
    <a:accent2>
      <a:srgbClr val="F42C1F"/>
    </a:accent2>
    <a:accent3>
      <a:srgbClr val="000000"/>
    </a:accent3>
    <a:accent4>
      <a:srgbClr val="FFFB00"/>
    </a:accent4>
    <a:accent5>
      <a:srgbClr val="E95100"/>
    </a:accent5>
    <a:accent6>
      <a:srgbClr val="FD30FE"/>
    </a:accent6>
    <a:hlink>
      <a:srgbClr val="1D1DEA"/>
    </a:hlink>
    <a:folHlink>
      <a:srgbClr val="BEBFBE"/>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1.xml><?xml version="1.0" encoding="utf-8"?>
<a:themeOverride xmlns:a="http://schemas.openxmlformats.org/drawingml/2006/main">
  <a:clrScheme name="Custom 15">
    <a:dk1>
      <a:srgbClr val="000000"/>
    </a:dk1>
    <a:lt1>
      <a:srgbClr val="FFFFFF"/>
    </a:lt1>
    <a:dk2>
      <a:srgbClr val="F52D1F"/>
    </a:dk2>
    <a:lt2>
      <a:srgbClr val="FE31FE"/>
    </a:lt2>
    <a:accent1>
      <a:srgbClr val="A4A8AB"/>
    </a:accent1>
    <a:accent2>
      <a:srgbClr val="F42C1F"/>
    </a:accent2>
    <a:accent3>
      <a:srgbClr val="000000"/>
    </a:accent3>
    <a:accent4>
      <a:srgbClr val="FFFB00"/>
    </a:accent4>
    <a:accent5>
      <a:srgbClr val="E95100"/>
    </a:accent5>
    <a:accent6>
      <a:srgbClr val="FD30FE"/>
    </a:accent6>
    <a:hlink>
      <a:srgbClr val="1D1DEA"/>
    </a:hlink>
    <a:folHlink>
      <a:srgbClr val="BEBFBE"/>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2.xml><?xml version="1.0" encoding="utf-8"?>
<a:themeOverride xmlns:a="http://schemas.openxmlformats.org/drawingml/2006/main">
  <a:clrScheme name="Custom 15">
    <a:dk1>
      <a:srgbClr val="000000"/>
    </a:dk1>
    <a:lt1>
      <a:srgbClr val="FFFFFF"/>
    </a:lt1>
    <a:dk2>
      <a:srgbClr val="F52D1F"/>
    </a:dk2>
    <a:lt2>
      <a:srgbClr val="FE31FE"/>
    </a:lt2>
    <a:accent1>
      <a:srgbClr val="A4A8AB"/>
    </a:accent1>
    <a:accent2>
      <a:srgbClr val="F42C1F"/>
    </a:accent2>
    <a:accent3>
      <a:srgbClr val="000000"/>
    </a:accent3>
    <a:accent4>
      <a:srgbClr val="FFFB00"/>
    </a:accent4>
    <a:accent5>
      <a:srgbClr val="E95100"/>
    </a:accent5>
    <a:accent6>
      <a:srgbClr val="FD30FE"/>
    </a:accent6>
    <a:hlink>
      <a:srgbClr val="1D1DEA"/>
    </a:hlink>
    <a:folHlink>
      <a:srgbClr val="BEBFBE"/>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3.xml><?xml version="1.0" encoding="utf-8"?>
<a:themeOverride xmlns:a="http://schemas.openxmlformats.org/drawingml/2006/main">
  <a:clrScheme name="Custom 15">
    <a:dk1>
      <a:srgbClr val="000000"/>
    </a:dk1>
    <a:lt1>
      <a:srgbClr val="FFFFFF"/>
    </a:lt1>
    <a:dk2>
      <a:srgbClr val="F52D1F"/>
    </a:dk2>
    <a:lt2>
      <a:srgbClr val="FE31FE"/>
    </a:lt2>
    <a:accent1>
      <a:srgbClr val="A4A8AB"/>
    </a:accent1>
    <a:accent2>
      <a:srgbClr val="F42C1F"/>
    </a:accent2>
    <a:accent3>
      <a:srgbClr val="000000"/>
    </a:accent3>
    <a:accent4>
      <a:srgbClr val="FFFB00"/>
    </a:accent4>
    <a:accent5>
      <a:srgbClr val="E95100"/>
    </a:accent5>
    <a:accent6>
      <a:srgbClr val="FD30FE"/>
    </a:accent6>
    <a:hlink>
      <a:srgbClr val="1D1DEA"/>
    </a:hlink>
    <a:folHlink>
      <a:srgbClr val="BEBFBE"/>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4.xml><?xml version="1.0" encoding="utf-8"?>
<a:themeOverride xmlns:a="http://schemas.openxmlformats.org/drawingml/2006/main">
  <a:clrScheme name="Custom 15">
    <a:dk1>
      <a:srgbClr val="000000"/>
    </a:dk1>
    <a:lt1>
      <a:srgbClr val="FFFFFF"/>
    </a:lt1>
    <a:dk2>
      <a:srgbClr val="F52D1F"/>
    </a:dk2>
    <a:lt2>
      <a:srgbClr val="FE31FE"/>
    </a:lt2>
    <a:accent1>
      <a:srgbClr val="A4A8AB"/>
    </a:accent1>
    <a:accent2>
      <a:srgbClr val="F42C1F"/>
    </a:accent2>
    <a:accent3>
      <a:srgbClr val="000000"/>
    </a:accent3>
    <a:accent4>
      <a:srgbClr val="FFFB00"/>
    </a:accent4>
    <a:accent5>
      <a:srgbClr val="E95100"/>
    </a:accent5>
    <a:accent6>
      <a:srgbClr val="FD30FE"/>
    </a:accent6>
    <a:hlink>
      <a:srgbClr val="1D1DEA"/>
    </a:hlink>
    <a:folHlink>
      <a:srgbClr val="BEBFBE"/>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Custom 15">
    <a:dk1>
      <a:srgbClr val="000000"/>
    </a:dk1>
    <a:lt1>
      <a:srgbClr val="FFFFFF"/>
    </a:lt1>
    <a:dk2>
      <a:srgbClr val="F52D1F"/>
    </a:dk2>
    <a:lt2>
      <a:srgbClr val="FE31FE"/>
    </a:lt2>
    <a:accent1>
      <a:srgbClr val="A4A8AB"/>
    </a:accent1>
    <a:accent2>
      <a:srgbClr val="F42C1F"/>
    </a:accent2>
    <a:accent3>
      <a:srgbClr val="000000"/>
    </a:accent3>
    <a:accent4>
      <a:srgbClr val="FFFB00"/>
    </a:accent4>
    <a:accent5>
      <a:srgbClr val="E95100"/>
    </a:accent5>
    <a:accent6>
      <a:srgbClr val="FD30FE"/>
    </a:accent6>
    <a:hlink>
      <a:srgbClr val="1D1DEA"/>
    </a:hlink>
    <a:folHlink>
      <a:srgbClr val="BEBFBE"/>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Custom 15">
    <a:dk1>
      <a:srgbClr val="000000"/>
    </a:dk1>
    <a:lt1>
      <a:srgbClr val="FFFFFF"/>
    </a:lt1>
    <a:dk2>
      <a:srgbClr val="F52D1F"/>
    </a:dk2>
    <a:lt2>
      <a:srgbClr val="FE31FE"/>
    </a:lt2>
    <a:accent1>
      <a:srgbClr val="A4A8AB"/>
    </a:accent1>
    <a:accent2>
      <a:srgbClr val="F42C1F"/>
    </a:accent2>
    <a:accent3>
      <a:srgbClr val="000000"/>
    </a:accent3>
    <a:accent4>
      <a:srgbClr val="FFFB00"/>
    </a:accent4>
    <a:accent5>
      <a:srgbClr val="E95100"/>
    </a:accent5>
    <a:accent6>
      <a:srgbClr val="FD30FE"/>
    </a:accent6>
    <a:hlink>
      <a:srgbClr val="1D1DEA"/>
    </a:hlink>
    <a:folHlink>
      <a:srgbClr val="BEBFBE"/>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Custom 15">
    <a:dk1>
      <a:srgbClr val="000000"/>
    </a:dk1>
    <a:lt1>
      <a:srgbClr val="FFFFFF"/>
    </a:lt1>
    <a:dk2>
      <a:srgbClr val="F52D1F"/>
    </a:dk2>
    <a:lt2>
      <a:srgbClr val="FE31FE"/>
    </a:lt2>
    <a:accent1>
      <a:srgbClr val="A4A8AB"/>
    </a:accent1>
    <a:accent2>
      <a:srgbClr val="F42C1F"/>
    </a:accent2>
    <a:accent3>
      <a:srgbClr val="000000"/>
    </a:accent3>
    <a:accent4>
      <a:srgbClr val="FFFB00"/>
    </a:accent4>
    <a:accent5>
      <a:srgbClr val="E95100"/>
    </a:accent5>
    <a:accent6>
      <a:srgbClr val="FD30FE"/>
    </a:accent6>
    <a:hlink>
      <a:srgbClr val="1D1DEA"/>
    </a:hlink>
    <a:folHlink>
      <a:srgbClr val="BEBFBE"/>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Custom 15">
    <a:dk1>
      <a:srgbClr val="000000"/>
    </a:dk1>
    <a:lt1>
      <a:srgbClr val="FFFFFF"/>
    </a:lt1>
    <a:dk2>
      <a:srgbClr val="F52D1F"/>
    </a:dk2>
    <a:lt2>
      <a:srgbClr val="FE31FE"/>
    </a:lt2>
    <a:accent1>
      <a:srgbClr val="A4A8AB"/>
    </a:accent1>
    <a:accent2>
      <a:srgbClr val="F42C1F"/>
    </a:accent2>
    <a:accent3>
      <a:srgbClr val="000000"/>
    </a:accent3>
    <a:accent4>
      <a:srgbClr val="FFFB00"/>
    </a:accent4>
    <a:accent5>
      <a:srgbClr val="E95100"/>
    </a:accent5>
    <a:accent6>
      <a:srgbClr val="FD30FE"/>
    </a:accent6>
    <a:hlink>
      <a:srgbClr val="1D1DEA"/>
    </a:hlink>
    <a:folHlink>
      <a:srgbClr val="BEBFBE"/>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Custom 15">
    <a:dk1>
      <a:srgbClr val="000000"/>
    </a:dk1>
    <a:lt1>
      <a:srgbClr val="FFFFFF"/>
    </a:lt1>
    <a:dk2>
      <a:srgbClr val="F52D1F"/>
    </a:dk2>
    <a:lt2>
      <a:srgbClr val="FE31FE"/>
    </a:lt2>
    <a:accent1>
      <a:srgbClr val="A4A8AB"/>
    </a:accent1>
    <a:accent2>
      <a:srgbClr val="F42C1F"/>
    </a:accent2>
    <a:accent3>
      <a:srgbClr val="000000"/>
    </a:accent3>
    <a:accent4>
      <a:srgbClr val="FFFB00"/>
    </a:accent4>
    <a:accent5>
      <a:srgbClr val="E95100"/>
    </a:accent5>
    <a:accent6>
      <a:srgbClr val="FD30FE"/>
    </a:accent6>
    <a:hlink>
      <a:srgbClr val="1D1DEA"/>
    </a:hlink>
    <a:folHlink>
      <a:srgbClr val="BEBFBE"/>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Custom 15">
    <a:dk1>
      <a:srgbClr val="000000"/>
    </a:dk1>
    <a:lt1>
      <a:srgbClr val="FFFFFF"/>
    </a:lt1>
    <a:dk2>
      <a:srgbClr val="F52D1F"/>
    </a:dk2>
    <a:lt2>
      <a:srgbClr val="FE31FE"/>
    </a:lt2>
    <a:accent1>
      <a:srgbClr val="A4A8AB"/>
    </a:accent1>
    <a:accent2>
      <a:srgbClr val="F42C1F"/>
    </a:accent2>
    <a:accent3>
      <a:srgbClr val="000000"/>
    </a:accent3>
    <a:accent4>
      <a:srgbClr val="FFFB00"/>
    </a:accent4>
    <a:accent5>
      <a:srgbClr val="E95100"/>
    </a:accent5>
    <a:accent6>
      <a:srgbClr val="FD30FE"/>
    </a:accent6>
    <a:hlink>
      <a:srgbClr val="1D1DEA"/>
    </a:hlink>
    <a:folHlink>
      <a:srgbClr val="BEBFBE"/>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47bbf2b1-da46-4088-9105-cd7b7604dc53">
      <UserInfo>
        <DisplayName>Kathy Whitlock</DisplayName>
        <AccountId>16</AccountId>
        <AccountType/>
      </UserInfo>
    </SharedWithUsers>
    <lcf76f155ced4ddcb4097134ff3c332f xmlns="cda0d79e-67ea-4fc2-b72d-ece053b9c9e5">
      <Terms xmlns="http://schemas.microsoft.com/office/infopath/2007/PartnerControls"/>
    </lcf76f155ced4ddcb4097134ff3c332f>
    <TaxCatchAll xmlns="47bbf2b1-da46-4088-9105-cd7b7604dc53" xsi:nil="true"/>
    <_Flow_SignoffStatus xmlns="cda0d79e-67ea-4fc2-b72d-ece053b9c9e5" xsi:nil="true"/>
    <MediaLengthInSeconds xmlns="cda0d79e-67ea-4fc2-b72d-ece053b9c9e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91858F2A4E2B41A09D4D7E44F4486C" ma:contentTypeVersion="19" ma:contentTypeDescription="Create a new document." ma:contentTypeScope="" ma:versionID="3919e1496fb456cda117814465d7c9dd">
  <xsd:schema xmlns:xsd="http://www.w3.org/2001/XMLSchema" xmlns:xs="http://www.w3.org/2001/XMLSchema" xmlns:p="http://schemas.microsoft.com/office/2006/metadata/properties" xmlns:ns2="cda0d79e-67ea-4fc2-b72d-ece053b9c9e5" xmlns:ns3="47bbf2b1-da46-4088-9105-cd7b7604dc53" targetNamespace="http://schemas.microsoft.com/office/2006/metadata/properties" ma:root="true" ma:fieldsID="0bb3456badc196c594b4dc8cba41297f" ns2:_="" ns3:_="">
    <xsd:import namespace="cda0d79e-67ea-4fc2-b72d-ece053b9c9e5"/>
    <xsd:import namespace="47bbf2b1-da46-4088-9105-cd7b7604dc5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_Flow_SignoffStatu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a0d79e-67ea-4fc2-b72d-ece053b9c9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_Flow_SignoffStatus" ma:index="19" nillable="true" ma:displayName="Sign-off status" ma:internalName="Sign_x002d_off_x0020_status">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a30b028-f052-4e29-b6bd-c7f9d5f6e99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7bbf2b1-da46-4088-9105-cd7b7604dc5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a8a99cd-bb70-46b1-94b0-7c3cd7de913b}" ma:internalName="TaxCatchAll" ma:showField="CatchAllData" ma:web="47bbf2b1-da46-4088-9105-cd7b7604dc5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737A95-FA9E-40A6-8DA5-D90A8B10DF22}">
  <ds:schemaRefs>
    <ds:schemaRef ds:uri="026ddb43-dd03-461f-8311-2bb4c5e09c8c"/>
    <ds:schemaRef ds:uri="http://purl.org/dc/elements/1.1/"/>
    <ds:schemaRef ds:uri="http://schemas.microsoft.com/office/2006/documentManagement/types"/>
    <ds:schemaRef ds:uri="http://purl.org/dc/dcmitype/"/>
    <ds:schemaRef ds:uri="http://www.w3.org/XML/1998/namespace"/>
    <ds:schemaRef ds:uri="1fe72f78-8498-437f-9998-d20aa9b5109b"/>
    <ds:schemaRef ds:uri="http://schemas.microsoft.com/office/infopath/2007/PartnerControls"/>
    <ds:schemaRef ds:uri="http://schemas.openxmlformats.org/package/2006/metadata/core-propertie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40DAA282-8218-459E-9832-6797D8F5C634}">
  <ds:schemaRefs>
    <ds:schemaRef ds:uri="http://schemas.microsoft.com/sharepoint/v3/contenttype/forms"/>
  </ds:schemaRefs>
</ds:datastoreItem>
</file>

<file path=customXml/itemProps3.xml><?xml version="1.0" encoding="utf-8"?>
<ds:datastoreItem xmlns:ds="http://schemas.openxmlformats.org/officeDocument/2006/customXml" ds:itemID="{81F55DE2-3D81-4748-8225-51C72C326502}"/>
</file>

<file path=docProps/app.xml><?xml version="1.0" encoding="utf-8"?>
<Properties xmlns="http://schemas.openxmlformats.org/officeDocument/2006/extended-properties" xmlns:vt="http://schemas.openxmlformats.org/officeDocument/2006/docPropsVTypes">
  <Template/>
  <TotalTime>24054</TotalTime>
  <Words>4017</Words>
  <Application>Microsoft Office PowerPoint</Application>
  <PresentationFormat>On-screen Show (16:9)</PresentationFormat>
  <Paragraphs>460</Paragraphs>
  <Slides>70</Slides>
  <Notes>46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70</vt:i4>
      </vt:variant>
    </vt:vector>
  </HeadingPairs>
  <TitlesOfParts>
    <vt:vector size="78" baseType="lpstr">
      <vt:lpstr>Arial</vt:lpstr>
      <vt:lpstr>Courier New</vt:lpstr>
      <vt:lpstr>Franklin Gothic Book</vt:lpstr>
      <vt:lpstr>Franklin Gothic Demi</vt:lpstr>
      <vt:lpstr>Franklin Gothic Medium</vt:lpstr>
      <vt:lpstr>Helvetica Light</vt:lpstr>
      <vt:lpstr>System Font Regular</vt:lpstr>
      <vt:lpstr>Title, Divider, Information, Device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Hispanics are the U.S economy’s growth engine and Univision’s core consumer</dc:title>
  <dc:creator>Katerine Tovar</dc:creator>
  <cp:lastModifiedBy>Daniel Martinez</cp:lastModifiedBy>
  <cp:revision>49</cp:revision>
  <cp:lastPrinted>2020-03-03T22:34:45Z</cp:lastPrinted>
  <dcterms:created xsi:type="dcterms:W3CDTF">2020-02-03T18:11:42Z</dcterms:created>
  <dcterms:modified xsi:type="dcterms:W3CDTF">2024-02-02T16:45:16Z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0x0101004891858F2A4E2B41A09D4D7E44F4486C</vt:lpwstr>
  </property>
  <property fmtid="{D5CDD505-2E9C-101B-9397-08002B2CF9AE}" pid="3" name="Order">
    <vt:r8>30829300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MediaServiceImageTags">
    <vt:lpwstr/>
  </property>
  <property fmtid="{D5CDD505-2E9C-101B-9397-08002B2CF9AE}" pid="9" name="_SourceUrl">
    <vt:lpwstr/>
  </property>
  <property fmtid="{D5CDD505-2E9C-101B-9397-08002B2CF9AE}" pid="10" name="_SharedFileIndex">
    <vt:lpwstr/>
  </property>
  <property fmtid="{D5CDD505-2E9C-101B-9397-08002B2CF9AE}" pid="11" name="_ExtendedDescription">
    <vt:lpwstr/>
  </property>
  <property fmtid="{D5CDD505-2E9C-101B-9397-08002B2CF9AE}" pid="12" name="TriggerFlowInfo">
    <vt:lpwstr/>
  </property>
</Properties>
</file>